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6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67119" autoAdjust="0"/>
  </p:normalViewPr>
  <p:slideViewPr>
    <p:cSldViewPr snapToObjects="1">
      <p:cViewPr varScale="1">
        <p:scale>
          <a:sx n="80" d="100"/>
          <a:sy n="8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C4203-F0F1-844A-8AFC-54FD5935AD78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2A4BE-1540-D245-84AC-011584A65C5D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908DD14-3ADD-0048-9DC0-EBEE54F71023}" type="parTrans" cxnId="{16077947-9115-8149-9DD1-90C7B5DA447E}">
      <dgm:prSet/>
      <dgm:spPr/>
      <dgm:t>
        <a:bodyPr/>
        <a:lstStyle/>
        <a:p>
          <a:endParaRPr lang="en-US"/>
        </a:p>
      </dgm:t>
    </dgm:pt>
    <dgm:pt modelId="{5D49D23A-CAA4-5047-9367-9ABE10B2E839}" type="sibTrans" cxnId="{16077947-9115-8149-9DD1-90C7B5DA447E}">
      <dgm:prSet/>
      <dgm:spPr/>
      <dgm:t>
        <a:bodyPr/>
        <a:lstStyle/>
        <a:p>
          <a:endParaRPr lang="en-US"/>
        </a:p>
      </dgm:t>
    </dgm:pt>
    <dgm:pt modelId="{9C994B46-728B-8F43-98D7-4B6F56FDDA43}">
      <dgm:prSet phldrT="[Text]"/>
      <dgm:spPr/>
      <dgm:t>
        <a:bodyPr/>
        <a:lstStyle/>
        <a:p>
          <a:r>
            <a:rPr lang="en-US" dirty="0" smtClean="0"/>
            <a:t>manage.py</a:t>
          </a:r>
          <a:endParaRPr lang="en-US" dirty="0"/>
        </a:p>
      </dgm:t>
    </dgm:pt>
    <dgm:pt modelId="{E878633D-5F16-5C41-A3C8-B6A8CB977539}" type="parTrans" cxnId="{11FAFF82-71BB-1245-8DBE-8123E6091E9A}">
      <dgm:prSet/>
      <dgm:spPr/>
      <dgm:t>
        <a:bodyPr/>
        <a:lstStyle/>
        <a:p>
          <a:endParaRPr lang="en-US"/>
        </a:p>
      </dgm:t>
    </dgm:pt>
    <dgm:pt modelId="{20E168CC-C5BA-B241-83C8-48478D3821F3}" type="sibTrans" cxnId="{11FAFF82-71BB-1245-8DBE-8123E6091E9A}">
      <dgm:prSet/>
      <dgm:spPr/>
      <dgm:t>
        <a:bodyPr/>
        <a:lstStyle/>
        <a:p>
          <a:endParaRPr lang="en-US"/>
        </a:p>
      </dgm:t>
    </dgm:pt>
    <dgm:pt modelId="{84EE4D0A-110A-9D42-9741-4B6A70B0CF26}">
      <dgm:prSet phldrT="[Text]"/>
      <dgm:spPr/>
      <dgm:t>
        <a:bodyPr/>
        <a:lstStyle/>
        <a:p>
          <a:r>
            <a:rPr lang="en-US" dirty="0" smtClean="0"/>
            <a:t>Invoke</a:t>
          </a:r>
          <a:r>
            <a:rPr lang="en-US" dirty="0" smtClean="0"/>
            <a:t> environment setup script</a:t>
          </a:r>
          <a:endParaRPr lang="en-US" dirty="0"/>
        </a:p>
      </dgm:t>
    </dgm:pt>
    <dgm:pt modelId="{D198FA24-B01C-CE4B-B689-FCBE6A308049}" type="parTrans" cxnId="{81193390-1F35-6448-A0B3-85D4C68E25C5}">
      <dgm:prSet/>
      <dgm:spPr/>
      <dgm:t>
        <a:bodyPr/>
        <a:lstStyle/>
        <a:p>
          <a:endParaRPr lang="en-US"/>
        </a:p>
      </dgm:t>
    </dgm:pt>
    <dgm:pt modelId="{383CCDD3-5920-724F-9EB7-E0531A810C6C}" type="sibTrans" cxnId="{81193390-1F35-6448-A0B3-85D4C68E25C5}">
      <dgm:prSet/>
      <dgm:spPr/>
      <dgm:t>
        <a:bodyPr/>
        <a:lstStyle/>
        <a:p>
          <a:endParaRPr lang="en-US"/>
        </a:p>
      </dgm:t>
    </dgm:pt>
    <dgm:pt modelId="{3452527D-033F-0B43-AC67-F17801485B08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C0DE0A4-EB59-4340-938C-822AA8BFE955}" type="parTrans" cxnId="{D7495DD9-F84A-F648-B692-4C03E2C73E82}">
      <dgm:prSet/>
      <dgm:spPr/>
      <dgm:t>
        <a:bodyPr/>
        <a:lstStyle/>
        <a:p>
          <a:endParaRPr lang="en-US"/>
        </a:p>
      </dgm:t>
    </dgm:pt>
    <dgm:pt modelId="{B5EC9FB6-97E6-2D41-B9F0-031F62E40982}" type="sibTrans" cxnId="{D7495DD9-F84A-F648-B692-4C03E2C73E82}">
      <dgm:prSet/>
      <dgm:spPr/>
      <dgm:t>
        <a:bodyPr/>
        <a:lstStyle/>
        <a:p>
          <a:endParaRPr lang="en-US"/>
        </a:p>
      </dgm:t>
    </dgm:pt>
    <dgm:pt modelId="{85F41260-BEC8-7F4C-B439-6F9C9C582DA5}">
      <dgm:prSet phldrT="[Text]"/>
      <dgm:spPr/>
      <dgm:t>
        <a:bodyPr/>
        <a:lstStyle/>
        <a:p>
          <a:r>
            <a:rPr lang="en-US" dirty="0" smtClean="0"/>
            <a:t>deployment.</a:t>
          </a:r>
          <a:r>
            <a:rPr lang="en-US" dirty="0" smtClean="0"/>
            <a:t>py</a:t>
          </a:r>
          <a:endParaRPr lang="en-US" dirty="0"/>
        </a:p>
      </dgm:t>
    </dgm:pt>
    <dgm:pt modelId="{AB0BDB64-F4C8-9648-8881-95BF5346257C}" type="parTrans" cxnId="{24F2EFCA-3D45-3245-91AE-1F7516EE747C}">
      <dgm:prSet/>
      <dgm:spPr/>
      <dgm:t>
        <a:bodyPr/>
        <a:lstStyle/>
        <a:p>
          <a:endParaRPr lang="en-US"/>
        </a:p>
      </dgm:t>
    </dgm:pt>
    <dgm:pt modelId="{B30F3288-3355-B949-88A7-8A0210583629}" type="sibTrans" cxnId="{24F2EFCA-3D45-3245-91AE-1F7516EE747C}">
      <dgm:prSet/>
      <dgm:spPr/>
      <dgm:t>
        <a:bodyPr/>
        <a:lstStyle/>
        <a:p>
          <a:endParaRPr lang="en-US"/>
        </a:p>
      </dgm:t>
    </dgm:pt>
    <dgm:pt modelId="{A5DB53BF-FE87-1D45-AEA3-29CB4B19DBE8}">
      <dgm:prSet phldrT="[Text]"/>
      <dgm:spPr/>
      <dgm:t>
        <a:bodyPr/>
        <a:lstStyle/>
        <a:p>
          <a:r>
            <a:rPr lang="en-US" dirty="0" smtClean="0"/>
            <a:t>Determine the config settings identifier </a:t>
          </a:r>
          <a:endParaRPr lang="en-US" dirty="0"/>
        </a:p>
      </dgm:t>
    </dgm:pt>
    <dgm:pt modelId="{CAE6F83C-33D1-744A-AAD9-19883D9201F2}" type="parTrans" cxnId="{964FAF31-61F1-604A-81A4-7A192FF41412}">
      <dgm:prSet/>
      <dgm:spPr/>
      <dgm:t>
        <a:bodyPr/>
        <a:lstStyle/>
        <a:p>
          <a:endParaRPr lang="en-US"/>
        </a:p>
      </dgm:t>
    </dgm:pt>
    <dgm:pt modelId="{9F1FACD8-892D-3246-8388-4BCB8D26829F}" type="sibTrans" cxnId="{964FAF31-61F1-604A-81A4-7A192FF41412}">
      <dgm:prSet/>
      <dgm:spPr/>
      <dgm:t>
        <a:bodyPr/>
        <a:lstStyle/>
        <a:p>
          <a:endParaRPr lang="en-US"/>
        </a:p>
      </dgm:t>
    </dgm:pt>
    <dgm:pt modelId="{3C50E939-7B8F-9D4B-B033-8710334FB0CD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4BE5252-5CBE-B84C-AD57-2F4E026C1219}" type="parTrans" cxnId="{3AAC5160-E643-6C4C-8C97-71D439ED1BAD}">
      <dgm:prSet/>
      <dgm:spPr/>
      <dgm:t>
        <a:bodyPr/>
        <a:lstStyle/>
        <a:p>
          <a:endParaRPr lang="en-US"/>
        </a:p>
      </dgm:t>
    </dgm:pt>
    <dgm:pt modelId="{3D22C02A-EE40-8048-BFE1-AB4097AF82F2}" type="sibTrans" cxnId="{3AAC5160-E643-6C4C-8C97-71D439ED1BAD}">
      <dgm:prSet/>
      <dgm:spPr/>
      <dgm:t>
        <a:bodyPr/>
        <a:lstStyle/>
        <a:p>
          <a:endParaRPr lang="en-US"/>
        </a:p>
      </dgm:t>
    </dgm:pt>
    <dgm:pt modelId="{8DF378EA-CAAC-1446-9A46-0B1A1E562E5F}">
      <dgm:prSet phldrT="[Text]"/>
      <dgm:spPr/>
      <dgm:t>
        <a:bodyPr/>
        <a:lstStyle/>
        <a:p>
          <a:r>
            <a:rPr lang="en-US" dirty="0" smtClean="0"/>
            <a:t>settings.</a:t>
          </a:r>
          <a:r>
            <a:rPr lang="en-US" dirty="0" smtClean="0"/>
            <a:t>py</a:t>
          </a:r>
          <a:endParaRPr lang="en-US" dirty="0"/>
        </a:p>
      </dgm:t>
    </dgm:pt>
    <dgm:pt modelId="{6BFE35AD-8737-2544-8DA7-D9258FBF52BD}" type="parTrans" cxnId="{83A9C681-AF3E-674D-A6BF-EFD9DDE49257}">
      <dgm:prSet/>
      <dgm:spPr/>
      <dgm:t>
        <a:bodyPr/>
        <a:lstStyle/>
        <a:p>
          <a:endParaRPr lang="en-US"/>
        </a:p>
      </dgm:t>
    </dgm:pt>
    <dgm:pt modelId="{EB06A76D-EAC5-9446-A90F-6A6AF0DD1B4C}" type="sibTrans" cxnId="{83A9C681-AF3E-674D-A6BF-EFD9DDE49257}">
      <dgm:prSet/>
      <dgm:spPr/>
      <dgm:t>
        <a:bodyPr/>
        <a:lstStyle/>
        <a:p>
          <a:endParaRPr lang="en-US"/>
        </a:p>
      </dgm:t>
    </dgm:pt>
    <dgm:pt modelId="{079B462B-251A-4048-A45D-3D24A682F838}">
      <dgm:prSet phldrT="[Text]"/>
      <dgm:spPr/>
      <dgm:t>
        <a:bodyPr/>
        <a:lstStyle/>
        <a:p>
          <a:r>
            <a:rPr lang="en-US" dirty="0" smtClean="0"/>
            <a:t>Load &amp;</a:t>
          </a:r>
          <a:r>
            <a:rPr lang="en-US" dirty="0" smtClean="0"/>
            <a:t> combine base settings (base.py) &amp; config settings (local.py) </a:t>
          </a:r>
          <a:endParaRPr lang="en-US" dirty="0"/>
        </a:p>
      </dgm:t>
    </dgm:pt>
    <dgm:pt modelId="{E100FC1C-CC5E-1A45-9FAC-F840155D5131}" type="parTrans" cxnId="{1588EB06-E352-D34F-911C-A4F2088EC226}">
      <dgm:prSet/>
      <dgm:spPr/>
      <dgm:t>
        <a:bodyPr/>
        <a:lstStyle/>
        <a:p>
          <a:endParaRPr lang="en-US"/>
        </a:p>
      </dgm:t>
    </dgm:pt>
    <dgm:pt modelId="{65BBE39C-46CE-0E4B-BFDF-1C3D0617A16D}" type="sibTrans" cxnId="{1588EB06-E352-D34F-911C-A4F2088EC226}">
      <dgm:prSet/>
      <dgm:spPr/>
      <dgm:t>
        <a:bodyPr/>
        <a:lstStyle/>
        <a:p>
          <a:endParaRPr lang="en-US"/>
        </a:p>
      </dgm:t>
    </dgm:pt>
    <dgm:pt modelId="{7A76D910-4EA1-9542-BA12-E3B8672E283E}">
      <dgm:prSet phldrT="[Text]"/>
      <dgm:spPr/>
      <dgm:t>
        <a:bodyPr/>
        <a:lstStyle/>
        <a:p>
          <a:r>
            <a:rPr lang="en-US" dirty="0" smtClean="0"/>
            <a:t>Prompt user for config identifier</a:t>
          </a:r>
          <a:endParaRPr lang="en-US" dirty="0"/>
        </a:p>
      </dgm:t>
    </dgm:pt>
    <dgm:pt modelId="{A9771D4A-A733-364B-BAE6-87B0AFD6CA17}" type="parTrans" cxnId="{4268041B-FF18-B642-9A95-81C33166148A}">
      <dgm:prSet/>
      <dgm:spPr/>
      <dgm:t>
        <a:bodyPr/>
        <a:lstStyle/>
        <a:p>
          <a:endParaRPr lang="en-US"/>
        </a:p>
      </dgm:t>
    </dgm:pt>
    <dgm:pt modelId="{D4B21628-679B-CB4E-B1F3-CB0ABAED6C2E}" type="sibTrans" cxnId="{4268041B-FF18-B642-9A95-81C33166148A}">
      <dgm:prSet/>
      <dgm:spPr/>
      <dgm:t>
        <a:bodyPr/>
        <a:lstStyle/>
        <a:p>
          <a:endParaRPr lang="en-US"/>
        </a:p>
      </dgm:t>
    </dgm:pt>
    <dgm:pt modelId="{6C01FCB8-98A5-5B4E-A9DD-194024644E3A}" type="pres">
      <dgm:prSet presAssocID="{384C4203-F0F1-844A-8AFC-54FD5935AD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80A254-4B01-A14C-A403-708FFFA46233}" type="pres">
      <dgm:prSet presAssocID="{384C4203-F0F1-844A-8AFC-54FD5935AD78}" presName="tSp" presStyleCnt="0"/>
      <dgm:spPr/>
    </dgm:pt>
    <dgm:pt modelId="{651BBC44-F3D7-B049-9ACD-D2294B4CCC19}" type="pres">
      <dgm:prSet presAssocID="{384C4203-F0F1-844A-8AFC-54FD5935AD78}" presName="bSp" presStyleCnt="0"/>
      <dgm:spPr/>
    </dgm:pt>
    <dgm:pt modelId="{7927E9BE-CE62-D748-A8BA-0675D2260767}" type="pres">
      <dgm:prSet presAssocID="{384C4203-F0F1-844A-8AFC-54FD5935AD78}" presName="process" presStyleCnt="0"/>
      <dgm:spPr/>
    </dgm:pt>
    <dgm:pt modelId="{523EF392-197F-1744-A72B-F4D7636C67DD}" type="pres">
      <dgm:prSet presAssocID="{0962A4BE-1540-D245-84AC-011584A65C5D}" presName="composite1" presStyleCnt="0"/>
      <dgm:spPr/>
    </dgm:pt>
    <dgm:pt modelId="{3A285B43-D42D-7446-97F7-C9FCEC4EE4C6}" type="pres">
      <dgm:prSet presAssocID="{0962A4BE-1540-D245-84AC-011584A65C5D}" presName="dummyNode1" presStyleLbl="node1" presStyleIdx="0" presStyleCnt="3"/>
      <dgm:spPr/>
    </dgm:pt>
    <dgm:pt modelId="{8882CF0F-38AE-0741-B58F-A020283E1495}" type="pres">
      <dgm:prSet presAssocID="{0962A4BE-1540-D245-84AC-011584A65C5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7EDA4-7EA0-C645-AA66-3872343BA267}" type="pres">
      <dgm:prSet presAssocID="{0962A4BE-1540-D245-84AC-011584A65C5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46AD2-7951-F34E-B906-A573C453F89C}" type="pres">
      <dgm:prSet presAssocID="{0962A4BE-1540-D245-84AC-011584A65C5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FA2E8-F22C-0A4F-801C-CFF2266576F2}" type="pres">
      <dgm:prSet presAssocID="{0962A4BE-1540-D245-84AC-011584A65C5D}" presName="connSite1" presStyleCnt="0"/>
      <dgm:spPr/>
    </dgm:pt>
    <dgm:pt modelId="{7A6C9496-7646-B54A-A060-F41A440E5A91}" type="pres">
      <dgm:prSet presAssocID="{5D49D23A-CAA4-5047-9367-9ABE10B2E839}" presName="Name9" presStyleLbl="sibTrans2D1" presStyleIdx="0" presStyleCnt="2"/>
      <dgm:spPr/>
      <dgm:t>
        <a:bodyPr/>
        <a:lstStyle/>
        <a:p>
          <a:endParaRPr lang="en-US"/>
        </a:p>
      </dgm:t>
    </dgm:pt>
    <dgm:pt modelId="{91FFF532-C7AF-5C4C-81F2-054B0F72BAEC}" type="pres">
      <dgm:prSet presAssocID="{3452527D-033F-0B43-AC67-F17801485B08}" presName="composite2" presStyleCnt="0"/>
      <dgm:spPr/>
    </dgm:pt>
    <dgm:pt modelId="{DFF77E61-B291-804E-B8B2-39D7C7E25604}" type="pres">
      <dgm:prSet presAssocID="{3452527D-033F-0B43-AC67-F17801485B08}" presName="dummyNode2" presStyleLbl="node1" presStyleIdx="0" presStyleCnt="3"/>
      <dgm:spPr/>
    </dgm:pt>
    <dgm:pt modelId="{731562BD-C26F-9040-A19F-A3798F96008A}" type="pres">
      <dgm:prSet presAssocID="{3452527D-033F-0B43-AC67-F17801485B0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E72AD-F7E8-2942-9830-A768078213A9}" type="pres">
      <dgm:prSet presAssocID="{3452527D-033F-0B43-AC67-F17801485B0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04AB9-81D5-2A42-A406-EA4F6ED64987}" type="pres">
      <dgm:prSet presAssocID="{3452527D-033F-0B43-AC67-F17801485B0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E39C8-CD95-DC40-9C1A-B6DB81F9E3EF}" type="pres">
      <dgm:prSet presAssocID="{3452527D-033F-0B43-AC67-F17801485B08}" presName="connSite2" presStyleCnt="0"/>
      <dgm:spPr/>
    </dgm:pt>
    <dgm:pt modelId="{0103A357-9424-8A46-939C-0897C882D4AA}" type="pres">
      <dgm:prSet presAssocID="{B5EC9FB6-97E6-2D41-B9F0-031F62E40982}" presName="Name18" presStyleLbl="sibTrans2D1" presStyleIdx="1" presStyleCnt="2"/>
      <dgm:spPr/>
      <dgm:t>
        <a:bodyPr/>
        <a:lstStyle/>
        <a:p>
          <a:endParaRPr lang="en-US"/>
        </a:p>
      </dgm:t>
    </dgm:pt>
    <dgm:pt modelId="{A77E5467-4145-8B4F-9616-4922088B99C9}" type="pres">
      <dgm:prSet presAssocID="{3C50E939-7B8F-9D4B-B033-8710334FB0CD}" presName="composite1" presStyleCnt="0"/>
      <dgm:spPr/>
    </dgm:pt>
    <dgm:pt modelId="{A1A1775D-0E92-A145-9D28-28456CC2C338}" type="pres">
      <dgm:prSet presAssocID="{3C50E939-7B8F-9D4B-B033-8710334FB0CD}" presName="dummyNode1" presStyleLbl="node1" presStyleIdx="1" presStyleCnt="3"/>
      <dgm:spPr/>
    </dgm:pt>
    <dgm:pt modelId="{0C48D3E5-DC87-BF42-8640-04491CDE4F08}" type="pres">
      <dgm:prSet presAssocID="{3C50E939-7B8F-9D4B-B033-8710334FB0C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EFEFB-8B60-0E45-8F2D-1B294103B1B2}" type="pres">
      <dgm:prSet presAssocID="{3C50E939-7B8F-9D4B-B033-8710334FB0C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461EE-017A-F347-ABEE-13931D46E8BC}" type="pres">
      <dgm:prSet presAssocID="{3C50E939-7B8F-9D4B-B033-8710334FB0C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0DF82-912B-E14F-A448-FCA0DD35DB36}" type="pres">
      <dgm:prSet presAssocID="{3C50E939-7B8F-9D4B-B033-8710334FB0CD}" presName="connSite1" presStyleCnt="0"/>
      <dgm:spPr/>
    </dgm:pt>
  </dgm:ptLst>
  <dgm:cxnLst>
    <dgm:cxn modelId="{A0D7752F-7CC1-1C48-AA10-F10EB1857061}" type="presOf" srcId="{8DF378EA-CAAC-1446-9A46-0B1A1E562E5F}" destId="{E89EFEFB-8B60-0E45-8F2D-1B294103B1B2}" srcOrd="1" destOrd="0" presId="urn:microsoft.com/office/officeart/2005/8/layout/hProcess4"/>
    <dgm:cxn modelId="{4E912793-9143-A247-B663-FDFAFB81CDC7}" type="presOf" srcId="{85F41260-BEC8-7F4C-B439-6F9C9C582DA5}" destId="{731562BD-C26F-9040-A19F-A3798F96008A}" srcOrd="0" destOrd="0" presId="urn:microsoft.com/office/officeart/2005/8/layout/hProcess4"/>
    <dgm:cxn modelId="{86D447F7-4055-4F47-8DA4-C1551E52FA35}" type="presOf" srcId="{85F41260-BEC8-7F4C-B439-6F9C9C582DA5}" destId="{311E72AD-F7E8-2942-9830-A768078213A9}" srcOrd="1" destOrd="0" presId="urn:microsoft.com/office/officeart/2005/8/layout/hProcess4"/>
    <dgm:cxn modelId="{4268041B-FF18-B642-9A95-81C33166148A}" srcId="{0962A4BE-1540-D245-84AC-011584A65C5D}" destId="{7A76D910-4EA1-9542-BA12-E3B8672E283E}" srcOrd="1" destOrd="0" parTransId="{A9771D4A-A733-364B-BAE6-87B0AFD6CA17}" sibTransId="{D4B21628-679B-CB4E-B1F3-CB0ABAED6C2E}"/>
    <dgm:cxn modelId="{796D1A5E-3395-F347-9BF0-60DE6A30BBE1}" type="presOf" srcId="{A5DB53BF-FE87-1D45-AEA3-29CB4B19DBE8}" destId="{311E72AD-F7E8-2942-9830-A768078213A9}" srcOrd="1" destOrd="1" presId="urn:microsoft.com/office/officeart/2005/8/layout/hProcess4"/>
    <dgm:cxn modelId="{1588EB06-E352-D34F-911C-A4F2088EC226}" srcId="{3C50E939-7B8F-9D4B-B033-8710334FB0CD}" destId="{079B462B-251A-4048-A45D-3D24A682F838}" srcOrd="1" destOrd="0" parTransId="{E100FC1C-CC5E-1A45-9FAC-F840155D5131}" sibTransId="{65BBE39C-46CE-0E4B-BFDF-1C3D0617A16D}"/>
    <dgm:cxn modelId="{FB23BE9E-14EE-704A-AA4F-09D45FDA5480}" type="presOf" srcId="{079B462B-251A-4048-A45D-3D24A682F838}" destId="{E89EFEFB-8B60-0E45-8F2D-1B294103B1B2}" srcOrd="1" destOrd="1" presId="urn:microsoft.com/office/officeart/2005/8/layout/hProcess4"/>
    <dgm:cxn modelId="{D60DD18C-AE44-AE4F-8C6B-AEF993934616}" type="presOf" srcId="{9C994B46-728B-8F43-98D7-4B6F56FDDA43}" destId="{5BC7EDA4-7EA0-C645-AA66-3872343BA267}" srcOrd="1" destOrd="0" presId="urn:microsoft.com/office/officeart/2005/8/layout/hProcess4"/>
    <dgm:cxn modelId="{092649D6-4791-3545-97F4-653BCB0FCFF5}" type="presOf" srcId="{384C4203-F0F1-844A-8AFC-54FD5935AD78}" destId="{6C01FCB8-98A5-5B4E-A9DD-194024644E3A}" srcOrd="0" destOrd="0" presId="urn:microsoft.com/office/officeart/2005/8/layout/hProcess4"/>
    <dgm:cxn modelId="{4A663326-13CC-EB44-86C4-60C770A486C7}" type="presOf" srcId="{7A76D910-4EA1-9542-BA12-E3B8672E283E}" destId="{8882CF0F-38AE-0741-B58F-A020283E1495}" srcOrd="0" destOrd="1" presId="urn:microsoft.com/office/officeart/2005/8/layout/hProcess4"/>
    <dgm:cxn modelId="{59117101-8FE6-094E-B0CD-BB8EA4ACA38D}" type="presOf" srcId="{9C994B46-728B-8F43-98D7-4B6F56FDDA43}" destId="{8882CF0F-38AE-0741-B58F-A020283E1495}" srcOrd="0" destOrd="0" presId="urn:microsoft.com/office/officeart/2005/8/layout/hProcess4"/>
    <dgm:cxn modelId="{93EF36D2-7797-1B47-BD3B-2097C55AC5DC}" type="presOf" srcId="{079B462B-251A-4048-A45D-3D24A682F838}" destId="{0C48D3E5-DC87-BF42-8640-04491CDE4F08}" srcOrd="0" destOrd="1" presId="urn:microsoft.com/office/officeart/2005/8/layout/hProcess4"/>
    <dgm:cxn modelId="{24F2EFCA-3D45-3245-91AE-1F7516EE747C}" srcId="{3452527D-033F-0B43-AC67-F17801485B08}" destId="{85F41260-BEC8-7F4C-B439-6F9C9C582DA5}" srcOrd="0" destOrd="0" parTransId="{AB0BDB64-F4C8-9648-8881-95BF5346257C}" sibTransId="{B30F3288-3355-B949-88A7-8A0210583629}"/>
    <dgm:cxn modelId="{3AAC5160-E643-6C4C-8C97-71D439ED1BAD}" srcId="{384C4203-F0F1-844A-8AFC-54FD5935AD78}" destId="{3C50E939-7B8F-9D4B-B033-8710334FB0CD}" srcOrd="2" destOrd="0" parTransId="{F4BE5252-5CBE-B84C-AD57-2F4E026C1219}" sibTransId="{3D22C02A-EE40-8048-BFE1-AB4097AF82F2}"/>
    <dgm:cxn modelId="{11FAFF82-71BB-1245-8DBE-8123E6091E9A}" srcId="{0962A4BE-1540-D245-84AC-011584A65C5D}" destId="{9C994B46-728B-8F43-98D7-4B6F56FDDA43}" srcOrd="0" destOrd="0" parTransId="{E878633D-5F16-5C41-A3C8-B6A8CB977539}" sibTransId="{20E168CC-C5BA-B241-83C8-48478D3821F3}"/>
    <dgm:cxn modelId="{CD8006BE-7001-764F-B7A0-B013D68D441F}" type="presOf" srcId="{A5DB53BF-FE87-1D45-AEA3-29CB4B19DBE8}" destId="{731562BD-C26F-9040-A19F-A3798F96008A}" srcOrd="0" destOrd="1" presId="urn:microsoft.com/office/officeart/2005/8/layout/hProcess4"/>
    <dgm:cxn modelId="{D7495DD9-F84A-F648-B692-4C03E2C73E82}" srcId="{384C4203-F0F1-844A-8AFC-54FD5935AD78}" destId="{3452527D-033F-0B43-AC67-F17801485B08}" srcOrd="1" destOrd="0" parTransId="{5C0DE0A4-EB59-4340-938C-822AA8BFE955}" sibTransId="{B5EC9FB6-97E6-2D41-B9F0-031F62E40982}"/>
    <dgm:cxn modelId="{964FAF31-61F1-604A-81A4-7A192FF41412}" srcId="{3452527D-033F-0B43-AC67-F17801485B08}" destId="{A5DB53BF-FE87-1D45-AEA3-29CB4B19DBE8}" srcOrd="1" destOrd="0" parTransId="{CAE6F83C-33D1-744A-AAD9-19883D9201F2}" sibTransId="{9F1FACD8-892D-3246-8388-4BCB8D26829F}"/>
    <dgm:cxn modelId="{810A0E9D-7074-9E40-ADF7-3D7EB11B881F}" type="presOf" srcId="{5D49D23A-CAA4-5047-9367-9ABE10B2E839}" destId="{7A6C9496-7646-B54A-A060-F41A440E5A91}" srcOrd="0" destOrd="0" presId="urn:microsoft.com/office/officeart/2005/8/layout/hProcess4"/>
    <dgm:cxn modelId="{16077947-9115-8149-9DD1-90C7B5DA447E}" srcId="{384C4203-F0F1-844A-8AFC-54FD5935AD78}" destId="{0962A4BE-1540-D245-84AC-011584A65C5D}" srcOrd="0" destOrd="0" parTransId="{D908DD14-3ADD-0048-9DC0-EBEE54F71023}" sibTransId="{5D49D23A-CAA4-5047-9367-9ABE10B2E839}"/>
    <dgm:cxn modelId="{81193390-1F35-6448-A0B3-85D4C68E25C5}" srcId="{0962A4BE-1540-D245-84AC-011584A65C5D}" destId="{84EE4D0A-110A-9D42-9741-4B6A70B0CF26}" srcOrd="2" destOrd="0" parTransId="{D198FA24-B01C-CE4B-B689-FCBE6A308049}" sibTransId="{383CCDD3-5920-724F-9EB7-E0531A810C6C}"/>
    <dgm:cxn modelId="{8A34C384-2F2E-F345-B868-49C6F1C9663F}" type="presOf" srcId="{0962A4BE-1540-D245-84AC-011584A65C5D}" destId="{0A346AD2-7951-F34E-B906-A573C453F89C}" srcOrd="0" destOrd="0" presId="urn:microsoft.com/office/officeart/2005/8/layout/hProcess4"/>
    <dgm:cxn modelId="{AA990237-19E4-E648-98A7-B751F41D4ACB}" type="presOf" srcId="{3C50E939-7B8F-9D4B-B033-8710334FB0CD}" destId="{BBC461EE-017A-F347-ABEE-13931D46E8BC}" srcOrd="0" destOrd="0" presId="urn:microsoft.com/office/officeart/2005/8/layout/hProcess4"/>
    <dgm:cxn modelId="{B2ABC9DB-2012-574C-A221-BB47AC35D3AE}" type="presOf" srcId="{84EE4D0A-110A-9D42-9741-4B6A70B0CF26}" destId="{8882CF0F-38AE-0741-B58F-A020283E1495}" srcOrd="0" destOrd="2" presId="urn:microsoft.com/office/officeart/2005/8/layout/hProcess4"/>
    <dgm:cxn modelId="{83A9C681-AF3E-674D-A6BF-EFD9DDE49257}" srcId="{3C50E939-7B8F-9D4B-B033-8710334FB0CD}" destId="{8DF378EA-CAAC-1446-9A46-0B1A1E562E5F}" srcOrd="0" destOrd="0" parTransId="{6BFE35AD-8737-2544-8DA7-D9258FBF52BD}" sibTransId="{EB06A76D-EAC5-9446-A90F-6A6AF0DD1B4C}"/>
    <dgm:cxn modelId="{240890CA-2A28-E840-931C-1794A1C64CFA}" type="presOf" srcId="{7A76D910-4EA1-9542-BA12-E3B8672E283E}" destId="{5BC7EDA4-7EA0-C645-AA66-3872343BA267}" srcOrd="1" destOrd="1" presId="urn:microsoft.com/office/officeart/2005/8/layout/hProcess4"/>
    <dgm:cxn modelId="{90798DFC-0C6B-9D42-BC11-2FCD9CCAD1A0}" type="presOf" srcId="{B5EC9FB6-97E6-2D41-B9F0-031F62E40982}" destId="{0103A357-9424-8A46-939C-0897C882D4AA}" srcOrd="0" destOrd="0" presId="urn:microsoft.com/office/officeart/2005/8/layout/hProcess4"/>
    <dgm:cxn modelId="{E39012E1-A1A1-7747-B7A2-C0F565AA492F}" type="presOf" srcId="{84EE4D0A-110A-9D42-9741-4B6A70B0CF26}" destId="{5BC7EDA4-7EA0-C645-AA66-3872343BA267}" srcOrd="1" destOrd="2" presId="urn:microsoft.com/office/officeart/2005/8/layout/hProcess4"/>
    <dgm:cxn modelId="{E063C876-4E39-664A-A842-A00D89956612}" type="presOf" srcId="{3452527D-033F-0B43-AC67-F17801485B08}" destId="{7B704AB9-81D5-2A42-A406-EA4F6ED64987}" srcOrd="0" destOrd="0" presId="urn:microsoft.com/office/officeart/2005/8/layout/hProcess4"/>
    <dgm:cxn modelId="{DBF90196-7606-6643-BC6D-C19860EC7CAC}" type="presOf" srcId="{8DF378EA-CAAC-1446-9A46-0B1A1E562E5F}" destId="{0C48D3E5-DC87-BF42-8640-04491CDE4F08}" srcOrd="0" destOrd="0" presId="urn:microsoft.com/office/officeart/2005/8/layout/hProcess4"/>
    <dgm:cxn modelId="{197B6C0E-3FF6-3142-A973-72C26BE48298}" type="presParOf" srcId="{6C01FCB8-98A5-5B4E-A9DD-194024644E3A}" destId="{A680A254-4B01-A14C-A403-708FFFA46233}" srcOrd="0" destOrd="0" presId="urn:microsoft.com/office/officeart/2005/8/layout/hProcess4"/>
    <dgm:cxn modelId="{94C1B786-8D13-1A45-ABF1-5341AA348F4B}" type="presParOf" srcId="{6C01FCB8-98A5-5B4E-A9DD-194024644E3A}" destId="{651BBC44-F3D7-B049-9ACD-D2294B4CCC19}" srcOrd="1" destOrd="0" presId="urn:microsoft.com/office/officeart/2005/8/layout/hProcess4"/>
    <dgm:cxn modelId="{259302FD-F517-0D40-A0E1-FDA9E137977D}" type="presParOf" srcId="{6C01FCB8-98A5-5B4E-A9DD-194024644E3A}" destId="{7927E9BE-CE62-D748-A8BA-0675D2260767}" srcOrd="2" destOrd="0" presId="urn:microsoft.com/office/officeart/2005/8/layout/hProcess4"/>
    <dgm:cxn modelId="{0153C107-4FE0-494D-BEF8-0A5E76FA2B25}" type="presParOf" srcId="{7927E9BE-CE62-D748-A8BA-0675D2260767}" destId="{523EF392-197F-1744-A72B-F4D7636C67DD}" srcOrd="0" destOrd="0" presId="urn:microsoft.com/office/officeart/2005/8/layout/hProcess4"/>
    <dgm:cxn modelId="{626BA047-FB32-CF43-9C18-D97CBF3214B7}" type="presParOf" srcId="{523EF392-197F-1744-A72B-F4D7636C67DD}" destId="{3A285B43-D42D-7446-97F7-C9FCEC4EE4C6}" srcOrd="0" destOrd="0" presId="urn:microsoft.com/office/officeart/2005/8/layout/hProcess4"/>
    <dgm:cxn modelId="{8AE869C7-DD4E-A04A-931F-786A02449D12}" type="presParOf" srcId="{523EF392-197F-1744-A72B-F4D7636C67DD}" destId="{8882CF0F-38AE-0741-B58F-A020283E1495}" srcOrd="1" destOrd="0" presId="urn:microsoft.com/office/officeart/2005/8/layout/hProcess4"/>
    <dgm:cxn modelId="{33E490C1-321D-C64E-818E-6F6FBCAAAA03}" type="presParOf" srcId="{523EF392-197F-1744-A72B-F4D7636C67DD}" destId="{5BC7EDA4-7EA0-C645-AA66-3872343BA267}" srcOrd="2" destOrd="0" presId="urn:microsoft.com/office/officeart/2005/8/layout/hProcess4"/>
    <dgm:cxn modelId="{53209ABD-5881-8C4A-87A1-FA06A30CA356}" type="presParOf" srcId="{523EF392-197F-1744-A72B-F4D7636C67DD}" destId="{0A346AD2-7951-F34E-B906-A573C453F89C}" srcOrd="3" destOrd="0" presId="urn:microsoft.com/office/officeart/2005/8/layout/hProcess4"/>
    <dgm:cxn modelId="{DCBE3DDE-6467-4940-B66F-97E7761C0D37}" type="presParOf" srcId="{523EF392-197F-1744-A72B-F4D7636C67DD}" destId="{711FA2E8-F22C-0A4F-801C-CFF2266576F2}" srcOrd="4" destOrd="0" presId="urn:microsoft.com/office/officeart/2005/8/layout/hProcess4"/>
    <dgm:cxn modelId="{51583283-F650-ED4F-BD63-A16EDEDA6357}" type="presParOf" srcId="{7927E9BE-CE62-D748-A8BA-0675D2260767}" destId="{7A6C9496-7646-B54A-A060-F41A440E5A91}" srcOrd="1" destOrd="0" presId="urn:microsoft.com/office/officeart/2005/8/layout/hProcess4"/>
    <dgm:cxn modelId="{F9BF2B01-6D72-474E-B007-0BF1D42609A4}" type="presParOf" srcId="{7927E9BE-CE62-D748-A8BA-0675D2260767}" destId="{91FFF532-C7AF-5C4C-81F2-054B0F72BAEC}" srcOrd="2" destOrd="0" presId="urn:microsoft.com/office/officeart/2005/8/layout/hProcess4"/>
    <dgm:cxn modelId="{EB626A72-69F7-CF48-9D8B-32C4BE2D8CD3}" type="presParOf" srcId="{91FFF532-C7AF-5C4C-81F2-054B0F72BAEC}" destId="{DFF77E61-B291-804E-B8B2-39D7C7E25604}" srcOrd="0" destOrd="0" presId="urn:microsoft.com/office/officeart/2005/8/layout/hProcess4"/>
    <dgm:cxn modelId="{E17C2C96-7C54-C140-AB72-41593773B58B}" type="presParOf" srcId="{91FFF532-C7AF-5C4C-81F2-054B0F72BAEC}" destId="{731562BD-C26F-9040-A19F-A3798F96008A}" srcOrd="1" destOrd="0" presId="urn:microsoft.com/office/officeart/2005/8/layout/hProcess4"/>
    <dgm:cxn modelId="{ED1AB59F-A85E-3C4D-B96E-1726D3E366B0}" type="presParOf" srcId="{91FFF532-C7AF-5C4C-81F2-054B0F72BAEC}" destId="{311E72AD-F7E8-2942-9830-A768078213A9}" srcOrd="2" destOrd="0" presId="urn:microsoft.com/office/officeart/2005/8/layout/hProcess4"/>
    <dgm:cxn modelId="{A5345929-B3ED-E245-806B-39EFC93AD83A}" type="presParOf" srcId="{91FFF532-C7AF-5C4C-81F2-054B0F72BAEC}" destId="{7B704AB9-81D5-2A42-A406-EA4F6ED64987}" srcOrd="3" destOrd="0" presId="urn:microsoft.com/office/officeart/2005/8/layout/hProcess4"/>
    <dgm:cxn modelId="{675B3C6B-D75A-4842-93C4-2232A183418F}" type="presParOf" srcId="{91FFF532-C7AF-5C4C-81F2-054B0F72BAEC}" destId="{9EEE39C8-CD95-DC40-9C1A-B6DB81F9E3EF}" srcOrd="4" destOrd="0" presId="urn:microsoft.com/office/officeart/2005/8/layout/hProcess4"/>
    <dgm:cxn modelId="{1FFADA5C-1CAE-6040-A056-C742A3BFD6AF}" type="presParOf" srcId="{7927E9BE-CE62-D748-A8BA-0675D2260767}" destId="{0103A357-9424-8A46-939C-0897C882D4AA}" srcOrd="3" destOrd="0" presId="urn:microsoft.com/office/officeart/2005/8/layout/hProcess4"/>
    <dgm:cxn modelId="{1BE90F1C-1D55-D94E-BACD-6AB5F4A98FD4}" type="presParOf" srcId="{7927E9BE-CE62-D748-A8BA-0675D2260767}" destId="{A77E5467-4145-8B4F-9616-4922088B99C9}" srcOrd="4" destOrd="0" presId="urn:microsoft.com/office/officeart/2005/8/layout/hProcess4"/>
    <dgm:cxn modelId="{5C14677C-0400-E64B-B6E8-D5CAE1C7C7BD}" type="presParOf" srcId="{A77E5467-4145-8B4F-9616-4922088B99C9}" destId="{A1A1775D-0E92-A145-9D28-28456CC2C338}" srcOrd="0" destOrd="0" presId="urn:microsoft.com/office/officeart/2005/8/layout/hProcess4"/>
    <dgm:cxn modelId="{786FCE5F-BF5C-E341-B0DE-121EA89E20DC}" type="presParOf" srcId="{A77E5467-4145-8B4F-9616-4922088B99C9}" destId="{0C48D3E5-DC87-BF42-8640-04491CDE4F08}" srcOrd="1" destOrd="0" presId="urn:microsoft.com/office/officeart/2005/8/layout/hProcess4"/>
    <dgm:cxn modelId="{B853B27D-C5B9-9441-BF43-A589CFE34712}" type="presParOf" srcId="{A77E5467-4145-8B4F-9616-4922088B99C9}" destId="{E89EFEFB-8B60-0E45-8F2D-1B294103B1B2}" srcOrd="2" destOrd="0" presId="urn:microsoft.com/office/officeart/2005/8/layout/hProcess4"/>
    <dgm:cxn modelId="{8044DC15-DAC8-7448-81E8-AE7AF6242B54}" type="presParOf" srcId="{A77E5467-4145-8B4F-9616-4922088B99C9}" destId="{BBC461EE-017A-F347-ABEE-13931D46E8BC}" srcOrd="3" destOrd="0" presId="urn:microsoft.com/office/officeart/2005/8/layout/hProcess4"/>
    <dgm:cxn modelId="{B51DB11C-ED3E-A044-A745-2F48FFDD3180}" type="presParOf" srcId="{A77E5467-4145-8B4F-9616-4922088B99C9}" destId="{2610DF82-912B-E14F-A448-FCA0DD35DB3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2C7C-8CDD-1945-B1E1-03B3798D36BC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CCAD-E85B-DC4C-9634-9AA5CC62F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</a:t>
            </a:r>
            <a:r>
              <a:rPr lang="en-US" baseline="0" dirty="0" smtClean="0"/>
              <a:t> we had a question on the panel regarding settings management.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us have already found out that putting all your settings in a single file can be messy because you are forced to put all your configurations in one place and then have to be able to change them for various reasons.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Pony terms, this is equivalent to trying to tame a pony that’s growing really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don’t want to be sad like this puppy who</a:t>
            </a:r>
            <a:r>
              <a:rPr lang="en-US" baseline="0" dirty="0" smtClean="0"/>
              <a:t> doesn’t have a saddle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don’t want to be pushed around while riding your pony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</a:t>
            </a:r>
            <a:r>
              <a:rPr lang="en-US" baseline="0" dirty="0" smtClean="0"/>
              <a:t> right. You need your own saddle.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PBS we have been successfully using multiple settings files to distribute and customize our diverse configuration needs.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password</a:t>
            </a:r>
            <a:r>
              <a:rPr lang="en-US" baseline="0" dirty="0" smtClean="0"/>
              <a:t> when you don’t want people to accidentally edit your settings (e.g. production settings)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D265FFC-4C11-A14B-BFEC-3E027612D3A8}" type="datetimeFigureOut">
              <a:rPr lang="en-US" smtClean="0"/>
              <a:pPr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57DA5C8-4653-B340-AA6C-23298BA55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diagramColors" Target="../diagrams/colors1.xml"/><Relationship Id="rId4" Type="http://schemas.openxmlformats.org/officeDocument/2006/relationships/diagramLayout" Target="../diagrams/layou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1.xml"/><Relationship Id="rId5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manage your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Jockeying the Pony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562600"/>
            <a:ext cx="8077200" cy="53340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Tareque Hossain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an awesome demo of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-config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Tareque Hossain, </a:t>
            </a:r>
            <a:r>
              <a:rPr lang="en-US" smtClean="0">
                <a:solidFill>
                  <a:schemeClr val="bg1"/>
                </a:solidFill>
              </a:rPr>
              <a:t>PBS</a:t>
            </a:r>
            <a:r>
              <a:rPr lang="en-US" smtClean="0">
                <a:solidFill>
                  <a:schemeClr val="bg1"/>
                </a:solidFill>
              </a:rPr>
              <a:t> TeacherLine Tech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Details: http://</a:t>
            </a:r>
            <a:r>
              <a:rPr lang="en-US" dirty="0" err="1" smtClean="0">
                <a:solidFill>
                  <a:schemeClr val="bg1"/>
                </a:solidFill>
              </a:rPr>
              <a:t>bit.ly/django</a:t>
            </a:r>
            <a:r>
              <a:rPr lang="en-US" dirty="0" smtClean="0">
                <a:solidFill>
                  <a:schemeClr val="bg1"/>
                </a:solidFill>
              </a:rPr>
              <a:t>-config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find the single file settings management to </a:t>
            </a:r>
            <a:r>
              <a:rPr lang="en-US" dirty="0" smtClean="0">
                <a:solidFill>
                  <a:schemeClr val="bg1"/>
                </a:solidFill>
              </a:rPr>
              <a:t>be too </a:t>
            </a:r>
            <a:r>
              <a:rPr lang="en-US" dirty="0" smtClean="0">
                <a:solidFill>
                  <a:schemeClr val="bg1"/>
                </a:solidFill>
              </a:rPr>
              <a:t>restrictive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 smtClean="0">
                <a:solidFill>
                  <a:schemeClr val="bg1"/>
                </a:solidFill>
              </a:rPr>
              <a:t>have different development, staging and production servers and edit your</a:t>
            </a:r>
            <a:r>
              <a:rPr lang="en-US" dirty="0" smtClean="0">
                <a:solidFill>
                  <a:schemeClr val="bg1"/>
                </a:solidFill>
              </a:rPr>
              <a:t> settings often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 a large team and</a:t>
            </a:r>
            <a:r>
              <a:rPr lang="en-US" dirty="0" smtClean="0">
                <a:solidFill>
                  <a:schemeClr val="bg1"/>
                </a:solidFill>
              </a:rPr>
              <a:t> need developers to use different settings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</a:t>
            </a:r>
            <a:r>
              <a:rPr lang="en-US" dirty="0" smtClean="0">
                <a:solidFill>
                  <a:schemeClr val="bg1"/>
                </a:solidFill>
              </a:rPr>
              <a:t> exclusive </a:t>
            </a:r>
            <a:r>
              <a:rPr lang="en-US" dirty="0" smtClean="0">
                <a:solidFill>
                  <a:schemeClr val="bg1"/>
                </a:solidFill>
              </a:rPr>
              <a:t>settings for </a:t>
            </a:r>
            <a:r>
              <a:rPr lang="en-US" dirty="0" smtClean="0">
                <a:solidFill>
                  <a:schemeClr val="bg1"/>
                </a:solidFill>
              </a:rPr>
              <a:t>testing environment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are a pony jockey &amp; you want your own </a:t>
            </a:r>
            <a:r>
              <a:rPr lang="en-US" dirty="0" smtClean="0">
                <a:solidFill>
                  <a:schemeClr val="bg1"/>
                </a:solidFill>
              </a:rPr>
              <a:t>saddle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1775191"/>
            <a:ext cx="3792999" cy="4625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2191496"/>
            <a:ext cx="3792999" cy="3792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9152" r="-915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Maintain a global settings file which everyone shares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Maintain individual settings: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Different developer settings (e.g.</a:t>
            </a:r>
            <a:r>
              <a:rPr lang="en-US" sz="3600" dirty="0" smtClean="0">
                <a:solidFill>
                  <a:schemeClr val="bg1"/>
                </a:solidFill>
              </a:rPr>
              <a:t> dev1, dev2)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Different server settings (e.g. local, staging, production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defaults in a base settings file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Override base settings in individual settings profile to suit developer/ server need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new settings without affecting others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Protect </a:t>
            </a:r>
            <a:r>
              <a:rPr lang="en-US" dirty="0" smtClean="0">
                <a:solidFill>
                  <a:schemeClr val="bg1"/>
                </a:solidFill>
              </a:rPr>
              <a:t>your settings using a password (e.g. production settings)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your settings or keep it private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Jockey Perks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Maintain and work on your own database</a:t>
            </a:r>
          </a:p>
          <a:p>
            <a:r>
              <a:rPr lang="en-US" sz="3400" dirty="0" smtClean="0">
                <a:solidFill>
                  <a:schemeClr val="bg1"/>
                </a:solidFill>
              </a:rPr>
              <a:t>Work with multiple databases</a:t>
            </a:r>
          </a:p>
          <a:p>
            <a:r>
              <a:rPr lang="en-US" sz="3400" dirty="0" smtClean="0">
                <a:solidFill>
                  <a:schemeClr val="bg1"/>
                </a:solidFill>
              </a:rPr>
              <a:t>Switch between databases on the fly. Experiment with your models without messing up the db</a:t>
            </a:r>
          </a:p>
          <a:p>
            <a:r>
              <a:rPr lang="en-US" sz="3400" dirty="0" smtClean="0">
                <a:solidFill>
                  <a:schemeClr val="bg1"/>
                </a:solidFill>
              </a:rPr>
              <a:t>Work with different application sets</a:t>
            </a:r>
          </a:p>
          <a:p>
            <a:r>
              <a:rPr lang="en-US" sz="3400" dirty="0" smtClean="0">
                <a:solidFill>
                  <a:schemeClr val="bg1"/>
                </a:solidFill>
              </a:rPr>
              <a:t>Create &amp; test</a:t>
            </a:r>
            <a:r>
              <a:rPr lang="en-US" sz="3400" dirty="0" smtClean="0">
                <a:solidFill>
                  <a:schemeClr val="bg1"/>
                </a:solidFill>
              </a:rPr>
              <a:t> all deployment </a:t>
            </a:r>
            <a:r>
              <a:rPr lang="en-US" sz="3400" dirty="0" smtClean="0">
                <a:solidFill>
                  <a:schemeClr val="bg1"/>
                </a:solidFill>
              </a:rPr>
              <a:t>circumstances</a:t>
            </a:r>
            <a:endParaRPr lang="en-US" sz="3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582</TotalTime>
  <Words>449</Words>
  <Application>Microsoft Macintosh PowerPoint</Application>
  <PresentationFormat>On-screen Show (4:3)</PresentationFormat>
  <Paragraphs>64</Paragraphs>
  <Slides>11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How to manage your django settings</vt:lpstr>
      <vt:lpstr>Why?</vt:lpstr>
      <vt:lpstr>How?</vt:lpstr>
      <vt:lpstr>How?</vt:lpstr>
      <vt:lpstr>How?</vt:lpstr>
      <vt:lpstr>But really, how?</vt:lpstr>
      <vt:lpstr>But really, how?</vt:lpstr>
      <vt:lpstr>But really, how?</vt:lpstr>
      <vt:lpstr>Jockey Perks</vt:lpstr>
      <vt:lpstr>Demo</vt:lpstr>
      <vt:lpstr>Who?</vt:lpstr>
    </vt:vector>
  </TitlesOfParts>
  <Company>PBS.org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manage django settings</dc:title>
  <dc:creator>Tareque Hossain</dc:creator>
  <cp:lastModifiedBy>Tareque Hossain</cp:lastModifiedBy>
  <cp:revision>84</cp:revision>
  <dcterms:created xsi:type="dcterms:W3CDTF">2009-09-10T00:02:46Z</dcterms:created>
  <dcterms:modified xsi:type="dcterms:W3CDTF">2009-09-10T01:15:38Z</dcterms:modified>
</cp:coreProperties>
</file>