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67119" autoAdjust="0"/>
  </p:normalViewPr>
  <p:slideViewPr>
    <p:cSldViewPr snapToObjects="1">
      <p:cViewPr varScale="1">
        <p:scale>
          <a:sx n="68" d="100"/>
          <a:sy n="68" d="100"/>
        </p:scale>
        <p:origin x="-2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A2C7C-8CDD-1945-B1E1-03B3798D36BC}" type="datetimeFigureOut">
              <a:rPr lang="en-US" smtClean="0"/>
              <a:t>9/9/09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CCAD-E85B-DC4C-9634-9AA5CC62F2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Yesterday</a:t>
            </a:r>
            <a:r>
              <a:rPr lang="en-US" baseline="0" dirty="0" smtClean="0"/>
              <a:t> we had a question on the panel regarding settings management.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us have already found out that putting all your settings in a single file can be messy because you are forced to put all your configurations in one place and then have to be able to change them for various reasons.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Pony terms, this is equivalent to trying to tame a pony that’s growing really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</a:t>
            </a:r>
            <a:r>
              <a:rPr lang="en-US" baseline="0" dirty="0" smtClean="0"/>
              <a:t> PBS we have been successfully using multiple settings files to distribute and customize our diverse configuration needs.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CAD-E85B-DC4C-9634-9AA5CC62F25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CD265FFC-4C11-A14B-BFEC-3E027612D3A8}" type="datetimeFigureOut">
              <a:rPr lang="en-US" smtClean="0"/>
              <a:t>9/9/09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57DA5C8-4653-B340-AA6C-23298BA551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manage your </a:t>
            </a:r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 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Jockeying the Pony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hate the “one file”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>
                <a:solidFill>
                  <a:schemeClr val="bg1"/>
                </a:solidFill>
              </a:rPr>
              <a:t> offers for settings management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are a jockey and you want your own saddle to ride the pony.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have different development, staging and production servers and edit your db settings often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have a large team and everyone is trying to use the same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ink Pon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9152" r="-9152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ink Pon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500" y="1775191"/>
            <a:ext cx="3792999" cy="462560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Pink Pon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500" y="2191496"/>
            <a:ext cx="3792999" cy="3792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really, </a:t>
            </a:r>
            <a:r>
              <a:rPr lang="en-US" dirty="0" smtClean="0">
                <a:solidFill>
                  <a:schemeClr val="bg1"/>
                </a:solidFill>
              </a:rPr>
              <a:t>how?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Maintain a global settings file which </a:t>
            </a:r>
            <a:r>
              <a:rPr lang="en-US" smtClean="0">
                <a:solidFill>
                  <a:schemeClr val="bg1"/>
                </a:solidFill>
              </a:rPr>
              <a:t>everyone shares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Maintain individual settings: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Different developer settings (e.g. </a:t>
            </a:r>
            <a:r>
              <a:rPr lang="en-US" dirty="0" err="1" smtClean="0">
                <a:solidFill>
                  <a:schemeClr val="bg1"/>
                </a:solidFill>
              </a:rPr>
              <a:t>monty</a:t>
            </a:r>
            <a:r>
              <a:rPr lang="en-US" dirty="0" smtClean="0">
                <a:solidFill>
                  <a:schemeClr val="bg1"/>
                </a:solidFill>
              </a:rPr>
              <a:t>, silly)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Different server settings (e.g. local, staging, production)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Override </a:t>
            </a:r>
            <a:r>
              <a:rPr lang="en-US" dirty="0" err="1" smtClean="0">
                <a:solidFill>
                  <a:schemeClr val="bg1"/>
                </a:solidFill>
              </a:rPr>
              <a:t>manage.py</a:t>
            </a:r>
            <a:r>
              <a:rPr lang="en-US" dirty="0" smtClean="0">
                <a:solidFill>
                  <a:schemeClr val="bg1"/>
                </a:solidFill>
              </a:rPr>
              <a:t> &amp; combine global settings with your server/ developer settings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really, how?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Define defaults in a base settings file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Override base settings in individual settings profile to suit developer/ server need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 new settings without affecting 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Option to protect your settings using a password (e.g. production settings)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your settings or keep it private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Jockey Perks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Maintain and work on your own database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 with multiple databases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Switch between databases on the fly. Experiment with your models without messing up the db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 with different application sets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&amp; test unlimited number of profile for your application and test all possible deployment circumstances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an awesome demo of </a:t>
            </a:r>
            <a:r>
              <a:rPr lang="en-US" dirty="0" err="1" smtClean="0">
                <a:solidFill>
                  <a:schemeClr val="bg1"/>
                </a:solidFill>
              </a:rPr>
              <a:t>django-config</a:t>
            </a:r>
            <a:r>
              <a:rPr lang="en-US" dirty="0" smtClean="0">
                <a:solidFill>
                  <a:schemeClr val="bg1"/>
                </a:solidFill>
              </a:rPr>
              <a:t> in action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425</TotalTime>
  <Words>344</Words>
  <Application>Microsoft Macintosh PowerPoint</Application>
  <PresentationFormat>On-screen Show (4:3)</PresentationFormat>
  <Paragraphs>42</Paragraphs>
  <Slides>9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How to manage your django settings</vt:lpstr>
      <vt:lpstr>Why?</vt:lpstr>
      <vt:lpstr>How?</vt:lpstr>
      <vt:lpstr>How?</vt:lpstr>
      <vt:lpstr>How?</vt:lpstr>
      <vt:lpstr>But really, how?</vt:lpstr>
      <vt:lpstr>But really, how?</vt:lpstr>
      <vt:lpstr>Jockey Perks</vt:lpstr>
      <vt:lpstr>Demo</vt:lpstr>
    </vt:vector>
  </TitlesOfParts>
  <Company>PBS.org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manage django settings</dc:title>
  <dc:creator>Tareque Hossain</dc:creator>
  <cp:lastModifiedBy>Tareque Hossain</cp:lastModifiedBy>
  <cp:revision>36</cp:revision>
  <dcterms:created xsi:type="dcterms:W3CDTF">2009-09-09T15:14:25Z</dcterms:created>
  <dcterms:modified xsi:type="dcterms:W3CDTF">2009-09-09T22:19:49Z</dcterms:modified>
</cp:coreProperties>
</file>