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0" d="100"/>
          <a:sy n="110" d="100"/>
        </p:scale>
        <p:origin x="57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6D82B9-63D4-4A9E-A37D-C1DCC938A0F7}"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687900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6D82B9-63D4-4A9E-A37D-C1DCC938A0F7}"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245156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6D82B9-63D4-4A9E-A37D-C1DCC938A0F7}"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335850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6D82B9-63D4-4A9E-A37D-C1DCC938A0F7}"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132522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6D82B9-63D4-4A9E-A37D-C1DCC938A0F7}"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174069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6D82B9-63D4-4A9E-A37D-C1DCC938A0F7}" type="datetimeFigureOut">
              <a:rPr lang="en-US" smtClean="0"/>
              <a:t>17-Feb-22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302304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6D82B9-63D4-4A9E-A37D-C1DCC938A0F7}" type="datetimeFigureOut">
              <a:rPr lang="en-US" smtClean="0"/>
              <a:t>17-Feb-22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247671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6D82B9-63D4-4A9E-A37D-C1DCC938A0F7}" type="datetimeFigureOut">
              <a:rPr lang="en-US" smtClean="0"/>
              <a:t>17-Feb-22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362871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D82B9-63D4-4A9E-A37D-C1DCC938A0F7}" type="datetimeFigureOut">
              <a:rPr lang="en-US" smtClean="0"/>
              <a:t>17-Feb-22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193779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D82B9-63D4-4A9E-A37D-C1DCC938A0F7}" type="datetimeFigureOut">
              <a:rPr lang="en-US" smtClean="0"/>
              <a:t>17-Feb-22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90360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D82B9-63D4-4A9E-A37D-C1DCC938A0F7}" type="datetimeFigureOut">
              <a:rPr lang="en-US" smtClean="0"/>
              <a:t>17-Feb-22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06DFE-138B-4AE9-8712-7F2A96D3E14D}" type="slidenum">
              <a:rPr lang="en-US" smtClean="0"/>
              <a:t>‹#›</a:t>
            </a:fld>
            <a:endParaRPr lang="en-US"/>
          </a:p>
        </p:txBody>
      </p:sp>
    </p:spTree>
    <p:extLst>
      <p:ext uri="{BB962C8B-B14F-4D97-AF65-F5344CB8AC3E}">
        <p14:creationId xmlns:p14="http://schemas.microsoft.com/office/powerpoint/2010/main" val="78486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D82B9-63D4-4A9E-A37D-C1DCC938A0F7}" type="datetimeFigureOut">
              <a:rPr lang="en-US" smtClean="0"/>
              <a:t>17-Feb-22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06DFE-138B-4AE9-8712-7F2A96D3E14D}" type="slidenum">
              <a:rPr lang="en-US" smtClean="0"/>
              <a:t>‹#›</a:t>
            </a:fld>
            <a:endParaRPr lang="en-US"/>
          </a:p>
        </p:txBody>
      </p:sp>
    </p:spTree>
    <p:extLst>
      <p:ext uri="{BB962C8B-B14F-4D97-AF65-F5344CB8AC3E}">
        <p14:creationId xmlns:p14="http://schemas.microsoft.com/office/powerpoint/2010/main" val="332746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&amp; Productivity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1775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943" y="3666309"/>
            <a:ext cx="9771017"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There are 16 Projects and UPPP has the highest Number of Employees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project  GA has optimal productivity score of 1.436 with 20 Employees &amp; average Quality of  0.99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Project OPP has high productivity score but the quality is among the lowest.  There is need to add more employees into the project to improve quality.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Project IIII has too many Employees with the lowest average productivity score. Reduction of employees is needed &amp; increase in attendance rate to improve quality</a:t>
            </a:r>
          </a:p>
          <a:p>
            <a:endParaRPr lang="en-US" dirty="0"/>
          </a:p>
        </p:txBody>
      </p:sp>
      <p:pic>
        <p:nvPicPr>
          <p:cNvPr id="5" name="Picture 4"/>
          <p:cNvPicPr>
            <a:picLocks noChangeAspect="1"/>
          </p:cNvPicPr>
          <p:nvPr/>
        </p:nvPicPr>
        <p:blipFill>
          <a:blip r:embed="rId2"/>
          <a:stretch>
            <a:fillRect/>
          </a:stretch>
        </p:blipFill>
        <p:spPr>
          <a:xfrm>
            <a:off x="1326288" y="457112"/>
            <a:ext cx="6543675" cy="3052443"/>
          </a:xfrm>
          <a:prstGeom prst="rect">
            <a:avLst/>
          </a:prstGeom>
        </p:spPr>
      </p:pic>
      <p:sp>
        <p:nvSpPr>
          <p:cNvPr id="6" name="Rectangle 5"/>
          <p:cNvSpPr/>
          <p:nvPr/>
        </p:nvSpPr>
        <p:spPr>
          <a:xfrm>
            <a:off x="3378099" y="9403"/>
            <a:ext cx="2178802" cy="369332"/>
          </a:xfrm>
          <a:prstGeom prst="rect">
            <a:avLst/>
          </a:prstGeom>
        </p:spPr>
        <p:txBody>
          <a:bodyPr wrap="none">
            <a:spAutoFit/>
          </a:bodyPr>
          <a:lstStyle/>
          <a:p>
            <a:pPr algn="ctr"/>
            <a:r>
              <a:rPr lang="en-US" dirty="0" smtClean="0"/>
              <a:t>OVER VIEW PROJECT </a:t>
            </a:r>
            <a:endParaRPr lang="en-US" dirty="0"/>
          </a:p>
        </p:txBody>
      </p:sp>
    </p:spTree>
    <p:extLst>
      <p:ext uri="{BB962C8B-B14F-4D97-AF65-F5344CB8AC3E}">
        <p14:creationId xmlns:p14="http://schemas.microsoft.com/office/powerpoint/2010/main" val="49044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87999" y="889612"/>
            <a:ext cx="7951447" cy="2216199"/>
          </a:xfrm>
          <a:prstGeom prst="rect">
            <a:avLst/>
          </a:prstGeom>
        </p:spPr>
      </p:pic>
      <p:sp>
        <p:nvSpPr>
          <p:cNvPr id="6" name="TextBox 5"/>
          <p:cNvSpPr txBox="1"/>
          <p:nvPr/>
        </p:nvSpPr>
        <p:spPr>
          <a:xfrm>
            <a:off x="3716323" y="243281"/>
            <a:ext cx="3800213" cy="646331"/>
          </a:xfrm>
          <a:prstGeom prst="rect">
            <a:avLst/>
          </a:prstGeom>
          <a:noFill/>
        </p:spPr>
        <p:txBody>
          <a:bodyPr wrap="square" rtlCol="0">
            <a:spAutoFit/>
          </a:bodyPr>
          <a:lstStyle/>
          <a:p>
            <a:pPr algn="ctr"/>
            <a:r>
              <a:rPr lang="en-US" dirty="0" smtClean="0"/>
              <a:t>Top 10 employee productivity score </a:t>
            </a:r>
          </a:p>
          <a:p>
            <a:pPr algn="ctr"/>
            <a:r>
              <a:rPr lang="en-US" dirty="0" smtClean="0"/>
              <a:t>PROJECT QQQQ</a:t>
            </a:r>
            <a:endParaRPr lang="en-US" dirty="0"/>
          </a:p>
        </p:txBody>
      </p:sp>
      <p:sp>
        <p:nvSpPr>
          <p:cNvPr id="8" name="TextBox 7"/>
          <p:cNvSpPr txBox="1"/>
          <p:nvPr/>
        </p:nvSpPr>
        <p:spPr>
          <a:xfrm>
            <a:off x="1619794" y="3605349"/>
            <a:ext cx="7445829"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Employee 363 Exhibits high productivity  score on project QQQ, The top 10 employees  give 27 % of the production of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Employee 363 can be redeployed to low productivity projects to increase production score on average on the projects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138671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9390" y="1067992"/>
            <a:ext cx="7372724" cy="2054899"/>
          </a:xfrm>
          <a:prstGeom prst="rect">
            <a:avLst/>
          </a:prstGeom>
        </p:spPr>
      </p:pic>
      <p:sp>
        <p:nvSpPr>
          <p:cNvPr id="3" name="TextBox 2"/>
          <p:cNvSpPr txBox="1"/>
          <p:nvPr/>
        </p:nvSpPr>
        <p:spPr>
          <a:xfrm>
            <a:off x="1379390" y="3466012"/>
            <a:ext cx="7445829"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Employee 395 Exhibits high productivity score &amp; High quality score on project UPPP, The top 10 employees  give 15% of the production of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Employee 395 has the best attendance score which reflects on productivity. Should be given more responsibility to improve low performing projects.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sp>
        <p:nvSpPr>
          <p:cNvPr id="4" name="TextBox 3"/>
          <p:cNvSpPr txBox="1"/>
          <p:nvPr/>
        </p:nvSpPr>
        <p:spPr>
          <a:xfrm>
            <a:off x="3716323" y="243281"/>
            <a:ext cx="3800213" cy="646331"/>
          </a:xfrm>
          <a:prstGeom prst="rect">
            <a:avLst/>
          </a:prstGeom>
          <a:noFill/>
        </p:spPr>
        <p:txBody>
          <a:bodyPr wrap="square" rtlCol="0">
            <a:spAutoFit/>
          </a:bodyPr>
          <a:lstStyle/>
          <a:p>
            <a:pPr algn="ctr"/>
            <a:r>
              <a:rPr lang="en-US" dirty="0" smtClean="0"/>
              <a:t>Top 10 employee productivity score PROJECT UPPP </a:t>
            </a:r>
            <a:endParaRPr lang="en-US" dirty="0"/>
          </a:p>
        </p:txBody>
      </p:sp>
    </p:spTree>
    <p:extLst>
      <p:ext uri="{BB962C8B-B14F-4D97-AF65-F5344CB8AC3E}">
        <p14:creationId xmlns:p14="http://schemas.microsoft.com/office/powerpoint/2010/main" val="383942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9390" y="3466012"/>
            <a:ext cx="8679010"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of the Employees have good average attendance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Employee 151 has the highest productivity score though the quality is compromised  lower that the average of the top 10 employees. The attendance score of this employee needs close monitoring since its below par.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Employee 334 has good average productivity score with high quality score and great attendance score. The employee can be natured to increase productivity and improve the overall project.</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sp>
        <p:nvSpPr>
          <p:cNvPr id="4" name="TextBox 3"/>
          <p:cNvSpPr txBox="1"/>
          <p:nvPr/>
        </p:nvSpPr>
        <p:spPr>
          <a:xfrm>
            <a:off x="3716323" y="243281"/>
            <a:ext cx="3800213" cy="646331"/>
          </a:xfrm>
          <a:prstGeom prst="rect">
            <a:avLst/>
          </a:prstGeom>
          <a:noFill/>
        </p:spPr>
        <p:txBody>
          <a:bodyPr wrap="square" rtlCol="0">
            <a:spAutoFit/>
          </a:bodyPr>
          <a:lstStyle/>
          <a:p>
            <a:pPr algn="ctr"/>
            <a:r>
              <a:rPr lang="en-US" dirty="0" smtClean="0"/>
              <a:t>Top 10 employee productivity score PROJECT HHHH</a:t>
            </a:r>
            <a:endParaRPr lang="en-US" dirty="0"/>
          </a:p>
        </p:txBody>
      </p:sp>
      <p:pic>
        <p:nvPicPr>
          <p:cNvPr id="5" name="Picture 4"/>
          <p:cNvPicPr>
            <a:picLocks noChangeAspect="1"/>
          </p:cNvPicPr>
          <p:nvPr/>
        </p:nvPicPr>
        <p:blipFill>
          <a:blip r:embed="rId2"/>
          <a:stretch>
            <a:fillRect/>
          </a:stretch>
        </p:blipFill>
        <p:spPr>
          <a:xfrm>
            <a:off x="1379390" y="1004927"/>
            <a:ext cx="8165204" cy="2345769"/>
          </a:xfrm>
          <a:prstGeom prst="rect">
            <a:avLst/>
          </a:prstGeom>
        </p:spPr>
      </p:pic>
    </p:spTree>
    <p:extLst>
      <p:ext uri="{BB962C8B-B14F-4D97-AF65-F5344CB8AC3E}">
        <p14:creationId xmlns:p14="http://schemas.microsoft.com/office/powerpoint/2010/main" val="406726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3100" y="819158"/>
            <a:ext cx="8788388" cy="2977779"/>
          </a:xfrm>
          <a:prstGeom prst="rect">
            <a:avLst/>
          </a:prstGeom>
        </p:spPr>
      </p:pic>
      <p:sp>
        <p:nvSpPr>
          <p:cNvPr id="3" name="TextBox 2"/>
          <p:cNvSpPr txBox="1"/>
          <p:nvPr/>
        </p:nvSpPr>
        <p:spPr>
          <a:xfrm>
            <a:off x="1288869" y="4110446"/>
            <a:ext cx="7210697" cy="1200329"/>
          </a:xfrm>
          <a:prstGeom prst="rect">
            <a:avLst/>
          </a:prstGeom>
          <a:noFill/>
        </p:spPr>
        <p:txBody>
          <a:bodyPr wrap="square" rtlCol="0">
            <a:spAutoFit/>
          </a:bodyPr>
          <a:lstStyle/>
          <a:p>
            <a:pPr marL="342900" indent="-342900">
              <a:buFont typeface="+mj-lt"/>
              <a:buAutoNum type="arabicPeriod"/>
            </a:pPr>
            <a:r>
              <a:rPr lang="en-US" dirty="0" smtClean="0"/>
              <a:t>Top 10 Employees on the 3 categories of the project.</a:t>
            </a:r>
          </a:p>
          <a:p>
            <a:pPr marL="342900" indent="-342900">
              <a:buFont typeface="+mj-lt"/>
              <a:buAutoNum type="arabicPeriod"/>
            </a:pPr>
            <a:endParaRPr lang="en-US" dirty="0"/>
          </a:p>
          <a:p>
            <a:pPr marL="342900" indent="-342900">
              <a:buFont typeface="+mj-lt"/>
              <a:buAutoNum type="arabicPeriod"/>
            </a:pPr>
            <a:r>
              <a:rPr lang="en-US" dirty="0" smtClean="0"/>
              <a:t>They can be more productive when they sync and work to improve the overall projects</a:t>
            </a:r>
            <a:endParaRPr lang="en-US" dirty="0"/>
          </a:p>
        </p:txBody>
      </p:sp>
    </p:spTree>
    <p:extLst>
      <p:ext uri="{BB962C8B-B14F-4D97-AF65-F5344CB8AC3E}">
        <p14:creationId xmlns:p14="http://schemas.microsoft.com/office/powerpoint/2010/main" val="114763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0949" y="313509"/>
            <a:ext cx="4894217" cy="369332"/>
          </a:xfrm>
          <a:prstGeom prst="rect">
            <a:avLst/>
          </a:prstGeom>
          <a:noFill/>
        </p:spPr>
        <p:txBody>
          <a:bodyPr wrap="square" rtlCol="0">
            <a:spAutoFit/>
          </a:bodyPr>
          <a:lstStyle/>
          <a:p>
            <a:r>
              <a:rPr lang="en-US" dirty="0" smtClean="0"/>
              <a:t>CASE STUDY 2 ( OPTIMIZATION OF HEAD COUNT)</a:t>
            </a:r>
            <a:endParaRPr lang="en-US" dirty="0"/>
          </a:p>
        </p:txBody>
      </p:sp>
      <p:pic>
        <p:nvPicPr>
          <p:cNvPr id="3" name="Picture 2"/>
          <p:cNvPicPr>
            <a:picLocks noChangeAspect="1"/>
          </p:cNvPicPr>
          <p:nvPr/>
        </p:nvPicPr>
        <p:blipFill>
          <a:blip r:embed="rId2"/>
          <a:stretch>
            <a:fillRect/>
          </a:stretch>
        </p:blipFill>
        <p:spPr>
          <a:xfrm>
            <a:off x="1004819" y="915453"/>
            <a:ext cx="6136210" cy="5049918"/>
          </a:xfrm>
          <a:prstGeom prst="rect">
            <a:avLst/>
          </a:prstGeom>
        </p:spPr>
      </p:pic>
      <p:sp>
        <p:nvSpPr>
          <p:cNvPr id="4" name="TextBox 3"/>
          <p:cNvSpPr txBox="1"/>
          <p:nvPr/>
        </p:nvSpPr>
        <p:spPr>
          <a:xfrm>
            <a:off x="7585166" y="1375954"/>
            <a:ext cx="3709851" cy="1477328"/>
          </a:xfrm>
          <a:prstGeom prst="rect">
            <a:avLst/>
          </a:prstGeom>
          <a:noFill/>
        </p:spPr>
        <p:txBody>
          <a:bodyPr wrap="square" rtlCol="0">
            <a:spAutoFit/>
          </a:bodyPr>
          <a:lstStyle/>
          <a:p>
            <a:r>
              <a:rPr lang="en-US" dirty="0" smtClean="0"/>
              <a:t>Excess head count to be distributed on suggested projects or removed to have optimal head count for the project.</a:t>
            </a:r>
          </a:p>
          <a:p>
            <a:endParaRPr lang="en-US" dirty="0"/>
          </a:p>
        </p:txBody>
      </p:sp>
    </p:spTree>
    <p:extLst>
      <p:ext uri="{BB962C8B-B14F-4D97-AF65-F5344CB8AC3E}">
        <p14:creationId xmlns:p14="http://schemas.microsoft.com/office/powerpoint/2010/main" val="234345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335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Project &amp; Productivity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Rogo</dc:creator>
  <cp:lastModifiedBy>Gordon Rogo</cp:lastModifiedBy>
  <cp:revision>21</cp:revision>
  <dcterms:created xsi:type="dcterms:W3CDTF">2022-02-17T20:17:46Z</dcterms:created>
  <dcterms:modified xsi:type="dcterms:W3CDTF">2022-02-17T22:37:26Z</dcterms:modified>
</cp:coreProperties>
</file>