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nac6jpY9uPDFwCSG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HlzHYkITv4hjWV3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IDdzAxzWSxfzoDm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K15AxSuv2-I4xJB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GrUFCJQhh1aryzG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MsztvumzZ5YP1-Iw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NkIKdYbNfVR-vzu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T6JL9TlrYTnmT6w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hp3qI2qJRu51lya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YF0kC7TPo5inHnW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vJTZMVJAvlIp1Uf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ptAYm7UOP8j_XNSd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pVX_o2iyZJNmdoeH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prrxHmbLRFAdNqge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po8niDnzy6SPFFH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Sb-6Rtna1XPTDff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pcewVa4wEOWKm3EP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0clivmh_KcuV98P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qFfhNe2gkV7SvB9B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2020-08-29T22:13:26.258Z</dcterms:created>
  <dcterms:modified xsi:type="dcterms:W3CDTF">2020-08-29T22:13:26.258Z</dcterms:modified>
</cp:coreProperties>
</file>