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156b45da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7156b45d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Uhoh! Since the advil failed the compatibility test, the app sends an error and doesn’t let you add the new medication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John wasn’t taking warfarin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156b45d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156b45d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no </a:t>
            </a:r>
            <a:r>
              <a:rPr lang="en"/>
              <a:t>incompatibilities</a:t>
            </a:r>
            <a:r>
              <a:rPr lang="en"/>
              <a:t> and the new medicine is added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156b45d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156b45d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dosage is added, you are taken back to the home page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156b45da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156b45da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were to navigate to the medical conditions tab in your profile, it </a:t>
            </a:r>
            <a:r>
              <a:rPr lang="en"/>
              <a:t>lets</a:t>
            </a:r>
            <a:r>
              <a:rPr lang="en"/>
              <a:t> you change your medical conditions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156b45da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156b45da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similar drop down list will appear letting you choose the condition you want to add. Adding it will be similar to adding new medication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02633b7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02633b7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156b45d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156b45d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156b45d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156b45d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the user’s age, sex, weight, and name so that the app can correctly give the right amount of dosage.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conditions - shows what medical conditions the user currently 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medicines - shows which medicines the user is currently taking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156b45d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156b45d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cog wheel takes you to the settings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edit essential user information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56b45da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156b45da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saving, tap the Taking Medicines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156b45d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156b45d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currently taking medicines and also allows the user to edit the medicines they’re taking or add another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156b45da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156b45da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add another, they would go to a search bar where they would be able to search for their medicine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drop down list will appear suggesting and trying to guess what medicine you’re trying to add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Along with a small </a:t>
            </a:r>
            <a:r>
              <a:rPr lang="en"/>
              <a:t>description</a:t>
            </a:r>
            <a:r>
              <a:rPr lang="en"/>
              <a:t> of the medicine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156b45d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156b45d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tapping on the </a:t>
            </a:r>
            <a:r>
              <a:rPr lang="en"/>
              <a:t>chosen</a:t>
            </a:r>
            <a:r>
              <a:rPr lang="en"/>
              <a:t> medicine it gives a more detailed </a:t>
            </a:r>
            <a:r>
              <a:rPr lang="en"/>
              <a:t>description</a:t>
            </a:r>
            <a:r>
              <a:rPr lang="en"/>
              <a:t> before letting you add it to your list of medicines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156b45d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156b45d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do, you get an opportunity to add more medicines or remove medicines before choosing take medicine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click on the take medicine button, the app will calculate and see if your new medicine is </a:t>
            </a:r>
            <a:r>
              <a:rPr lang="en"/>
              <a:t>compatible</a:t>
            </a:r>
            <a:r>
              <a:rPr lang="en"/>
              <a:t> with the other medicines you’re taking or if you can take the medicine with the conditions you have listed in your profile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Med-Help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An app that allows you to check what over the counter medicine does, side effects, dosage, and </a:t>
            </a:r>
            <a:r>
              <a:rPr lang="en">
                <a:solidFill>
                  <a:schemeClr val="lt2"/>
                </a:solidFill>
              </a:rPr>
              <a:t>compatibility</a:t>
            </a:r>
            <a:r>
              <a:rPr lang="en">
                <a:solidFill>
                  <a:schemeClr val="lt2"/>
                </a:solidFill>
              </a:rPr>
              <a:t> with other medicines and illnesses you may have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Uhoh!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00" y="937238"/>
            <a:ext cx="47434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200" y="3131038"/>
            <a:ext cx="56388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if John didn’t take Warfarin?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25" y="922813"/>
            <a:ext cx="47434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25" y="3064913"/>
            <a:ext cx="59817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Home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56055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Check Medical Conditions through Profile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38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38" y="1381325"/>
            <a:ext cx="46767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56055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Changing Your Medical Conditions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38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25" y="1078074"/>
            <a:ext cx="6233784" cy="10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95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solidFill>
                  <a:schemeClr val="lt1"/>
                </a:solidFill>
              </a:rPr>
              <a:t>Thank you for listening!</a:t>
            </a:r>
            <a:endParaRPr sz="3320">
              <a:solidFill>
                <a:schemeClr val="lt1"/>
              </a:solidFill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1458450" y="2316150"/>
            <a:ext cx="62271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Thank you to Gloria, Priyanka, and Ishita for helping with medical research!</a:t>
            </a:r>
            <a:endParaRPr sz="3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Home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6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 personal reminder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Based on your profile, it will show the medicine you suppose to take, and the things you have already taken during this day or what you haven’t.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 page for information about mental health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Let people be aware of mental health.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31575" y="2391350"/>
            <a:ext cx="500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 of A profile for John doe being created where the </a:t>
            </a:r>
            <a:r>
              <a:rPr lang="en">
                <a:solidFill>
                  <a:schemeClr val="lt1"/>
                </a:solidFill>
              </a:rPr>
              <a:t>medicines</a:t>
            </a:r>
            <a:r>
              <a:rPr lang="en">
                <a:solidFill>
                  <a:schemeClr val="lt1"/>
                </a:solidFill>
              </a:rPr>
              <a:t> he is taking is warfarin and his current medical condition(s) is blood clots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63" y="910700"/>
            <a:ext cx="48291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Checking Settings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97" y="1017722"/>
            <a:ext cx="3269850" cy="11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000" y="1776950"/>
            <a:ext cx="2585250" cy="3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Medicines Taken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63" y="1152463"/>
            <a:ext cx="59150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Taking New Medicine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00" y="1413425"/>
            <a:ext cx="5927850" cy="22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Taking New Medicine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96" y="1017721"/>
            <a:ext cx="5957776" cy="10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40550" y="2051750"/>
            <a:ext cx="59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Advil is in our </a:t>
            </a:r>
            <a:r>
              <a:rPr lang="en"/>
              <a:t>database</a:t>
            </a:r>
            <a:r>
              <a:rPr lang="en"/>
              <a:t> as well as has all of it attributes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25" y="2451950"/>
            <a:ext cx="58674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Taking New Medicine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2" y="392300"/>
            <a:ext cx="2451875" cy="435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21" y="1185896"/>
            <a:ext cx="5630401" cy="2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