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30D-C53C-436F-B8A6-D57DAE84EE1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AAC-946C-442F-A46D-F1CE024C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1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30D-C53C-436F-B8A6-D57DAE84EE1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AAC-946C-442F-A46D-F1CE024C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4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30D-C53C-436F-B8A6-D57DAE84EE1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AAC-946C-442F-A46D-F1CE024C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30D-C53C-436F-B8A6-D57DAE84EE1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AAC-946C-442F-A46D-F1CE024C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30D-C53C-436F-B8A6-D57DAE84EE1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AAC-946C-442F-A46D-F1CE024C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30D-C53C-436F-B8A6-D57DAE84EE1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AAC-946C-442F-A46D-F1CE024C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9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30D-C53C-436F-B8A6-D57DAE84EE1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AAC-946C-442F-A46D-F1CE024C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30D-C53C-436F-B8A6-D57DAE84EE1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AAC-946C-442F-A46D-F1CE024C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30D-C53C-436F-B8A6-D57DAE84EE1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AAC-946C-442F-A46D-F1CE024C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30D-C53C-436F-B8A6-D57DAE84EE1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AAC-946C-442F-A46D-F1CE024C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30D-C53C-436F-B8A6-D57DAE84EE1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AAC-946C-442F-A46D-F1CE024C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9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230D-C53C-436F-B8A6-D57DAE84EE1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1AAC-946C-442F-A46D-F1CE024C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6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26" y="2948966"/>
            <a:ext cx="4478527" cy="306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55" y="3953350"/>
            <a:ext cx="1512570" cy="1689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282" y="1856407"/>
            <a:ext cx="3432024" cy="153146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5518673" y="2356984"/>
            <a:ext cx="2682240" cy="199747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27758" y="4526437"/>
            <a:ext cx="2673155" cy="3286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18673" y="4109683"/>
            <a:ext cx="5872480" cy="3618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18673" y="4600198"/>
            <a:ext cx="5872480" cy="208598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Freeform: Shape 1028"/>
          <p:cNvSpPr/>
          <p:nvPr/>
        </p:nvSpPr>
        <p:spPr>
          <a:xfrm>
            <a:off x="5660913" y="3089541"/>
            <a:ext cx="2621280" cy="879241"/>
          </a:xfrm>
          <a:custGeom>
            <a:avLst/>
            <a:gdLst>
              <a:gd name="connsiteX0" fmla="*/ 0 w 2794562"/>
              <a:gd name="connsiteY0" fmla="*/ 0 h 879241"/>
              <a:gd name="connsiteX1" fmla="*/ 741680 w 2794562"/>
              <a:gd name="connsiteY1" fmla="*/ 182880 h 879241"/>
              <a:gd name="connsiteX2" fmla="*/ 508000 w 2794562"/>
              <a:gd name="connsiteY2" fmla="*/ 701040 h 879241"/>
              <a:gd name="connsiteX3" fmla="*/ 2590800 w 2794562"/>
              <a:gd name="connsiteY3" fmla="*/ 863600 h 879241"/>
              <a:gd name="connsiteX4" fmla="*/ 2600960 w 2794562"/>
              <a:gd name="connsiteY4" fmla="*/ 863600 h 87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562" h="879241">
                <a:moveTo>
                  <a:pt x="0" y="0"/>
                </a:moveTo>
                <a:cubicBezTo>
                  <a:pt x="328506" y="33020"/>
                  <a:pt x="657013" y="66040"/>
                  <a:pt x="741680" y="182880"/>
                </a:cubicBezTo>
                <a:cubicBezTo>
                  <a:pt x="826347" y="299720"/>
                  <a:pt x="199813" y="587587"/>
                  <a:pt x="508000" y="701040"/>
                </a:cubicBezTo>
                <a:cubicBezTo>
                  <a:pt x="816187" y="814493"/>
                  <a:pt x="2590800" y="863600"/>
                  <a:pt x="2590800" y="863600"/>
                </a:cubicBezTo>
                <a:cubicBezTo>
                  <a:pt x="2939627" y="890693"/>
                  <a:pt x="2770293" y="877146"/>
                  <a:pt x="2600960" y="863600"/>
                </a:cubicBezTo>
              </a:path>
            </a:pathLst>
          </a:cu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1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57" y="229398"/>
            <a:ext cx="2106125" cy="162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1030"/>
          <p:cNvSpPr txBox="1"/>
          <p:nvPr/>
        </p:nvSpPr>
        <p:spPr>
          <a:xfrm>
            <a:off x="2793065" y="3483416"/>
            <a:ext cx="194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Spectrum Analyzer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205" y="5757522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Camera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58882" y="540027"/>
            <a:ext cx="553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Field Scanner enabled by </a:t>
            </a:r>
            <a:r>
              <a:rPr lang="en-US" dirty="0"/>
              <a:t>Computer Vision Tracking </a:t>
            </a:r>
          </a:p>
          <a:p>
            <a:r>
              <a:rPr lang="en-US" dirty="0"/>
              <a:t>Running on the windows based Spectrum Analyzer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25137" y="3596110"/>
            <a:ext cx="224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Sniffer Probe with</a:t>
            </a:r>
          </a:p>
          <a:p>
            <a:r>
              <a:rPr lang="en-US" dirty="0"/>
              <a:t>Red color at the tip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89321" y="2658678"/>
            <a:ext cx="2245936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/>
              <a:t>       Device Under Test</a:t>
            </a:r>
          </a:p>
        </p:txBody>
      </p:sp>
    </p:spTree>
    <p:extLst>
      <p:ext uri="{BB962C8B-B14F-4D97-AF65-F5344CB8AC3E}">
        <p14:creationId xmlns:p14="http://schemas.microsoft.com/office/powerpoint/2010/main" val="57717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637852" y="488576"/>
            <a:ext cx="1828800" cy="645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Camera, SA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1637852" y="1354323"/>
            <a:ext cx="1828800" cy="645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Mesh Grid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637852" y="2220070"/>
            <a:ext cx="1828800" cy="645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Mesh Grid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1546412" y="4264188"/>
            <a:ext cx="1828800" cy="645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Acquire single frame 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1637852" y="3085817"/>
            <a:ext cx="1828800" cy="9580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stop?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546412" y="5129935"/>
            <a:ext cx="1828800" cy="645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Red Component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5071932" y="488576"/>
            <a:ext cx="1828800" cy="645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noise using median filter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5071932" y="1354323"/>
            <a:ext cx="1828800" cy="645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 red into white binary </a:t>
            </a:r>
            <a:r>
              <a:rPr lang="en-US" dirty="0" err="1"/>
              <a:t>img</a:t>
            </a:r>
            <a:r>
              <a:rPr lang="en-US" dirty="0"/>
              <a:t> 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5071932" y="2220069"/>
            <a:ext cx="1828800" cy="10920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centroids and bounding box of white blobs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5071932" y="3532447"/>
            <a:ext cx="1828800" cy="87699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centroid location to mesh index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5071932" y="4586917"/>
            <a:ext cx="1828800" cy="645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data from SA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071932" y="5452664"/>
            <a:ext cx="1828800" cy="8871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Maximum hold the existing data with new data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8506012" y="481529"/>
            <a:ext cx="1828800" cy="6595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data into indexed matrix</a:t>
            </a:r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2552252" y="1134035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23864" y="1999781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48368" y="2865529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418620" y="1143397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05568" y="3322729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62428" y="5232376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84540" y="4366629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33848" y="1134035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25180" y="1998574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86332" y="3312160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89500" y="4909646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48368" y="4043900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stCxn id="9" idx="2"/>
            <a:endCxn id="10" idx="0"/>
          </p:cNvCxnSpPr>
          <p:nvPr/>
        </p:nvCxnSpPr>
        <p:spPr>
          <a:xfrm rot="5400000" flipH="1" flipV="1">
            <a:off x="1580163" y="1369225"/>
            <a:ext cx="5286818" cy="3525520"/>
          </a:xfrm>
          <a:prstGeom prst="bentConnector5">
            <a:avLst>
              <a:gd name="adj1" fmla="val -4324"/>
              <a:gd name="adj2" fmla="val 50000"/>
              <a:gd name="adj3" fmla="val 104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stCxn id="15" idx="2"/>
            <a:endCxn id="16" idx="0"/>
          </p:cNvCxnSpPr>
          <p:nvPr/>
        </p:nvCxnSpPr>
        <p:spPr>
          <a:xfrm rot="5400000" flipH="1" flipV="1">
            <a:off x="4774216" y="1693645"/>
            <a:ext cx="5858311" cy="3434080"/>
          </a:xfrm>
          <a:prstGeom prst="bentConnector5">
            <a:avLst>
              <a:gd name="adj1" fmla="val -3902"/>
              <a:gd name="adj2" fmla="val 50000"/>
              <a:gd name="adj3" fmla="val 1039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/>
          <p:cNvSpPr/>
          <p:nvPr/>
        </p:nvSpPr>
        <p:spPr>
          <a:xfrm>
            <a:off x="8504220" y="1354322"/>
            <a:ext cx="1828800" cy="8645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the maximum value to mesh grid</a:t>
            </a:r>
          </a:p>
        </p:txBody>
      </p:sp>
      <p:sp>
        <p:nvSpPr>
          <p:cNvPr id="40" name="Flowchart: Alternate Process 39"/>
          <p:cNvSpPr/>
          <p:nvPr/>
        </p:nvSpPr>
        <p:spPr>
          <a:xfrm>
            <a:off x="8504220" y="2436338"/>
            <a:ext cx="1828800" cy="6595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Overlay the Heat map to frame</a:t>
            </a:r>
          </a:p>
        </p:txBody>
      </p:sp>
      <p:cxnSp>
        <p:nvCxnSpPr>
          <p:cNvPr id="42" name="Connector: Elbow 41"/>
          <p:cNvCxnSpPr>
            <a:stCxn id="40" idx="2"/>
            <a:endCxn id="8" idx="1"/>
          </p:cNvCxnSpPr>
          <p:nvPr/>
        </p:nvCxnSpPr>
        <p:spPr>
          <a:xfrm rot="5400000">
            <a:off x="5293752" y="-560010"/>
            <a:ext cx="468969" cy="7780768"/>
          </a:xfrm>
          <a:prstGeom prst="bentConnector4">
            <a:avLst>
              <a:gd name="adj1" fmla="val 773009"/>
              <a:gd name="adj2" fmla="val 102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408760" y="2216050"/>
            <a:ext cx="0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88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HU,KUIFENG (K-ColSprings,ex1)</dc:creator>
  <cp:lastModifiedBy>HU,KUIFENG (K-ColSprings,ex1)</cp:lastModifiedBy>
  <cp:revision>9</cp:revision>
  <dcterms:created xsi:type="dcterms:W3CDTF">2017-04-14T17:23:20Z</dcterms:created>
  <dcterms:modified xsi:type="dcterms:W3CDTF">2017-04-14T21:27:46Z</dcterms:modified>
</cp:coreProperties>
</file>