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ED8-EEC2-44D6-8089-AAD726D0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Neobi</a:t>
            </a:r>
            <a:r>
              <a:rPr lang="en-US" dirty="0"/>
              <a:t>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CF63-289B-4932-9042-1DAB89EC6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Cliford Rojas</a:t>
            </a:r>
          </a:p>
          <a:p>
            <a:endParaRPr lang="en-US" dirty="0"/>
          </a:p>
        </p:txBody>
      </p:sp>
      <p:pic>
        <p:nvPicPr>
          <p:cNvPr id="5" name="Picture 4" descr="A close up of a plant&#10;&#10;Description automatically generated">
            <a:extLst>
              <a:ext uri="{FF2B5EF4-FFF2-40B4-BE49-F238E27FC236}">
                <a16:creationId xmlns:a16="http://schemas.microsoft.com/office/drawing/2014/main" id="{D9397FB3-DFF8-449A-8CCA-379EF187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1542"/>
            <a:ext cx="6677264" cy="37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7E2F-A963-4E9A-A3E2-FFED78C5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147" y="619561"/>
            <a:ext cx="3266514" cy="1280890"/>
          </a:xfrm>
        </p:spPr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6E54DD1-9CBF-4726-A845-5DA7855D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08" y="150125"/>
            <a:ext cx="4603527" cy="64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B72-6D57-436F-819C-EE0862D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Behind the pipeline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3969-7736-4AC5-B360-165A48DE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is a batch process. Information isn’t update constantly.</a:t>
            </a:r>
          </a:p>
          <a:p>
            <a:r>
              <a:rPr lang="en-US" dirty="0"/>
              <a:t>Only new records need to be loaded into HDFS.</a:t>
            </a:r>
          </a:p>
          <a:p>
            <a:r>
              <a:rPr lang="en-US" dirty="0"/>
              <a:t>Spark allows easy manipulation of the JSON format and easily convert </a:t>
            </a:r>
            <a:r>
              <a:rPr lang="en-US" dirty="0" err="1"/>
              <a:t>DataFrame</a:t>
            </a:r>
            <a:r>
              <a:rPr lang="en-US" dirty="0"/>
              <a:t> objects into Hive table using Spark-Hive.</a:t>
            </a:r>
          </a:p>
          <a:p>
            <a:r>
              <a:rPr lang="en-US" dirty="0"/>
              <a:t>I chose the data warehouse hive because it works well with the Spark system and can be read back in using spark.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6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AD79-3EE9-42C6-8B62-A310A42F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AC68-5A17-4856-B6FA-683A46EC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an airflow Directed Acyclic Graph for scheduling purposes.</a:t>
            </a:r>
          </a:p>
          <a:p>
            <a:r>
              <a:rPr lang="en-US" dirty="0"/>
              <a:t>Created a Bash Script (Immediate pull)</a:t>
            </a:r>
          </a:p>
        </p:txBody>
      </p:sp>
    </p:spTree>
    <p:extLst>
      <p:ext uri="{BB962C8B-B14F-4D97-AF65-F5344CB8AC3E}">
        <p14:creationId xmlns:p14="http://schemas.microsoft.com/office/powerpoint/2010/main" val="6199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B48-E120-4247-B9D4-D648E55F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900B-F0FD-4C26-A82A-3E9B1C2F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Legalization of Cannabis in the US has been a slow adaptation. Marijuana has be legalized in 10 states for medical use (Market Insider) and 33 states have approved the use for medicinal purposes. </a:t>
            </a:r>
          </a:p>
          <a:p>
            <a:pPr marL="0" indent="0">
              <a:buNone/>
            </a:pPr>
            <a:r>
              <a:rPr lang="en-US" dirty="0"/>
              <a:t>As this industry gets approval from more states and there a greater widespread use the data we can gather from similar markets can greatly improve the sales goals of US based companies. </a:t>
            </a:r>
          </a:p>
          <a:p>
            <a:pPr marL="0" indent="0">
              <a:buNone/>
            </a:pPr>
            <a:r>
              <a:rPr lang="en-US" dirty="0"/>
              <a:t>Europe and Canada already have large companies that provide cannabis needs to their citizens. </a:t>
            </a:r>
          </a:p>
          <a:p>
            <a:pPr marL="0" indent="0">
              <a:buNone/>
            </a:pPr>
            <a:r>
              <a:rPr lang="en-US" dirty="0"/>
              <a:t>Lets use that INFORMATION!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9B6-23C6-4EE2-9D81-F79501B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3834-2249-4E74-B758-54301075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pipeline is to gather key information that can benefit US companies like price, brands, and producers that best provide serve Canada’s needs. </a:t>
            </a:r>
          </a:p>
          <a:p>
            <a:r>
              <a:rPr lang="en-US" dirty="0"/>
              <a:t>This information can then be paired with other analytics to determine the best pricing practices and sourcing needs. </a:t>
            </a:r>
          </a:p>
        </p:txBody>
      </p:sp>
    </p:spTree>
    <p:extLst>
      <p:ext uri="{BB962C8B-B14F-4D97-AF65-F5344CB8AC3E}">
        <p14:creationId xmlns:p14="http://schemas.microsoft.com/office/powerpoint/2010/main" val="12730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D90BA-A8BA-404B-B351-89CF5065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Pipeline Tools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9361-E230-4803-ACCA-30C264AB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732" y="159224"/>
            <a:ext cx="6308015" cy="6496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Automation: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Airflow	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Ingestion: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Python Script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Data lake: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HDFS 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Processing: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Spark 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Data Warehouse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Hive</a:t>
            </a:r>
          </a:p>
          <a:p>
            <a:pPr>
              <a:lnSpc>
                <a:spcPct val="90000"/>
              </a:lnSpc>
            </a:pPr>
            <a:endParaRPr lang="en-US" sz="3600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190D0-792A-4E35-8A13-6E23F2AE6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999" y="807357"/>
            <a:ext cx="3031404" cy="117107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83905-6E5C-43F0-B876-C9B5CE03DB6F}"/>
              </a:ext>
            </a:extLst>
          </p:cNvPr>
          <p:cNvSpPr txBox="1"/>
          <p:nvPr/>
        </p:nvSpPr>
        <p:spPr>
          <a:xfrm>
            <a:off x="6445219" y="807357"/>
            <a:ext cx="4804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Uses python to set up DAG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Schedules Tasks (Time Interval)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Easier than Oozie doesn’t need different configuration files.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Built-In operator support like: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Hive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Bash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Hive_to_mysql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095C9-5DAB-4156-A370-7245A4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99" y="2210183"/>
            <a:ext cx="3091673" cy="34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693910-790E-4759-8C4B-0D16A8878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47" y="677269"/>
            <a:ext cx="4055659" cy="13698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8D836-BCB0-47FF-803B-2E40D044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47" y="2312565"/>
            <a:ext cx="4055659" cy="19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7A9C6-FCAA-460C-8A61-CA6098F23A06}"/>
              </a:ext>
            </a:extLst>
          </p:cNvPr>
          <p:cNvSpPr txBox="1"/>
          <p:nvPr/>
        </p:nvSpPr>
        <p:spPr>
          <a:xfrm>
            <a:off x="6580004" y="677269"/>
            <a:ext cx="498554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python?</a:t>
            </a:r>
          </a:p>
          <a:p>
            <a:endParaRPr lang="en-US" dirty="0"/>
          </a:p>
          <a:p>
            <a:r>
              <a:rPr lang="en-US" dirty="0"/>
              <a:t>-User Friendly Data Structures (List &amp;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r>
              <a:rPr lang="en-US" dirty="0"/>
              <a:t>-Speed (coding syntax is easy)</a:t>
            </a:r>
          </a:p>
          <a:p>
            <a:r>
              <a:rPr lang="en-US" dirty="0"/>
              <a:t>-Open Source</a:t>
            </a:r>
          </a:p>
          <a:p>
            <a:r>
              <a:rPr lang="en-US" dirty="0"/>
              <a:t>-Extensive Support Libraries</a:t>
            </a:r>
          </a:p>
          <a:p>
            <a:endParaRPr lang="en-US" dirty="0"/>
          </a:p>
          <a:p>
            <a:r>
              <a:rPr lang="en-US" sz="2400" dirty="0"/>
              <a:t>Notable Library</a:t>
            </a:r>
          </a:p>
          <a:p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requests</a:t>
            </a:r>
          </a:p>
          <a:p>
            <a:r>
              <a:rPr lang="en-US" dirty="0"/>
              <a:t>-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-Machine Learning </a:t>
            </a:r>
          </a:p>
          <a:p>
            <a:r>
              <a:rPr lang="en-US" dirty="0"/>
              <a:t>-</a:t>
            </a:r>
            <a:r>
              <a:rPr lang="en-US" dirty="0" err="1"/>
              <a:t>pyspark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8C325C-36DA-4181-8DDA-A6034503D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047" t="28829" r="11410" b="32240"/>
          <a:stretch/>
        </p:blipFill>
        <p:spPr>
          <a:xfrm>
            <a:off x="1635811" y="528422"/>
            <a:ext cx="4521455" cy="12498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68B0B-405A-4A4A-9FEF-B6110A70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0" b="89946" l="10000" r="90366">
                        <a14:foregroundMark x1="20976" y1="84182" x2="17683" y2="76408"/>
                        <a14:foregroundMark x1="43049" y1="84584" x2="40976" y2="77748"/>
                        <a14:foregroundMark x1="40976" y1="77748" x2="41585" y2="74129"/>
                        <a14:foregroundMark x1="61098" y1="84316" x2="61585" y2="76944"/>
                        <a14:foregroundMark x1="61585" y1="76944" x2="61829" y2="76542"/>
                        <a14:foregroundMark x1="84878" y1="85255" x2="84268" y2="76944"/>
                        <a14:foregroundMark x1="90366" y1="86193" x2="90366" y2="86193"/>
                        <a14:foregroundMark x1="90244" y1="85925" x2="89634" y2="79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676" y="2026384"/>
            <a:ext cx="3769142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F7ABB0-3AF0-47B2-812E-EC08361E79E2}"/>
              </a:ext>
            </a:extLst>
          </p:cNvPr>
          <p:cNvSpPr txBox="1"/>
          <p:nvPr/>
        </p:nvSpPr>
        <p:spPr>
          <a:xfrm>
            <a:off x="2858211" y="210449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Node</a:t>
            </a:r>
          </a:p>
        </p:txBody>
      </p:sp>
      <p:pic>
        <p:nvPicPr>
          <p:cNvPr id="11" name="Picture 1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D7326BA-C549-419D-A4E6-D74716B250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>
            <a:off x="-2485881" y="-845363"/>
            <a:ext cx="14875465" cy="8363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6A778-38CE-45B6-AB50-EE7ED8C7E5F0}"/>
              </a:ext>
            </a:extLst>
          </p:cNvPr>
          <p:cNvSpPr txBox="1"/>
          <p:nvPr/>
        </p:nvSpPr>
        <p:spPr>
          <a:xfrm>
            <a:off x="2879050" y="391032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CD107-8D72-41DA-9D2E-319BE6BEA173}"/>
              </a:ext>
            </a:extLst>
          </p:cNvPr>
          <p:cNvSpPr txBox="1"/>
          <p:nvPr/>
        </p:nvSpPr>
        <p:spPr>
          <a:xfrm>
            <a:off x="6782183" y="528422"/>
            <a:ext cx="53163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HDFS:</a:t>
            </a:r>
          </a:p>
          <a:p>
            <a:r>
              <a:rPr lang="en-US" dirty="0"/>
              <a:t>-Runs on commodity hardware </a:t>
            </a:r>
          </a:p>
          <a:p>
            <a:r>
              <a:rPr lang="en-US" dirty="0"/>
              <a:t>-Master/Slave architecture (Consistency)</a:t>
            </a:r>
          </a:p>
          <a:p>
            <a:r>
              <a:rPr lang="en-US" dirty="0"/>
              <a:t>-Horizontal Scaling</a:t>
            </a:r>
          </a:p>
          <a:p>
            <a:r>
              <a:rPr lang="en-US" dirty="0"/>
              <a:t>-Data parallelization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1F911C1-6C96-4846-9919-3D4C5FF45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807" y="68924"/>
            <a:ext cx="2964334" cy="1542380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F65317-FDC5-42C5-8EA0-4524EBF0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87" r="94638">
                        <a14:foregroundMark x1="12754" y1="47576" x2="12754" y2="47576"/>
                        <a14:foregroundMark x1="6087" y1="49394" x2="6087" y2="49394"/>
                        <a14:foregroundMark x1="77101" y1="23030" x2="77101" y2="23030"/>
                        <a14:foregroundMark x1="94638" y1="18788" x2="94638" y2="18788"/>
                        <a14:foregroundMark x1="86232" y1="75758" x2="86232" y2="75758"/>
                        <a14:foregroundMark x1="91014" y1="70000" x2="91014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833" y="4016793"/>
            <a:ext cx="6214524" cy="2972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0CE4A-0F07-4173-B314-1837F452E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9"/>
            <a:ext cx="12192000" cy="685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1D2C1-E901-444F-B9A2-3642BBA2BF21}"/>
              </a:ext>
            </a:extLst>
          </p:cNvPr>
          <p:cNvSpPr txBox="1"/>
          <p:nvPr/>
        </p:nvSpPr>
        <p:spPr>
          <a:xfrm>
            <a:off x="1479582" y="477877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1DFA0-3B95-4B10-9288-F7F516FC9C54}"/>
              </a:ext>
            </a:extLst>
          </p:cNvPr>
          <p:cNvSpPr txBox="1"/>
          <p:nvPr/>
        </p:nvSpPr>
        <p:spPr>
          <a:xfrm>
            <a:off x="2940783" y="4779641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Negotiator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A31C8-5B35-4F1F-9A87-033A0F399A60}"/>
              </a:ext>
            </a:extLst>
          </p:cNvPr>
          <p:cNvSpPr txBox="1"/>
          <p:nvPr/>
        </p:nvSpPr>
        <p:spPr>
          <a:xfrm>
            <a:off x="5665604" y="39562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72E59-4278-4EAC-A8F9-EAFA41F9E205}"/>
              </a:ext>
            </a:extLst>
          </p:cNvPr>
          <p:cNvSpPr txBox="1"/>
          <p:nvPr/>
        </p:nvSpPr>
        <p:spPr>
          <a:xfrm>
            <a:off x="7774697" y="776551"/>
            <a:ext cx="43606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Powerful Processing tool</a:t>
            </a:r>
          </a:p>
          <a:p>
            <a:r>
              <a:rPr lang="en-US" dirty="0"/>
              <a:t>-Query Language tools</a:t>
            </a:r>
          </a:p>
          <a:p>
            <a:r>
              <a:rPr lang="en-US" dirty="0"/>
              <a:t>-Fault Tolerant (Immutable Data sets)</a:t>
            </a:r>
          </a:p>
          <a:p>
            <a:r>
              <a:rPr lang="en-US" dirty="0"/>
              <a:t>-Lazy Evaluation</a:t>
            </a:r>
          </a:p>
          <a:p>
            <a:r>
              <a:rPr lang="en-US" dirty="0"/>
              <a:t>-Real Time Processing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memory computing</a:t>
            </a:r>
          </a:p>
          <a:p>
            <a:endParaRPr lang="en-US" dirty="0"/>
          </a:p>
          <a:p>
            <a:r>
              <a:rPr lang="en-US" dirty="0"/>
              <a:t>Works with other tools</a:t>
            </a:r>
          </a:p>
          <a:p>
            <a:r>
              <a:rPr lang="en-US" dirty="0"/>
              <a:t>-Apache </a:t>
            </a:r>
            <a:r>
              <a:rPr lang="en-US" dirty="0" err="1"/>
              <a:t>NiFi</a:t>
            </a:r>
            <a:endParaRPr lang="en-US" dirty="0"/>
          </a:p>
          <a:p>
            <a:r>
              <a:rPr lang="en-US" dirty="0"/>
              <a:t>-AWS</a:t>
            </a:r>
          </a:p>
        </p:txBody>
      </p:sp>
    </p:spTree>
    <p:extLst>
      <p:ext uri="{BB962C8B-B14F-4D97-AF65-F5344CB8AC3E}">
        <p14:creationId xmlns:p14="http://schemas.microsoft.com/office/powerpoint/2010/main" val="32176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6FD5D9CB-B76A-4D08-A22C-93D6FB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2485881" y="-845363"/>
            <a:ext cx="14875465" cy="8363365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979B3E-7C3C-4FBC-8BC4-A11FED95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958" y="624110"/>
            <a:ext cx="2091441" cy="18824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EBB40-6166-403A-9E4B-A7C73E95D92E}"/>
              </a:ext>
            </a:extLst>
          </p:cNvPr>
          <p:cNvSpPr txBox="1"/>
          <p:nvPr/>
        </p:nvSpPr>
        <p:spPr>
          <a:xfrm>
            <a:off x="6932246" y="1008185"/>
            <a:ext cx="45172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HDFS:</a:t>
            </a:r>
          </a:p>
          <a:p>
            <a:r>
              <a:rPr lang="en-US" dirty="0"/>
              <a:t>-Benefits from all of HDFS strengths</a:t>
            </a:r>
          </a:p>
          <a:p>
            <a:r>
              <a:rPr lang="en-US" dirty="0"/>
              <a:t>-Allows for SQL like queries</a:t>
            </a:r>
          </a:p>
          <a:p>
            <a:r>
              <a:rPr lang="en-US" dirty="0"/>
              <a:t>-MapReduce Jobs</a:t>
            </a:r>
          </a:p>
          <a:p>
            <a:r>
              <a:rPr lang="en-US" dirty="0"/>
              <a:t>-Lower learning</a:t>
            </a:r>
          </a:p>
          <a:p>
            <a:r>
              <a:rPr lang="en-US" dirty="0"/>
              <a:t>-External Table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4D85F8-0328-400E-ABCC-656F0952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81" y="3888523"/>
            <a:ext cx="3152854" cy="2710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1BC24-0BFD-4CAE-907D-DD44EE587182}"/>
              </a:ext>
            </a:extLst>
          </p:cNvPr>
          <p:cNvSpPr txBox="1"/>
          <p:nvPr/>
        </p:nvSpPr>
        <p:spPr>
          <a:xfrm>
            <a:off x="2452048" y="358026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 vs. Cassandra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D450F-494A-4B9C-B177-AF5D6072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793" y="3888523"/>
            <a:ext cx="4831307" cy="271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F7B6B-435F-4129-8C3F-F5EAC6178D82}"/>
              </a:ext>
            </a:extLst>
          </p:cNvPr>
          <p:cNvSpPr txBox="1"/>
          <p:nvPr/>
        </p:nvSpPr>
        <p:spPr>
          <a:xfrm>
            <a:off x="6409899" y="354008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 vs. HBase</a:t>
            </a:r>
          </a:p>
        </p:txBody>
      </p:sp>
    </p:spTree>
    <p:extLst>
      <p:ext uri="{BB962C8B-B14F-4D97-AF65-F5344CB8AC3E}">
        <p14:creationId xmlns:p14="http://schemas.microsoft.com/office/powerpoint/2010/main" val="29369366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Neobi Data Pipeline</vt:lpstr>
      <vt:lpstr>Background</vt:lpstr>
      <vt:lpstr>Why data pipeline?</vt:lpstr>
      <vt:lpstr>Pipeline Tools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 Flow</vt:lpstr>
      <vt:lpstr>Purpose Behind the pipeline tools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Neobi Data Pipeline</dc:title>
  <dc:creator>cliford rojas</dc:creator>
  <cp:lastModifiedBy>cliford rojas</cp:lastModifiedBy>
  <cp:revision>15</cp:revision>
  <dcterms:created xsi:type="dcterms:W3CDTF">2020-03-02T18:46:31Z</dcterms:created>
  <dcterms:modified xsi:type="dcterms:W3CDTF">2020-03-04T01:51:01Z</dcterms:modified>
</cp:coreProperties>
</file>