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17F87BC-966C-5AA8-794C-5B864FC8164F}"/>
              </a:ext>
            </a:extLst>
          </p:cNvPr>
          <p:cNvSpPr txBox="1"/>
          <p:nvPr/>
        </p:nvSpPr>
        <p:spPr>
          <a:xfrm>
            <a:off x="603578" y="2676763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Not sure </a:t>
            </a:r>
            <a:r>
              <a:rPr lang="en-GB" b="1" i="1" dirty="0"/>
              <a:t>about</a:t>
            </a:r>
            <a:r>
              <a:rPr lang="en-GB" i="1" dirty="0"/>
              <a:t> </a:t>
            </a:r>
            <a:r>
              <a:rPr lang="en-GB" dirty="0"/>
              <a:t>this</a:t>
            </a:r>
          </a:p>
          <a:p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FF0000"/>
                </a:solidFill>
              </a:rPr>
              <a:t>Bullets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Indented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E964F-D9EF-A49F-440A-3DE7237B8BCF}"/>
              </a:ext>
            </a:extLst>
          </p:cNvPr>
          <p:cNvSpPr txBox="1"/>
          <p:nvPr/>
        </p:nvSpPr>
        <p:spPr>
          <a:xfrm rot="1451690">
            <a:off x="167664" y="5201772"/>
            <a:ext cx="5661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E97132"/>
                </a:solidFill>
              </a:rPr>
              <a:t>HELLO THIS</a:t>
            </a:r>
            <a:r>
              <a:rPr lang="en-GB" sz="3600" b="1">
                <a:solidFill>
                  <a:srgbClr val="E97132"/>
                </a:solidFill>
              </a:rPr>
              <a:t> IS</a:t>
            </a:r>
            <a:r>
              <a:rPr lang="en-GB" sz="3600" b="1" dirty="0">
                <a:solidFill>
                  <a:srgbClr val="E97132"/>
                </a:solidFill>
              </a:rPr>
              <a:t> MAGICAL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A9172-E480-0B5B-AA10-B13F4E564601}"/>
              </a:ext>
            </a:extLst>
          </p:cNvPr>
          <p:cNvSpPr txBox="1"/>
          <p:nvPr/>
        </p:nvSpPr>
        <p:spPr>
          <a:xfrm>
            <a:off x="482620" y="473573"/>
            <a:ext cx="2743199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0" dirty="0">
                <a:solidFill>
                  <a:srgbClr val="4EA72E"/>
                </a:solidFill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F1764-94BD-7B08-A61D-EBE271478776}"/>
              </a:ext>
            </a:extLst>
          </p:cNvPr>
          <p:cNvSpPr txBox="1"/>
          <p:nvPr/>
        </p:nvSpPr>
        <p:spPr>
          <a:xfrm>
            <a:off x="5534231" y="2822326"/>
            <a:ext cx="6373904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0">
                <a:solidFill>
                  <a:srgbClr val="0B769F"/>
                </a:solidFill>
              </a:rPr>
              <a:t>MUCH WOW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59FDF-6711-50E4-E2BF-0B4531C94188}"/>
              </a:ext>
            </a:extLst>
          </p:cNvPr>
          <p:cNvSpPr/>
          <p:nvPr/>
        </p:nvSpPr>
        <p:spPr>
          <a:xfrm>
            <a:off x="5531936" y="675851"/>
            <a:ext cx="1428858" cy="9210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3C8C1B1-79AA-20A5-A346-A5A6D0FB66FC}"/>
              </a:ext>
            </a:extLst>
          </p:cNvPr>
          <p:cNvSpPr/>
          <p:nvPr/>
        </p:nvSpPr>
        <p:spPr>
          <a:xfrm>
            <a:off x="8321065" y="3470650"/>
            <a:ext cx="1086405" cy="873847"/>
          </a:xfrm>
          <a:prstGeom prst="star5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7DA6F97-BD8D-7BE5-09EB-1A49F30A1211}"/>
              </a:ext>
            </a:extLst>
          </p:cNvPr>
          <p:cNvSpPr/>
          <p:nvPr/>
        </p:nvSpPr>
        <p:spPr>
          <a:xfrm>
            <a:off x="4350064" y="4146666"/>
            <a:ext cx="1180875" cy="1676842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2EDBB63B-AE27-D252-36C1-B9B5A8C7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38" y="5165503"/>
            <a:ext cx="4043084" cy="1306848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3432292A-34E9-E4A3-699B-D68640EF2FE7}"/>
              </a:ext>
            </a:extLst>
          </p:cNvPr>
          <p:cNvSpPr/>
          <p:nvPr/>
        </p:nvSpPr>
        <p:spPr>
          <a:xfrm rot="-2580000">
            <a:off x="8493493" y="32763"/>
            <a:ext cx="1568593" cy="265588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8860DB7-2130-11FC-285D-1C5523FA7FB6}"/>
              </a:ext>
            </a:extLst>
          </p:cNvPr>
          <p:cNvCxnSpPr/>
          <p:nvPr/>
        </p:nvCxnSpPr>
        <p:spPr>
          <a:xfrm flipV="1">
            <a:off x="3210591" y="2006925"/>
            <a:ext cx="1147482" cy="1299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2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31FF1-ABC5-C0BB-2D54-851EFA51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90649E7B-AEE2-F2C1-BF7B-A3F8985A85AE}"/>
              </a:ext>
            </a:extLst>
          </p:cNvPr>
          <p:cNvSpPr txBox="1"/>
          <p:nvPr/>
        </p:nvSpPr>
        <p:spPr>
          <a:xfrm>
            <a:off x="710615" y="3905746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Not sure </a:t>
            </a:r>
            <a:r>
              <a:rPr lang="en-GB" b="1" i="1"/>
              <a:t>about</a:t>
            </a:r>
            <a:r>
              <a:rPr lang="en-GB" i="1"/>
              <a:t> </a:t>
            </a:r>
            <a:r>
              <a:rPr lang="en-GB"/>
              <a:t>this</a:t>
            </a:r>
          </a:p>
          <a:p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/>
              <a:t>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>
                <a:solidFill>
                  <a:srgbClr val="FF0000"/>
                </a:solidFill>
              </a:rPr>
              <a:t>Bullets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Indented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53698-AF99-C233-6415-FC3716E33BEA}"/>
              </a:ext>
            </a:extLst>
          </p:cNvPr>
          <p:cNvSpPr txBox="1"/>
          <p:nvPr/>
        </p:nvSpPr>
        <p:spPr>
          <a:xfrm rot="-2160000">
            <a:off x="2493502" y="2737110"/>
            <a:ext cx="5661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E97132"/>
                </a:solidFill>
              </a:rPr>
              <a:t>HELLO THIS</a:t>
            </a:r>
            <a:r>
              <a:rPr lang="en-GB" sz="3600" b="1">
                <a:solidFill>
                  <a:srgbClr val="E97132"/>
                </a:solidFill>
              </a:rPr>
              <a:t> IS</a:t>
            </a:r>
            <a:r>
              <a:rPr lang="en-GB" sz="3600" b="1" dirty="0">
                <a:solidFill>
                  <a:srgbClr val="E97132"/>
                </a:solidFill>
              </a:rPr>
              <a:t> MAGICAL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DC6AD-E76C-1059-342C-9C8BEEB0693F}"/>
              </a:ext>
            </a:extLst>
          </p:cNvPr>
          <p:cNvSpPr txBox="1"/>
          <p:nvPr/>
        </p:nvSpPr>
        <p:spPr>
          <a:xfrm>
            <a:off x="482620" y="473573"/>
            <a:ext cx="2743199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0" dirty="0">
                <a:solidFill>
                  <a:srgbClr val="4EA72E"/>
                </a:solidFill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984BB-67CB-9C03-DC7B-738444E83C2C}"/>
              </a:ext>
            </a:extLst>
          </p:cNvPr>
          <p:cNvSpPr txBox="1"/>
          <p:nvPr/>
        </p:nvSpPr>
        <p:spPr>
          <a:xfrm>
            <a:off x="5534231" y="2822326"/>
            <a:ext cx="6373904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0">
                <a:solidFill>
                  <a:srgbClr val="0B769F"/>
                </a:solidFill>
              </a:rPr>
              <a:t>MUCH WOW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54472-8A5E-B9BA-A848-A1AEBAD60337}"/>
              </a:ext>
            </a:extLst>
          </p:cNvPr>
          <p:cNvSpPr/>
          <p:nvPr/>
        </p:nvSpPr>
        <p:spPr>
          <a:xfrm>
            <a:off x="5531936" y="675851"/>
            <a:ext cx="1428858" cy="9210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48DAB91-6AAF-BF07-544B-860BFE2618B5}"/>
              </a:ext>
            </a:extLst>
          </p:cNvPr>
          <p:cNvSpPr/>
          <p:nvPr/>
        </p:nvSpPr>
        <p:spPr>
          <a:xfrm>
            <a:off x="8321065" y="3470650"/>
            <a:ext cx="1086405" cy="873847"/>
          </a:xfrm>
          <a:prstGeom prst="star5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A539101-C1AE-1758-BB48-F80899DD3635}"/>
              </a:ext>
            </a:extLst>
          </p:cNvPr>
          <p:cNvSpPr/>
          <p:nvPr/>
        </p:nvSpPr>
        <p:spPr>
          <a:xfrm>
            <a:off x="4350064" y="4146666"/>
            <a:ext cx="1180875" cy="1676842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44E9C683-FD1F-DC9A-7FEF-FC4BBBD5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28" y="285629"/>
            <a:ext cx="4043084" cy="1306848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1A192946-077F-C0F3-9D42-BE0EE70F4742}"/>
              </a:ext>
            </a:extLst>
          </p:cNvPr>
          <p:cNvSpPr/>
          <p:nvPr/>
        </p:nvSpPr>
        <p:spPr>
          <a:xfrm rot="-2580000">
            <a:off x="9350116" y="1644574"/>
            <a:ext cx="1074596" cy="440466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E22D52-54A0-BC72-55E4-4B75056286A7}"/>
              </a:ext>
            </a:extLst>
          </p:cNvPr>
          <p:cNvCxnSpPr/>
          <p:nvPr/>
        </p:nvCxnSpPr>
        <p:spPr>
          <a:xfrm flipV="1">
            <a:off x="3210591" y="2006925"/>
            <a:ext cx="1147482" cy="1299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4D6E-C96F-E0DC-CDB4-523ECBD9B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5C7EFE17-E69B-DA5D-5190-ECA706C26470}"/>
              </a:ext>
            </a:extLst>
          </p:cNvPr>
          <p:cNvSpPr txBox="1"/>
          <p:nvPr/>
        </p:nvSpPr>
        <p:spPr>
          <a:xfrm>
            <a:off x="8966183" y="315270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Not sure </a:t>
            </a:r>
            <a:r>
              <a:rPr lang="en-GB" b="1" i="1" dirty="0"/>
              <a:t>about</a:t>
            </a:r>
            <a:r>
              <a:rPr lang="en-GB" i="1" dirty="0"/>
              <a:t> </a:t>
            </a:r>
            <a:r>
              <a:rPr lang="en-GB" dirty="0"/>
              <a:t>this</a:t>
            </a:r>
          </a:p>
          <a:p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FF0000"/>
                </a:solidFill>
              </a:rPr>
              <a:t>Bullets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Indented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5D7AF-BA0E-A9FA-E9B5-16118F63682C}"/>
              </a:ext>
            </a:extLst>
          </p:cNvPr>
          <p:cNvSpPr txBox="1"/>
          <p:nvPr/>
        </p:nvSpPr>
        <p:spPr>
          <a:xfrm rot="-2160000">
            <a:off x="2493502" y="2737110"/>
            <a:ext cx="5661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rgbClr val="E97132"/>
                </a:solidFill>
              </a:rPr>
              <a:t>HELLO THIS</a:t>
            </a:r>
            <a:r>
              <a:rPr lang="en-GB" sz="3600" b="1">
                <a:solidFill>
                  <a:srgbClr val="E97132"/>
                </a:solidFill>
              </a:rPr>
              <a:t> IS</a:t>
            </a:r>
            <a:r>
              <a:rPr lang="en-GB" sz="3600" b="1" dirty="0">
                <a:solidFill>
                  <a:srgbClr val="E97132"/>
                </a:solidFill>
              </a:rPr>
              <a:t> MAGICAL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E47BD-5B40-4734-E5C3-57FE4379FD14}"/>
              </a:ext>
            </a:extLst>
          </p:cNvPr>
          <p:cNvSpPr txBox="1"/>
          <p:nvPr/>
        </p:nvSpPr>
        <p:spPr>
          <a:xfrm>
            <a:off x="482620" y="473573"/>
            <a:ext cx="2743199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0" dirty="0">
                <a:solidFill>
                  <a:srgbClr val="4EA72E"/>
                </a:solidFill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C732E-E573-DDC7-EC25-8926F46A6F1C}"/>
              </a:ext>
            </a:extLst>
          </p:cNvPr>
          <p:cNvSpPr txBox="1"/>
          <p:nvPr/>
        </p:nvSpPr>
        <p:spPr>
          <a:xfrm>
            <a:off x="5534231" y="2822326"/>
            <a:ext cx="6373904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0">
                <a:solidFill>
                  <a:srgbClr val="0B769F"/>
                </a:solidFill>
              </a:rPr>
              <a:t>MUCH WOW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4631C-E6B7-6745-1CAB-C180000EF370}"/>
              </a:ext>
            </a:extLst>
          </p:cNvPr>
          <p:cNvSpPr/>
          <p:nvPr/>
        </p:nvSpPr>
        <p:spPr>
          <a:xfrm>
            <a:off x="5531936" y="675851"/>
            <a:ext cx="1428858" cy="9210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039BAD9-7D1E-3B90-A07E-11DE71E43C24}"/>
              </a:ext>
            </a:extLst>
          </p:cNvPr>
          <p:cNvSpPr/>
          <p:nvPr/>
        </p:nvSpPr>
        <p:spPr>
          <a:xfrm>
            <a:off x="8321065" y="3470650"/>
            <a:ext cx="1086405" cy="873847"/>
          </a:xfrm>
          <a:prstGeom prst="star5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F380207-33F3-DB73-0C67-FB3EBFB8E9A3}"/>
              </a:ext>
            </a:extLst>
          </p:cNvPr>
          <p:cNvSpPr/>
          <p:nvPr/>
        </p:nvSpPr>
        <p:spPr>
          <a:xfrm>
            <a:off x="4350064" y="4146666"/>
            <a:ext cx="1180875" cy="1676842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BEB46E24-B596-1CE9-ED2A-89424F5F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" y="4406484"/>
            <a:ext cx="4043084" cy="1306848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2A754C11-AB6C-3080-BAEC-AFE7FC5D4B55}"/>
              </a:ext>
            </a:extLst>
          </p:cNvPr>
          <p:cNvSpPr/>
          <p:nvPr/>
        </p:nvSpPr>
        <p:spPr>
          <a:xfrm rot="-2580000">
            <a:off x="9350116" y="1644574"/>
            <a:ext cx="1074596" cy="440466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7841782-3424-81FF-3726-843BED35A626}"/>
              </a:ext>
            </a:extLst>
          </p:cNvPr>
          <p:cNvCxnSpPr/>
          <p:nvPr/>
        </p:nvCxnSpPr>
        <p:spPr>
          <a:xfrm flipV="1">
            <a:off x="3210591" y="2006925"/>
            <a:ext cx="1147482" cy="1299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45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Clifton</cp:lastModifiedBy>
  <cp:revision>22</cp:revision>
  <dcterms:created xsi:type="dcterms:W3CDTF">2013-07-15T20:26:40Z</dcterms:created>
  <dcterms:modified xsi:type="dcterms:W3CDTF">2025-09-01T06:34:52Z</dcterms:modified>
</cp:coreProperties>
</file>