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Qw4w9WgXcQ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F17F87BC-966C-5AA8-794C-5B864FC8164F}"/>
              </a:ext>
            </a:extLst>
          </p:cNvPr>
          <p:cNvSpPr txBox="1"/>
          <p:nvPr/>
        </p:nvSpPr>
        <p:spPr>
          <a:xfrm>
            <a:off x="710615" y="3905746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Not sure </a:t>
            </a:r>
            <a:r>
              <a:rPr lang="en-GB" b="1" i="1"/>
              <a:t>about</a:t>
            </a:r>
            <a:r>
              <a:rPr lang="en-GB" i="1"/>
              <a:t> </a:t>
            </a:r>
            <a:r>
              <a:rPr lang="en-GB"/>
              <a:t>this</a:t>
            </a:r>
          </a:p>
          <a:p>
            <a:endParaRPr 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/>
              <a:t>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/>
              <a:t>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>
                <a:solidFill>
                  <a:srgbClr val="FF0000"/>
                </a:solidFill>
              </a:rPr>
              <a:t>Bullets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/>
              <a:t>Indented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n-GB"/>
          </a:p>
          <a:p>
            <a:pPr lvl="1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E964F-D9EF-A49F-440A-3DE7237B8BCF}"/>
              </a:ext>
            </a:extLst>
          </p:cNvPr>
          <p:cNvSpPr txBox="1"/>
          <p:nvPr/>
        </p:nvSpPr>
        <p:spPr>
          <a:xfrm rot="-2160000">
            <a:off x="2493502" y="2737110"/>
            <a:ext cx="56612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>
                <a:solidFill>
                  <a:srgbClr val="E97132"/>
                </a:solidFill>
              </a:rPr>
              <a:t>HELLO THIS IS MAGICAL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A9172-E480-0B5B-AA10-B13F4E564601}"/>
              </a:ext>
            </a:extLst>
          </p:cNvPr>
          <p:cNvSpPr txBox="1"/>
          <p:nvPr/>
        </p:nvSpPr>
        <p:spPr>
          <a:xfrm>
            <a:off x="482620" y="473573"/>
            <a:ext cx="2743199" cy="132343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8000">
                <a:solidFill>
                  <a:srgbClr val="4EA72E"/>
                </a:solidFill>
              </a:rPr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F1764-94BD-7B08-A61D-EBE271478776}"/>
              </a:ext>
            </a:extLst>
          </p:cNvPr>
          <p:cNvSpPr txBox="1"/>
          <p:nvPr/>
        </p:nvSpPr>
        <p:spPr>
          <a:xfrm>
            <a:off x="5672776" y="4891271"/>
            <a:ext cx="6373904" cy="132343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0">
                <a:solidFill>
                  <a:srgbClr val="0B769F"/>
                </a:solidFill>
              </a:rPr>
              <a:t>MUCH WOW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59FDF-6711-50E4-E2BF-0B4531C94188}"/>
              </a:ext>
            </a:extLst>
          </p:cNvPr>
          <p:cNvSpPr/>
          <p:nvPr/>
        </p:nvSpPr>
        <p:spPr>
          <a:xfrm>
            <a:off x="5531936" y="675851"/>
            <a:ext cx="1428858" cy="92108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A3C8C1B1-79AA-20A5-A346-A5A6D0FB66FC}"/>
              </a:ext>
            </a:extLst>
          </p:cNvPr>
          <p:cNvSpPr/>
          <p:nvPr/>
        </p:nvSpPr>
        <p:spPr>
          <a:xfrm>
            <a:off x="8321065" y="3470650"/>
            <a:ext cx="1086405" cy="873847"/>
          </a:xfrm>
          <a:prstGeom prst="star5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7DA6F97-BD8D-7BE5-09EB-1A49F30A1211}"/>
              </a:ext>
            </a:extLst>
          </p:cNvPr>
          <p:cNvSpPr/>
          <p:nvPr/>
        </p:nvSpPr>
        <p:spPr>
          <a:xfrm>
            <a:off x="4350064" y="4146666"/>
            <a:ext cx="1180875" cy="1676842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2EDBB63B-AE27-D252-36C1-B9B5A8C7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" y="2599338"/>
            <a:ext cx="4043084" cy="1306848"/>
          </a:xfrm>
          <a:prstGeom prst="rect">
            <a:avLst/>
          </a:prstGeom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3432292A-34E9-E4A3-699B-D68640EF2FE7}"/>
              </a:ext>
            </a:extLst>
          </p:cNvPr>
          <p:cNvSpPr/>
          <p:nvPr/>
        </p:nvSpPr>
        <p:spPr>
          <a:xfrm rot="19020000">
            <a:off x="8869825" y="-64153"/>
            <a:ext cx="1074596" cy="440466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8860DB7-2130-11FC-285D-1C5523FA7FB6}"/>
              </a:ext>
            </a:extLst>
          </p:cNvPr>
          <p:cNvCxnSpPr/>
          <p:nvPr/>
        </p:nvCxnSpPr>
        <p:spPr>
          <a:xfrm flipV="1">
            <a:off x="3210591" y="2006925"/>
            <a:ext cx="1147482" cy="1299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2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5C5B3-B725-43D1-5F06-F1495558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Rick Astley - Never Gonna Give You Up (Official Video) (4K Remaster)">
            <a:hlinkClick r:id="" action="ppaction://media"/>
            <a:extLst>
              <a:ext uri="{FF2B5EF4-FFF2-40B4-BE49-F238E27FC236}">
                <a16:creationId xmlns:a16="http://schemas.microsoft.com/office/drawing/2014/main" id="{DFBFC9B7-6D14-861A-3611-FFCE9EB3B12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2146" y="1087723"/>
            <a:ext cx="8287707" cy="4682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53416C-0423-F9BC-987C-B0B2DC2A2111}"/>
              </a:ext>
            </a:extLst>
          </p:cNvPr>
          <p:cNvSpPr txBox="1"/>
          <p:nvPr/>
        </p:nvSpPr>
        <p:spPr>
          <a:xfrm>
            <a:off x="789140" y="55114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988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16</Words>
  <Application>Microsoft Macintosh PowerPoint</Application>
  <PresentationFormat>Widescreen</PresentationFormat>
  <Paragraphs>10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Clifton</cp:lastModifiedBy>
  <cp:revision>3</cp:revision>
  <dcterms:created xsi:type="dcterms:W3CDTF">2013-07-15T20:26:40Z</dcterms:created>
  <dcterms:modified xsi:type="dcterms:W3CDTF">2025-09-03T04:57:45Z</dcterms:modified>
</cp:coreProperties>
</file>