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9391F-15CA-57AA-D34A-9C9E21768D42}" v="110" dt="2025-08-31T04:08:24.667"/>
    <p1510:client id="{5436DA5F-3536-2BC8-90D4-8AA508332044}" v="1" dt="2025-09-01T04:49:26.231"/>
    <p1510:client id="{8525CF98-AA41-E242-BCBA-38CB66F8B3D8}" v="26" dt="2025-08-31T05:34:24.708"/>
    <p1510:client id="{EFED82E4-5AF8-46B4-FCBF-9DFE1F7054A2}" v="168" dt="2025-08-31T07:28:48.380"/>
    <p1510:client id="{F9AC0B5A-2EC5-0865-44A4-26D2F656D941}" v="165" dt="2025-08-31T18:10:23.305"/>
    <p1510:client id="{FAE42FD5-10E1-71BC-C9BD-DB2FB3B59CDB}" v="45" dt="2025-08-31T18:29:02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4694"/>
  </p:normalViewPr>
  <p:slideViewPr>
    <p:cSldViewPr snapToGrid="0">
      <p:cViewPr varScale="1">
        <p:scale>
          <a:sx n="117" d="100"/>
          <a:sy n="117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17F87BC-966C-5AA8-794C-5B864FC8164F}"/>
              </a:ext>
            </a:extLst>
          </p:cNvPr>
          <p:cNvSpPr txBox="1"/>
          <p:nvPr/>
        </p:nvSpPr>
        <p:spPr>
          <a:xfrm>
            <a:off x="710615" y="3905746"/>
            <a:ext cx="2743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Not sure </a:t>
            </a:r>
            <a:r>
              <a:rPr lang="en-GB" b="1" i="1"/>
              <a:t>about</a:t>
            </a:r>
            <a:r>
              <a:rPr lang="en-GB" i="1"/>
              <a:t> </a:t>
            </a:r>
            <a:r>
              <a:rPr lang="en-GB"/>
              <a:t>this</a:t>
            </a:r>
          </a:p>
          <a:p>
            <a:endParaRPr lang="en-GB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/>
              <a:t>TEXT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1"/>
              <a:t>Bullets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u="sng">
                <a:solidFill>
                  <a:srgbClr val="FF0000"/>
                </a:solidFill>
              </a:rPr>
              <a:t>Bullets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Indented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n-GB"/>
          </a:p>
          <a:p>
            <a:pPr lvl="1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E964F-D9EF-A49F-440A-3DE7237B8BCF}"/>
              </a:ext>
            </a:extLst>
          </p:cNvPr>
          <p:cNvSpPr txBox="1"/>
          <p:nvPr/>
        </p:nvSpPr>
        <p:spPr>
          <a:xfrm rot="-2160000">
            <a:off x="2493502" y="2737110"/>
            <a:ext cx="56612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solidFill>
                  <a:srgbClr val="E97132"/>
                </a:solidFill>
              </a:rPr>
              <a:t>HELLO THIS IS MAGICAL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A9172-E480-0B5B-AA10-B13F4E564601}"/>
              </a:ext>
            </a:extLst>
          </p:cNvPr>
          <p:cNvSpPr txBox="1"/>
          <p:nvPr/>
        </p:nvSpPr>
        <p:spPr>
          <a:xfrm>
            <a:off x="482620" y="473573"/>
            <a:ext cx="2743199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8000">
                <a:solidFill>
                  <a:srgbClr val="4EA72E"/>
                </a:solidFill>
              </a:rPr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F1764-94BD-7B08-A61D-EBE271478776}"/>
              </a:ext>
            </a:extLst>
          </p:cNvPr>
          <p:cNvSpPr txBox="1"/>
          <p:nvPr/>
        </p:nvSpPr>
        <p:spPr>
          <a:xfrm>
            <a:off x="8280455" y="407633"/>
            <a:ext cx="3566226" cy="132343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0" dirty="0">
                <a:solidFill>
                  <a:srgbClr val="0B769F"/>
                </a:solidFill>
              </a:rPr>
              <a:t>WOW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D59FDF-6711-50E4-E2BF-0B4531C94188}"/>
              </a:ext>
            </a:extLst>
          </p:cNvPr>
          <p:cNvSpPr/>
          <p:nvPr/>
        </p:nvSpPr>
        <p:spPr>
          <a:xfrm>
            <a:off x="5531936" y="675851"/>
            <a:ext cx="1428858" cy="921082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A3C8C1B1-79AA-20A5-A346-A5A6D0FB66FC}"/>
              </a:ext>
            </a:extLst>
          </p:cNvPr>
          <p:cNvSpPr/>
          <p:nvPr/>
        </p:nvSpPr>
        <p:spPr>
          <a:xfrm>
            <a:off x="8321065" y="3470650"/>
            <a:ext cx="1086405" cy="873847"/>
          </a:xfrm>
          <a:prstGeom prst="star5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E7DA6F97-BD8D-7BE5-09EB-1A49F30A1211}"/>
              </a:ext>
            </a:extLst>
          </p:cNvPr>
          <p:cNvSpPr/>
          <p:nvPr/>
        </p:nvSpPr>
        <p:spPr>
          <a:xfrm>
            <a:off x="4350064" y="4146666"/>
            <a:ext cx="1180875" cy="1676842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2EDBB63B-AE27-D252-36C1-B9B5A8C79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930" y="5356310"/>
            <a:ext cx="4043084" cy="1306848"/>
          </a:xfrm>
          <a:prstGeom prst="rect">
            <a:avLst/>
          </a:prstGeom>
        </p:spPr>
      </p:pic>
      <p:sp>
        <p:nvSpPr>
          <p:cNvPr id="7" name="Arrow: Up-Down 6">
            <a:extLst>
              <a:ext uri="{FF2B5EF4-FFF2-40B4-BE49-F238E27FC236}">
                <a16:creationId xmlns:a16="http://schemas.microsoft.com/office/drawing/2014/main" id="{3432292A-34E9-E4A3-699B-D68640EF2FE7}"/>
              </a:ext>
            </a:extLst>
          </p:cNvPr>
          <p:cNvSpPr/>
          <p:nvPr/>
        </p:nvSpPr>
        <p:spPr>
          <a:xfrm rot="-2580000">
            <a:off x="9350116" y="1644574"/>
            <a:ext cx="1074596" cy="440466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2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14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Clifton</cp:lastModifiedBy>
  <cp:revision>7</cp:revision>
  <dcterms:created xsi:type="dcterms:W3CDTF">2013-07-15T20:26:40Z</dcterms:created>
  <dcterms:modified xsi:type="dcterms:W3CDTF">2025-09-01T19:35:01Z</dcterms:modified>
</cp:coreProperties>
</file>