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5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693B-3FAD-4C08-A8F4-242F6638F920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FCF3-74CB-4E21-A554-F94F0DCCA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8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693B-3FAD-4C08-A8F4-242F6638F920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FCF3-74CB-4E21-A554-F94F0DCCA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5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693B-3FAD-4C08-A8F4-242F6638F920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FCF3-74CB-4E21-A554-F94F0DCCA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693B-3FAD-4C08-A8F4-242F6638F920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FCF3-74CB-4E21-A554-F94F0DCCA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0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693B-3FAD-4C08-A8F4-242F6638F920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FCF3-74CB-4E21-A554-F94F0DCCA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3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693B-3FAD-4C08-A8F4-242F6638F920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FCF3-74CB-4E21-A554-F94F0DCCA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693B-3FAD-4C08-A8F4-242F6638F920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FCF3-74CB-4E21-A554-F94F0DCCA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1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693B-3FAD-4C08-A8F4-242F6638F920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FCF3-74CB-4E21-A554-F94F0DCCA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693B-3FAD-4C08-A8F4-242F6638F920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FCF3-74CB-4E21-A554-F94F0DCCA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8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693B-3FAD-4C08-A8F4-242F6638F920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FCF3-74CB-4E21-A554-F94F0DCCA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6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693B-3FAD-4C08-A8F4-242F6638F920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FCF3-74CB-4E21-A554-F94F0DCCA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9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1693B-3FAD-4C08-A8F4-242F6638F920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3FCF3-74CB-4E21-A554-F94F0DCCA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3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Department of Public 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Application </a:t>
            </a:r>
          </a:p>
          <a:p>
            <a:r>
              <a:rPr lang="en-US" dirty="0" smtClean="0"/>
              <a:t>Preliminary Mockup of Screens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2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Basic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Logo after the user logs in</a:t>
            </a:r>
          </a:p>
          <a:p>
            <a:pPr lvl="1"/>
            <a:r>
              <a:rPr lang="en-US" dirty="0" smtClean="0"/>
              <a:t>The website supports multiple DPW’s.  Once the user has logged in, a logo / name of their DPW is displayed on all pages.</a:t>
            </a:r>
          </a:p>
          <a:p>
            <a:r>
              <a:rPr lang="en-US" dirty="0" smtClean="0"/>
              <a:t>Estimates</a:t>
            </a:r>
          </a:p>
          <a:p>
            <a:pPr lvl="1"/>
            <a:r>
              <a:rPr lang="en-US" dirty="0" smtClean="0"/>
              <a:t>Print</a:t>
            </a:r>
          </a:p>
          <a:p>
            <a:pPr lvl="1"/>
            <a:r>
              <a:rPr lang="en-US" dirty="0" smtClean="0"/>
              <a:t>Export to Excel</a:t>
            </a:r>
          </a:p>
          <a:p>
            <a:pPr lvl="1"/>
            <a:r>
              <a:rPr lang="en-US" dirty="0" smtClean="0"/>
              <a:t>Email estimate to (need to determine export format, possibly PDF?)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0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“Try It”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Connects to a “play” database</a:t>
            </a:r>
          </a:p>
          <a:p>
            <a:r>
              <a:rPr lang="en-US" dirty="0" smtClean="0"/>
              <a:t>User can explore different roles</a:t>
            </a:r>
          </a:p>
          <a:p>
            <a:r>
              <a:rPr lang="en-US" dirty="0" smtClean="0"/>
              <a:t>Data is re-initialized every 24 hours</a:t>
            </a:r>
          </a:p>
          <a:p>
            <a:r>
              <a:rPr lang="en-US" dirty="0" smtClean="0"/>
              <a:t>Required fields:</a:t>
            </a:r>
          </a:p>
          <a:p>
            <a:pPr lvl="1"/>
            <a:r>
              <a:rPr lang="en-US" dirty="0" smtClean="0"/>
              <a:t>contact name</a:t>
            </a:r>
          </a:p>
          <a:p>
            <a:pPr lvl="1"/>
            <a:r>
              <a:rPr lang="en-US" dirty="0" smtClean="0"/>
              <a:t>phone number</a:t>
            </a:r>
          </a:p>
          <a:p>
            <a:pPr lvl="1"/>
            <a:r>
              <a:rPr lang="en-US" dirty="0" smtClean="0"/>
              <a:t>email address</a:t>
            </a:r>
          </a:p>
          <a:p>
            <a:pPr lvl="1"/>
            <a:r>
              <a:rPr lang="en-US" dirty="0" smtClean="0"/>
              <a:t>name of municipality</a:t>
            </a:r>
          </a:p>
          <a:p>
            <a:pPr lvl="1"/>
            <a:r>
              <a:rPr lang="en-US" dirty="0" smtClean="0"/>
              <a:t>state</a:t>
            </a:r>
          </a:p>
          <a:p>
            <a:r>
              <a:rPr lang="en-US" dirty="0" err="1" smtClean="0"/>
              <a:t>Captcha</a:t>
            </a:r>
            <a:r>
              <a:rPr lang="en-US" dirty="0" smtClean="0"/>
              <a:t> is required to prevent bots from registering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7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roles?</a:t>
            </a:r>
          </a:p>
          <a:p>
            <a:r>
              <a:rPr lang="en-US" dirty="0" smtClean="0"/>
              <a:t>What is the relationship between a “Service Request” and a “Preliminary Estimate”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6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0" y="1219200"/>
            <a:ext cx="426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2895600"/>
            <a:ext cx="42672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 about </a:t>
            </a:r>
            <a:r>
              <a:rPr lang="en-US" dirty="0" err="1" smtClean="0"/>
              <a:t>DPWorks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71800" y="1964267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Registered User Login Button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1800" y="2438401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“Try It”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Screen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9800" y="1524000"/>
            <a:ext cx="457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Welcome Banner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09800" y="2286000"/>
            <a:ext cx="4572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Registered User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Site-Wide Admin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site-wide administrator account will have the following capabilities:</a:t>
            </a:r>
          </a:p>
          <a:p>
            <a:pPr lvl="1"/>
            <a:r>
              <a:rPr lang="en-US" dirty="0" smtClean="0"/>
              <a:t>Add / remove DPW sites</a:t>
            </a:r>
          </a:p>
          <a:p>
            <a:pPr lvl="2"/>
            <a:r>
              <a:rPr lang="en-US" dirty="0" smtClean="0"/>
              <a:t>Name, logo, contact info, etc.</a:t>
            </a:r>
          </a:p>
          <a:p>
            <a:pPr lvl="1"/>
            <a:r>
              <a:rPr lang="en-US" dirty="0" smtClean="0"/>
              <a:t>Assign / Un-assign users to DPW sites and their roles</a:t>
            </a:r>
          </a:p>
          <a:p>
            <a:pPr lvl="2"/>
            <a:r>
              <a:rPr lang="en-US" dirty="0" smtClean="0"/>
              <a:t>Initial set of roles (a user can have more than </a:t>
            </a:r>
            <a:r>
              <a:rPr lang="en-US" smtClean="0"/>
              <a:t>one role):</a:t>
            </a:r>
            <a:endParaRPr lang="en-US" dirty="0" smtClean="0"/>
          </a:p>
          <a:p>
            <a:pPr lvl="3"/>
            <a:r>
              <a:rPr lang="en-US" dirty="0" smtClean="0"/>
              <a:t>Superintendent</a:t>
            </a:r>
          </a:p>
          <a:p>
            <a:pPr lvl="3"/>
            <a:r>
              <a:rPr lang="en-US" dirty="0" smtClean="0"/>
              <a:t>DPW site administrator</a:t>
            </a:r>
          </a:p>
          <a:p>
            <a:pPr lvl="3"/>
            <a:r>
              <a:rPr lang="en-US" dirty="0" smtClean="0"/>
              <a:t>Users (basic operation)</a:t>
            </a:r>
          </a:p>
          <a:p>
            <a:pPr lvl="3"/>
            <a:r>
              <a:rPr lang="en-US" dirty="0" smtClean="0"/>
              <a:t>Other roles to be defined</a:t>
            </a:r>
          </a:p>
          <a:p>
            <a:pPr lvl="1"/>
            <a:r>
              <a:rPr lang="en-US" dirty="0" smtClean="0"/>
              <a:t>Users will include email and phone contact information</a:t>
            </a:r>
          </a:p>
          <a:p>
            <a:pPr lvl="2"/>
            <a:r>
              <a:rPr lang="en-US" dirty="0" smtClean="0"/>
              <a:t>Work email address</a:t>
            </a:r>
          </a:p>
          <a:p>
            <a:pPr lvl="2"/>
            <a:r>
              <a:rPr lang="en-US" dirty="0" smtClean="0"/>
              <a:t>Work phone number(s)</a:t>
            </a:r>
          </a:p>
          <a:p>
            <a:pPr lvl="2"/>
            <a:r>
              <a:rPr lang="en-US" dirty="0" smtClean="0"/>
              <a:t>Emergency contact phone number(s)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Superintendent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both open and closed estimates</a:t>
            </a:r>
          </a:p>
          <a:p>
            <a:r>
              <a:rPr lang="en-US" dirty="0" smtClean="0"/>
              <a:t>Edit estimates (see User Account)</a:t>
            </a:r>
          </a:p>
          <a:p>
            <a:r>
              <a:rPr lang="en-US" dirty="0" smtClean="0"/>
              <a:t>Sign off on estimate (“checked estimate”)</a:t>
            </a:r>
          </a:p>
          <a:p>
            <a:r>
              <a:rPr lang="en-US" dirty="0" smtClean="0"/>
              <a:t>Submit estimate (“submitted by”)</a:t>
            </a:r>
          </a:p>
          <a:p>
            <a:r>
              <a:rPr lang="en-US" dirty="0" smtClean="0"/>
              <a:t>Delete estimates</a:t>
            </a:r>
          </a:p>
          <a:p>
            <a:r>
              <a:rPr lang="en-US" dirty="0" smtClean="0"/>
              <a:t>Add/Remove users and roles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5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DPW Site Administrator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Permissions:</a:t>
            </a:r>
          </a:p>
          <a:p>
            <a:pPr lvl="1"/>
            <a:r>
              <a:rPr lang="en-US" dirty="0" smtClean="0"/>
              <a:t>Add / remove users, defining:</a:t>
            </a:r>
          </a:p>
          <a:p>
            <a:pPr lvl="2"/>
            <a:r>
              <a:rPr lang="en-US" dirty="0" smtClean="0"/>
              <a:t>Roles (“administrator” or “user”)</a:t>
            </a:r>
          </a:p>
          <a:p>
            <a:pPr lvl="2"/>
            <a:r>
              <a:rPr lang="en-US" dirty="0" smtClean="0"/>
              <a:t>Contact information</a:t>
            </a:r>
          </a:p>
          <a:p>
            <a:pPr lvl="3"/>
            <a:r>
              <a:rPr lang="en-US" dirty="0" smtClean="0"/>
              <a:t>Work email address</a:t>
            </a:r>
          </a:p>
          <a:p>
            <a:pPr lvl="3"/>
            <a:r>
              <a:rPr lang="en-US" dirty="0" smtClean="0"/>
              <a:t>Work phone number(s)</a:t>
            </a:r>
          </a:p>
          <a:p>
            <a:pPr lvl="3"/>
            <a:r>
              <a:rPr lang="en-US" dirty="0" smtClean="0"/>
              <a:t>Emergency contact phone number(s)</a:t>
            </a:r>
          </a:p>
          <a:p>
            <a:pPr lvl="1"/>
            <a:r>
              <a:rPr lang="en-US" dirty="0" smtClean="0"/>
              <a:t>Create / edit “Material List” – list of standard materials that can be selected in a work order estimate</a:t>
            </a:r>
          </a:p>
          <a:p>
            <a:pPr lvl="2"/>
            <a:r>
              <a:rPr lang="en-US" dirty="0" smtClean="0"/>
              <a:t>Item name</a:t>
            </a:r>
          </a:p>
          <a:p>
            <a:pPr lvl="2"/>
            <a:r>
              <a:rPr lang="en-US" dirty="0" smtClean="0"/>
              <a:t>Unit of measure</a:t>
            </a:r>
          </a:p>
          <a:p>
            <a:pPr lvl="2"/>
            <a:r>
              <a:rPr lang="en-US" dirty="0" smtClean="0"/>
              <a:t>Unit price</a:t>
            </a:r>
          </a:p>
          <a:p>
            <a:pPr lvl="1"/>
            <a:r>
              <a:rPr lang="en-US" dirty="0" smtClean="0"/>
              <a:t>Create / edit Labor Rates</a:t>
            </a:r>
          </a:p>
          <a:p>
            <a:pPr lvl="2"/>
            <a:r>
              <a:rPr lang="en-US" dirty="0" smtClean="0"/>
              <a:t>Position</a:t>
            </a:r>
          </a:p>
          <a:p>
            <a:pPr lvl="2"/>
            <a:r>
              <a:rPr lang="en-US" dirty="0" smtClean="0"/>
              <a:t>Hourly rate</a:t>
            </a:r>
          </a:p>
          <a:p>
            <a:pPr lvl="1"/>
            <a:r>
              <a:rPr lang="en-US" dirty="0" smtClean="0"/>
              <a:t>Create / edit Equipment</a:t>
            </a: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Hourly rate</a:t>
            </a:r>
          </a:p>
          <a:p>
            <a:pPr lvl="1"/>
            <a:r>
              <a:rPr lang="en-US" dirty="0" smtClean="0"/>
              <a:t>Templates</a:t>
            </a:r>
          </a:p>
          <a:p>
            <a:pPr lvl="2"/>
            <a:r>
              <a:rPr lang="en-US" dirty="0" smtClean="0"/>
              <a:t>Create / edit work estimate templates</a:t>
            </a:r>
          </a:p>
          <a:p>
            <a:pPr lvl="2"/>
            <a:r>
              <a:rPr lang="en-US" dirty="0" smtClean="0"/>
              <a:t>Add / remove line items to the template:</a:t>
            </a:r>
          </a:p>
          <a:p>
            <a:pPr lvl="3"/>
            <a:r>
              <a:rPr lang="en-US" dirty="0" smtClean="0"/>
              <a:t>materials, estimated quantity</a:t>
            </a:r>
          </a:p>
          <a:p>
            <a:pPr lvl="3"/>
            <a:r>
              <a:rPr lang="en-US" dirty="0" smtClean="0"/>
              <a:t>personnel required, estimated hours</a:t>
            </a:r>
          </a:p>
          <a:p>
            <a:pPr lvl="3"/>
            <a:r>
              <a:rPr lang="en-US" dirty="0" smtClean="0"/>
              <a:t>Support services (traffic police, etc.)</a:t>
            </a:r>
          </a:p>
        </p:txBody>
      </p:sp>
    </p:spTree>
    <p:extLst>
      <p:ext uri="{BB962C8B-B14F-4D97-AF65-F5344CB8AC3E}">
        <p14:creationId xmlns:p14="http://schemas.microsoft.com/office/powerpoint/2010/main" val="193346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Permissions:</a:t>
            </a:r>
          </a:p>
          <a:p>
            <a:pPr lvl="1"/>
            <a:r>
              <a:rPr lang="en-US" dirty="0" smtClean="0"/>
              <a:t>Create an estimate (aka service request) or Edit/Review an “open” estimate</a:t>
            </a:r>
          </a:p>
          <a:p>
            <a:pPr lvl="2"/>
            <a:r>
              <a:rPr lang="en-US" dirty="0" smtClean="0"/>
              <a:t>Select from estimate template(s)</a:t>
            </a:r>
          </a:p>
          <a:p>
            <a:pPr lvl="2"/>
            <a:r>
              <a:rPr lang="en-US" dirty="0" smtClean="0"/>
              <a:t>Edit Fields:</a:t>
            </a:r>
          </a:p>
          <a:p>
            <a:pPr lvl="3"/>
            <a:r>
              <a:rPr lang="en-US" dirty="0" smtClean="0"/>
              <a:t>Station (to be defined)</a:t>
            </a:r>
          </a:p>
          <a:p>
            <a:pPr lvl="3"/>
            <a:r>
              <a:rPr lang="en-US" dirty="0" smtClean="0"/>
              <a:t>Road (name, intersection, geo-location?)</a:t>
            </a:r>
          </a:p>
          <a:p>
            <a:pPr lvl="3"/>
            <a:r>
              <a:rPr lang="en-US" dirty="0" smtClean="0"/>
              <a:t>Class</a:t>
            </a:r>
          </a:p>
          <a:p>
            <a:pPr lvl="3"/>
            <a:r>
              <a:rPr lang="en-US" dirty="0" smtClean="0"/>
              <a:t>Created by (auto-populated from user information.)</a:t>
            </a:r>
          </a:p>
          <a:p>
            <a:pPr lvl="3"/>
            <a:r>
              <a:rPr lang="en-US" dirty="0" smtClean="0"/>
              <a:t>Checked by</a:t>
            </a:r>
          </a:p>
          <a:p>
            <a:pPr lvl="3"/>
            <a:r>
              <a:rPr lang="en-US" dirty="0" smtClean="0"/>
              <a:t>Submitted by</a:t>
            </a:r>
          </a:p>
          <a:p>
            <a:pPr lvl="3"/>
            <a:r>
              <a:rPr lang="en-US" dirty="0" smtClean="0"/>
              <a:t>Line item(s):</a:t>
            </a:r>
          </a:p>
          <a:p>
            <a:pPr lvl="4"/>
            <a:r>
              <a:rPr lang="en-US" dirty="0" smtClean="0"/>
              <a:t>Quantity</a:t>
            </a:r>
          </a:p>
          <a:p>
            <a:pPr lvl="4"/>
            <a:r>
              <a:rPr lang="en-US" dirty="0" smtClean="0"/>
              <a:t>Unit</a:t>
            </a:r>
          </a:p>
          <a:p>
            <a:pPr lvl="4"/>
            <a:r>
              <a:rPr lang="en-US" dirty="0" smtClean="0"/>
              <a:t>Item</a:t>
            </a:r>
          </a:p>
          <a:p>
            <a:pPr lvl="4"/>
            <a:r>
              <a:rPr lang="en-US" dirty="0" smtClean="0"/>
              <a:t>Unit Price</a:t>
            </a:r>
          </a:p>
          <a:p>
            <a:pPr lvl="4"/>
            <a:r>
              <a:rPr lang="en-US" dirty="0" smtClean="0"/>
              <a:t>Line Total</a:t>
            </a:r>
          </a:p>
          <a:p>
            <a:r>
              <a:rPr lang="en-US" dirty="0" smtClean="0"/>
              <a:t>The web page will separate into sub-categories:</a:t>
            </a:r>
          </a:p>
          <a:p>
            <a:pPr lvl="1"/>
            <a:r>
              <a:rPr lang="en-US" dirty="0" smtClean="0"/>
              <a:t>Materials</a:t>
            </a:r>
          </a:p>
          <a:p>
            <a:pPr lvl="1"/>
            <a:r>
              <a:rPr lang="en-US" dirty="0" smtClean="0"/>
              <a:t>Labor</a:t>
            </a:r>
          </a:p>
          <a:p>
            <a:pPr lvl="1"/>
            <a:r>
              <a:rPr lang="en-US" dirty="0" smtClean="0"/>
              <a:t>Equipment</a:t>
            </a:r>
          </a:p>
          <a:p>
            <a:r>
              <a:rPr lang="en-US" dirty="0" smtClean="0"/>
              <a:t>The web page will sub-totaling each sub-category as entries are edited and provide a “live update” grand total.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1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Note: Users can not auto-register.  </a:t>
            </a:r>
          </a:p>
          <a:p>
            <a:pPr lvl="1"/>
            <a:r>
              <a:rPr lang="en-US" dirty="0" smtClean="0"/>
              <a:t>Users are created by the Superintendent or administrator.</a:t>
            </a:r>
          </a:p>
          <a:p>
            <a:pPr lvl="1"/>
            <a:r>
              <a:rPr lang="en-US" dirty="0" smtClean="0"/>
              <a:t>When a user is created, he/she receives an email with a link to complete the registration process</a:t>
            </a:r>
          </a:p>
          <a:p>
            <a:r>
              <a:rPr lang="en-US" dirty="0" smtClean="0"/>
              <a:t>Registration Page</a:t>
            </a:r>
          </a:p>
          <a:p>
            <a:pPr lvl="1"/>
            <a:r>
              <a:rPr lang="en-US" dirty="0" smtClean="0"/>
              <a:t>New users are sent an email directing them to the registration page, from which they are required to create a password</a:t>
            </a:r>
          </a:p>
          <a:p>
            <a:pPr lvl="1"/>
            <a:r>
              <a:rPr lang="en-US" dirty="0" smtClean="0"/>
              <a:t>Once the password is created, they are taken to their account profile / custom setting page (next slide.)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817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Account Profile / Custom Settings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can:</a:t>
            </a:r>
          </a:p>
          <a:p>
            <a:pPr lvl="1"/>
            <a:r>
              <a:rPr lang="en-US" dirty="0" smtClean="0"/>
              <a:t>Create / Change their password</a:t>
            </a:r>
          </a:p>
          <a:p>
            <a:pPr lvl="1"/>
            <a:r>
              <a:rPr lang="en-US" dirty="0" smtClean="0"/>
              <a:t>Edit account information, such as:</a:t>
            </a:r>
          </a:p>
          <a:p>
            <a:pPr lvl="2"/>
            <a:r>
              <a:rPr lang="en-US" dirty="0" smtClean="0"/>
              <a:t>Username</a:t>
            </a:r>
          </a:p>
          <a:p>
            <a:pPr lvl="2"/>
            <a:r>
              <a:rPr lang="en-US" dirty="0" smtClean="0"/>
              <a:t>Full Name</a:t>
            </a:r>
          </a:p>
          <a:p>
            <a:pPr lvl="2"/>
            <a:r>
              <a:rPr lang="en-US" dirty="0" smtClean="0"/>
              <a:t>Contact information</a:t>
            </a:r>
          </a:p>
          <a:p>
            <a:pPr lvl="2"/>
            <a:r>
              <a:rPr lang="en-US" dirty="0" smtClean="0"/>
              <a:t>Adjust site settings (colors, font size,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595</Words>
  <Application>Microsoft Office PowerPoint</Application>
  <PresentationFormat>On-screen Show (4:3)</PresentationFormat>
  <Paragraphs>114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Department of Public Works</vt:lpstr>
      <vt:lpstr>Home Page</vt:lpstr>
      <vt:lpstr>Login Screen</vt:lpstr>
      <vt:lpstr>Site-Wide Admin Account</vt:lpstr>
      <vt:lpstr>Superintendent Account</vt:lpstr>
      <vt:lpstr>DPW Site Administrator Account</vt:lpstr>
      <vt:lpstr>User Account</vt:lpstr>
      <vt:lpstr>Registration Page</vt:lpstr>
      <vt:lpstr>Account Profile / Custom Settings Page</vt:lpstr>
      <vt:lpstr>Other Basic Functions</vt:lpstr>
      <vt:lpstr>“Try It” Login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Public Works</dc:title>
  <dc:creator>Marc</dc:creator>
  <cp:lastModifiedBy>Marc</cp:lastModifiedBy>
  <cp:revision>6</cp:revision>
  <dcterms:created xsi:type="dcterms:W3CDTF">2014-10-28T14:42:44Z</dcterms:created>
  <dcterms:modified xsi:type="dcterms:W3CDTF">2014-10-28T15:33:29Z</dcterms:modified>
</cp:coreProperties>
</file>