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c0015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c0015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f39fd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f39fd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c73bb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5c73bb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d7e88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d7e88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b90d8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b90d8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c0015a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c0015a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c0015a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c0015a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d4f2c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d4f2c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tOqf_dmlCf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Cyberwar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Fontana, Dennis Timmons, Chiyoung Lii, Siobhan Dunn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Cyberterror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2016 US Elections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NotPetya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Stuxnet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Terrorism Recruitment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ISIS 2003-2019 (Kind of)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Very Large Cyber Presence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Primary Targets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3 Most Common Recruiting Principles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The Crusaders  - Western Invaders/Opressors, must be repelled &amp; destroyed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Jahiliyya - Islam is the one true religion, sharia law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Hypocrites - Western Muslims are NOT Muslims, abandon home and join caliphate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Caliphate Podcast NY Times</a:t>
            </a:r>
            <a:r>
              <a:rPr lang="en"/>
              <a:t>- Interview with an Al-Qaeda Recruiter (2 min)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Defending Against Cyber Warfare (US)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investment in cyber defense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Movement towards offensive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Declared responsibility of Department of Defense (DOD)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US Elections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 supports that Russia meddled in the 2016 US Elections in all 50 states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Spreading of propaganda through Facebook from “pro-America” accounts run by Russian activists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Cambridge Analytica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NotPetya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Malware used by Russia to attack Ukraine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Exploits: EternalBlue and Mimikatz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Fastest spreading malware to date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$10 billion in damages worldwide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aspects of Stuxnet (2010)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time malware was used to cause physical damage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time malware circ</a:t>
            </a:r>
            <a:r>
              <a:rPr lang="en"/>
              <a:t>umvented</a:t>
            </a:r>
            <a:r>
              <a:rPr lang="en"/>
              <a:t> autom</a:t>
            </a:r>
            <a:r>
              <a:rPr lang="en"/>
              <a:t>ati</a:t>
            </a:r>
            <a:r>
              <a:rPr lang="en"/>
              <a:t>c detection systems through output falsification (general method)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pass through </a:t>
            </a:r>
            <a:r>
              <a:rPr lang="en"/>
              <a:t>air gaps (Via USB flash drive)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Incorporated private keys of several well known companies (JMicron and Realtek)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jump networks (many methods)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jump physical media (many methods)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Able to update itself (Via internet)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75" y="0"/>
            <a:ext cx="68580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-45050" y="3049500"/>
            <a:ext cx="16008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NJ CYBERSECURITY &amp; COMMUNICATIONS INTEGRATION CELL. (2017, August 10). </a:t>
            </a:r>
            <a:r>
              <a:rPr i="1" lang="en" sz="800"/>
              <a:t>Stuxnet.</a:t>
            </a:r>
            <a:r>
              <a:rPr lang="en" sz="800"/>
              <a:t> Retrieved from NJCCIC: https://www.cyber.nj.gov/threat-profiles/ics-malware-variants/stuxnet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Pertinent questions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Who wrote Stuxnet?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did the authors get the private keys of two corporations?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 authors still out there? If so, what are they doing now?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