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54" y="14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FD156-4598-4001-AB71-524DA10E56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1ADC38-8AE5-4CE3-ADDE-CFA76F930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0C5716-210B-493A-8CDD-9EF42168F5A0}"/>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5" name="页脚占位符 4">
            <a:extLst>
              <a:ext uri="{FF2B5EF4-FFF2-40B4-BE49-F238E27FC236}">
                <a16:creationId xmlns:a16="http://schemas.microsoft.com/office/drawing/2014/main" id="{D7F158F2-052B-41BF-8BCA-4DA9E7EB30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E43A6E-2E97-4524-A47E-992AC997467E}"/>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268123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4B1BB-C8DF-4BE2-91FA-F35BB90BC1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E82202-329F-47A1-8F15-9E85E2D4F1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BD8730-F110-4AE9-891C-3439E8971E07}"/>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5" name="页脚占位符 4">
            <a:extLst>
              <a:ext uri="{FF2B5EF4-FFF2-40B4-BE49-F238E27FC236}">
                <a16:creationId xmlns:a16="http://schemas.microsoft.com/office/drawing/2014/main" id="{21A330E4-3EEF-4B0F-B031-FDB5E29A8A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7DC905-A8DA-46CE-9631-476317F3A583}"/>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179297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1B7312-5D02-4AD8-8E72-8C62C1A889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C9E547-8EBD-4E49-AC65-7BB98BE36D5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C9E259-2504-4C72-84F1-5E1645243521}"/>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5" name="页脚占位符 4">
            <a:extLst>
              <a:ext uri="{FF2B5EF4-FFF2-40B4-BE49-F238E27FC236}">
                <a16:creationId xmlns:a16="http://schemas.microsoft.com/office/drawing/2014/main" id="{684201D2-C49E-4875-B2D8-9A8E394A0D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197BAB-A063-486C-8378-7A4B4F9068E6}"/>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309039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04A78-4F7E-4040-862D-5D1B6A8E5A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4712E7-168B-48EA-AFFD-18A7AF82018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0764A02-FD49-4230-A7AD-2ED8A4728C00}"/>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5" name="页脚占位符 4">
            <a:extLst>
              <a:ext uri="{FF2B5EF4-FFF2-40B4-BE49-F238E27FC236}">
                <a16:creationId xmlns:a16="http://schemas.microsoft.com/office/drawing/2014/main" id="{4433FBEE-7E9A-498F-913A-A073AD34BB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8B3CAF-B3BA-4836-8833-B16576A68CEA}"/>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152187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4F2BE-6B1E-4BAA-87B0-432D8C2D4A4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3FC3434-DF2D-4D3D-9F03-E4D2EF2B8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E410F68-BA8F-4129-8442-303AF319EA3A}"/>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5" name="页脚占位符 4">
            <a:extLst>
              <a:ext uri="{FF2B5EF4-FFF2-40B4-BE49-F238E27FC236}">
                <a16:creationId xmlns:a16="http://schemas.microsoft.com/office/drawing/2014/main" id="{09CD05D3-0898-4BD7-B964-AD320CE011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B34C1F-4014-488C-A64D-407FFBBF614F}"/>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402170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D8CEF-AF19-482C-9893-A0E0DDCFA3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E85FDA-3F1D-4D25-9129-86CF05E264E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DC15700-3EDC-4BEE-B049-49CFA7796CE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6C241EB-DB61-4DF8-918B-379313AD833E}"/>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6" name="页脚占位符 5">
            <a:extLst>
              <a:ext uri="{FF2B5EF4-FFF2-40B4-BE49-F238E27FC236}">
                <a16:creationId xmlns:a16="http://schemas.microsoft.com/office/drawing/2014/main" id="{DAA7DFDB-BF70-4C44-8AAD-784D22B93D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15A655-09C8-403C-B0A3-ED7A6CD990A3}"/>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192931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B22A7-3936-4B12-AA57-78911A74735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9B9C42-6260-4B18-97F6-A89B329EE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13AB157-C590-4588-A561-C299BFBCB6F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FCDED35-8818-4096-BAA9-8628CA15E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B5E340-407F-46A3-A847-7778ED9BD1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4B614C3-26BE-4597-A718-9BFBBDEC325C}"/>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8" name="页脚占位符 7">
            <a:extLst>
              <a:ext uri="{FF2B5EF4-FFF2-40B4-BE49-F238E27FC236}">
                <a16:creationId xmlns:a16="http://schemas.microsoft.com/office/drawing/2014/main" id="{6F4344A3-6BF2-4F08-A077-D317B5D00F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EBED5E-D16F-45E0-B7E9-CD4BC45C3358}"/>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261553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5BDC1-272A-4A55-8D68-A70B0D5BC9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5DEB15-1C92-487B-A1D4-D91881B73162}"/>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4" name="页脚占位符 3">
            <a:extLst>
              <a:ext uri="{FF2B5EF4-FFF2-40B4-BE49-F238E27FC236}">
                <a16:creationId xmlns:a16="http://schemas.microsoft.com/office/drawing/2014/main" id="{1E47AEED-CADA-4D57-89B2-9D7D0B5D75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35767A-CBE1-43F1-BB19-D6CDB7F5A5CA}"/>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287028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144FF2-18F0-4B4F-803C-A12BA5B1C6E5}"/>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3" name="页脚占位符 2">
            <a:extLst>
              <a:ext uri="{FF2B5EF4-FFF2-40B4-BE49-F238E27FC236}">
                <a16:creationId xmlns:a16="http://schemas.microsoft.com/office/drawing/2014/main" id="{9329ACE8-0F87-49F4-B159-062D1F5131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6B7F8A-8938-4DAA-85B3-37FC00FDC232}"/>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76124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680C0-E75D-41DD-9BA5-9A66CF1D3F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5A3C20E-3F73-4345-A6FF-F68C95F51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FF450C5-0828-4D46-BC01-81C267997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DEB709-DEC6-4866-91B7-CF948763DEA5}"/>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6" name="页脚占位符 5">
            <a:extLst>
              <a:ext uri="{FF2B5EF4-FFF2-40B4-BE49-F238E27FC236}">
                <a16:creationId xmlns:a16="http://schemas.microsoft.com/office/drawing/2014/main" id="{F5746DC3-5B1B-482C-B895-9B1ADC857A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49DF28-F2C2-49C5-A683-6CFE085E0344}"/>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275408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F43D3-8368-4627-854F-26943B187C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0C824C5-D88A-467E-A0AC-0AD868E40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DFB1D4-BBF1-4878-A5A7-08D98B48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47C8B1-B6B8-49E8-846C-ECC3559A09D7}"/>
              </a:ext>
            </a:extLst>
          </p:cNvPr>
          <p:cNvSpPr>
            <a:spLocks noGrp="1"/>
          </p:cNvSpPr>
          <p:nvPr>
            <p:ph type="dt" sz="half" idx="10"/>
          </p:nvPr>
        </p:nvSpPr>
        <p:spPr/>
        <p:txBody>
          <a:bodyPr/>
          <a:lstStyle/>
          <a:p>
            <a:fld id="{01A1D942-4A28-4600-AB54-52849F050579}" type="datetimeFigureOut">
              <a:rPr lang="zh-CN" altLang="en-US" smtClean="0"/>
              <a:t>2018/10/30</a:t>
            </a:fld>
            <a:endParaRPr lang="zh-CN" altLang="en-US"/>
          </a:p>
        </p:txBody>
      </p:sp>
      <p:sp>
        <p:nvSpPr>
          <p:cNvPr id="6" name="页脚占位符 5">
            <a:extLst>
              <a:ext uri="{FF2B5EF4-FFF2-40B4-BE49-F238E27FC236}">
                <a16:creationId xmlns:a16="http://schemas.microsoft.com/office/drawing/2014/main" id="{3B63EADF-DC42-4CAE-B940-83FF8C9F57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644343-D7D2-4315-B859-E9723F729B2F}"/>
              </a:ext>
            </a:extLst>
          </p:cNvPr>
          <p:cNvSpPr>
            <a:spLocks noGrp="1"/>
          </p:cNvSpPr>
          <p:nvPr>
            <p:ph type="sldNum" sz="quarter" idx="12"/>
          </p:nvPr>
        </p:nvSpPr>
        <p:spPr/>
        <p:txBody>
          <a:body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67198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70B894-A493-4B93-AD52-CD77C3E77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C6C0E-4D4E-4906-92F2-2084C5259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2C978B-23D7-4DD4-AA75-9BFB090DF8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1D942-4A28-4600-AB54-52849F050579}" type="datetimeFigureOut">
              <a:rPr lang="zh-CN" altLang="en-US" smtClean="0"/>
              <a:t>2018/10/30</a:t>
            </a:fld>
            <a:endParaRPr lang="zh-CN" altLang="en-US"/>
          </a:p>
        </p:txBody>
      </p:sp>
      <p:sp>
        <p:nvSpPr>
          <p:cNvPr id="5" name="页脚占位符 4">
            <a:extLst>
              <a:ext uri="{FF2B5EF4-FFF2-40B4-BE49-F238E27FC236}">
                <a16:creationId xmlns:a16="http://schemas.microsoft.com/office/drawing/2014/main" id="{07D8D268-D88F-4AA1-A6C7-3D84A25D5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D14377-84AE-42C7-B86E-003038733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CB544-1BC5-48FB-AB35-389C25BA2725}" type="slidenum">
              <a:rPr lang="zh-CN" altLang="en-US" smtClean="0"/>
              <a:t>‹#›</a:t>
            </a:fld>
            <a:endParaRPr lang="zh-CN" altLang="en-US"/>
          </a:p>
        </p:txBody>
      </p:sp>
    </p:spTree>
    <p:extLst>
      <p:ext uri="{BB962C8B-B14F-4D97-AF65-F5344CB8AC3E}">
        <p14:creationId xmlns:p14="http://schemas.microsoft.com/office/powerpoint/2010/main" val="366883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7AE1E-1EB8-4413-94EF-C068BC82D2E7}"/>
              </a:ext>
            </a:extLst>
          </p:cNvPr>
          <p:cNvSpPr>
            <a:spLocks noGrp="1"/>
          </p:cNvSpPr>
          <p:nvPr>
            <p:ph type="ctrTitle"/>
          </p:nvPr>
        </p:nvSpPr>
        <p:spPr>
          <a:xfrm>
            <a:off x="103573" y="0"/>
            <a:ext cx="9144000" cy="594804"/>
          </a:xfrm>
        </p:spPr>
        <p:txBody>
          <a:bodyPr>
            <a:normAutofit/>
          </a:bodyPr>
          <a:lstStyle/>
          <a:p>
            <a:pPr algn="l"/>
            <a:r>
              <a:rPr lang="en-US" altLang="zh-CN" sz="2800" dirty="0"/>
              <a:t>LIKE CHEN</a:t>
            </a:r>
            <a:endParaRPr lang="zh-CN" altLang="en-US" sz="2800" dirty="0"/>
          </a:p>
        </p:txBody>
      </p:sp>
      <p:sp>
        <p:nvSpPr>
          <p:cNvPr id="3" name="副标题 2">
            <a:extLst>
              <a:ext uri="{FF2B5EF4-FFF2-40B4-BE49-F238E27FC236}">
                <a16:creationId xmlns:a16="http://schemas.microsoft.com/office/drawing/2014/main" id="{E9BA0BB6-E8AB-4953-AE3F-4CA4FE8EE8F9}"/>
              </a:ext>
            </a:extLst>
          </p:cNvPr>
          <p:cNvSpPr>
            <a:spLocks noGrp="1"/>
          </p:cNvSpPr>
          <p:nvPr>
            <p:ph type="subTitle" idx="1"/>
          </p:nvPr>
        </p:nvSpPr>
        <p:spPr>
          <a:xfrm>
            <a:off x="627356" y="1213945"/>
            <a:ext cx="9144000" cy="4540084"/>
          </a:xfrm>
        </p:spPr>
        <p:txBody>
          <a:bodyPr>
            <a:normAutofit/>
          </a:bodyPr>
          <a:lstStyle/>
          <a:p>
            <a:pPr marL="457200" indent="-457200" algn="l">
              <a:buAutoNum type="arabicPeriod"/>
            </a:pPr>
            <a:r>
              <a:rPr lang="en-US" altLang="zh-CN" dirty="0"/>
              <a:t>Professor Hernandez don’t have the copyright of Michael’s paper.</a:t>
            </a:r>
          </a:p>
          <a:p>
            <a:pPr marL="457200" indent="-457200" algn="l">
              <a:buAutoNum type="arabicPeriod"/>
            </a:pPr>
            <a:r>
              <a:rPr lang="en-US" altLang="zh-CN" dirty="0"/>
              <a:t>Plagiarism Preventer website do not have the copy of the paper and Professor Hernandez’s grade and comments. The website can give the resource to the user but it should be published paper not student’s own work. </a:t>
            </a:r>
          </a:p>
          <a:p>
            <a:pPr marL="457200" indent="-457200" algn="l">
              <a:buAutoNum type="arabicPeriod"/>
            </a:pPr>
            <a:r>
              <a:rPr lang="en-US" altLang="zh-CN" dirty="0"/>
              <a:t>Professor </a:t>
            </a:r>
            <a:r>
              <a:rPr lang="en-US" altLang="zh-CN" dirty="0" err="1"/>
              <a:t>Bobson</a:t>
            </a:r>
            <a:r>
              <a:rPr lang="en-US" altLang="zh-CN" dirty="0"/>
              <a:t> cannot repost the full text of the paper since he don’t have the copyright of it.</a:t>
            </a:r>
            <a:endParaRPr lang="zh-CN" altLang="en-US" dirty="0"/>
          </a:p>
        </p:txBody>
      </p:sp>
    </p:spTree>
    <p:extLst>
      <p:ext uri="{BB962C8B-B14F-4D97-AF65-F5344CB8AC3E}">
        <p14:creationId xmlns:p14="http://schemas.microsoft.com/office/powerpoint/2010/main" val="27118276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69</Words>
  <Application>Microsoft Office PowerPoint</Application>
  <PresentationFormat>宽屏</PresentationFormat>
  <Paragraphs>4</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LIKE CHEN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LIKE CHEN</dc:title>
  <dc:creator>Like CHEN (16518695)</dc:creator>
  <cp:lastModifiedBy>Like CHEN (16518695)</cp:lastModifiedBy>
  <cp:revision>2</cp:revision>
  <dcterms:created xsi:type="dcterms:W3CDTF">2018-10-30T15:37:48Z</dcterms:created>
  <dcterms:modified xsi:type="dcterms:W3CDTF">2018-10-30T15:53:46Z</dcterms:modified>
</cp:coreProperties>
</file>