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92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1C32C3-ABF0-4B14-A77F-E133ACB0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7786ED4-7BA6-42BB-9CF7-4F7080F0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C01E6B-F966-4C37-BDE2-836E7B70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3052D8-25A4-4CF1-9ADB-86784C53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8766BA-2E91-418B-B594-607D2A2F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676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997DAB-A380-4F84-8D98-F4F1D93C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2F4C21-E215-4A28-8AB1-534F578B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DB60ED-E811-4C70-A137-01B1B14F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CCEAE6-9C47-4EB1-9876-9D75145F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C999A1-DECA-43A9-80C7-EB52AF95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4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8AFFFB-FAEA-40B8-B2DA-B9F1AA0E5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628D7C4-3ADE-4F6E-BD70-574A93BE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CE7977-CDC6-49AF-9BB1-AFF4C085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A900E7-5D45-46CA-A869-5A7AE90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69FF77-F451-4A5C-BA32-B7229A9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239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8F3179-68CC-4B95-A551-E4652BB2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EBDBA4-F5FB-4474-9F7B-A3EA3169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F38145-22D6-44A4-84EA-7F16D8B9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E86886-C972-49D0-85CA-2F8F5857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611949-E588-4045-87D1-A82187B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1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2AC1FB-F336-4D76-B69E-0EB0AF2D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9F00413-58B8-492B-8F2F-BB767189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817571-4CF6-49BF-86C4-7E0364A1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FEBEBE-9718-4FDE-8BCD-22202CBB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79FF5F-7991-4BA8-9716-9B8B2D46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884023-9996-4CA3-BD4D-EFBDA84A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39F304-9E6C-49A1-BFAD-6FDCE76B2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8FD86C9-5C5F-4011-A12A-A67CFD78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67AF119-F9B7-4FC4-BF63-98B6A260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86E2CF7-8315-4CE7-870F-56C175F4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DA05FF2-1908-41BE-8716-5E47E8AF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16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BA0883-5A47-4C75-AC4E-72EBD787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E36089-AC5A-44D2-B643-7A3172A6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CA9E4F3-F54A-4765-B997-4B0CBA25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AAEB115-6E33-463C-9A92-43C6DE714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86B25D8-6DDC-42C4-A595-46613092B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E4758FB-490E-4010-AC01-5777A110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D54B050-639F-4B6D-BE0D-2461FB0E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765AEB2-CB33-4E5A-AB57-7F11E12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53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4996AD-10E6-410F-8656-77720377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9BA6070-10A8-4912-9B2F-73913BA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A3C6429-3ACE-42E0-AD7F-6C74FF36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705572-4847-4D78-BD92-0E817CC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62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7FBCC0F-05D2-4AB7-9340-8469087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B93AF16-BF93-4487-8509-F7E41D7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6BA6426-BBFE-4487-9767-2C758BDC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92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38B915-FCD8-4FFE-96F2-A6F2373B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E9DE31-86E5-4213-ABC0-5442642E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D15631A-2EF8-4E56-94B8-519FB5DD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34C0EF6-7740-463B-96CC-F515210A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634C3C-77E6-438C-A094-594F74CA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5B5ABB3-F383-4D33-BF63-D0632E2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38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A4A7DB-538F-4898-A279-DD77C676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127261C-AEE9-4C25-9F80-29772A4B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8CE2D5-30F3-411F-802E-7003D727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43DBA11-26C7-4A92-88AF-307646B9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AD85F1C-14E2-4BD8-80FA-7E9E8AB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A7C629-B781-4163-9D56-3E5C1CA5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6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65D3A35-1800-4355-A205-0C995E02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B869251-C1E5-4637-A161-AB695426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6CA5C9B-9A28-4F94-B582-A26761A46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FF96-FB16-44D4-9D81-30BA177EBAEA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86A318-E21D-4750-A4D6-95F89E68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6EE343-F543-46CD-BA5A-D7E125F60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7160-8507-4272-AA00-A1CF28AED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5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A398B-07D4-4873-98AC-E16081CE4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823B469-8E19-4D4F-B4BC-D0AA0A827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0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1CC9A6-7E32-4307-A15D-93A607B5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New Transparency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20CC1D-D526-4939-9D84-5BC42EF9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Try:</a:t>
            </a:r>
          </a:p>
          <a:p>
            <a:pPr lvl="1"/>
            <a:r>
              <a:rPr lang="en-US" altLang="zh-CN" dirty="0"/>
              <a:t>Different order of the objects</a:t>
            </a:r>
          </a:p>
          <a:p>
            <a:pPr lvl="1"/>
            <a:r>
              <a:rPr lang="en-US" altLang="zh-CN" dirty="0"/>
              <a:t>Different color, transparency of the objects</a:t>
            </a:r>
            <a:endParaRPr lang="zh-CN" altLang="en-US" dirty="0"/>
          </a:p>
          <a:p>
            <a:pPr lvl="1"/>
            <a:r>
              <a:rPr lang="en-US" altLang="zh-CN" dirty="0"/>
              <a:t>Different position of the objects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15553B-7E71-4189-9AEE-C17FEA25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33" y="2015231"/>
            <a:ext cx="3287331" cy="34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3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486766-A312-42E4-9F2A-5ADBA64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Skybox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8D8C62-5856-4BA8-AF23-E433B1F6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is the  </a:t>
            </a:r>
            <a:r>
              <a:rPr lang="en-US" altLang="zh-CN" b="1" dirty="0" smtClean="0">
                <a:solidFill>
                  <a:srgbClr val="0000FF"/>
                </a:solidFill>
              </a:rPr>
              <a:t>solution of a question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in Lab Session 7</a:t>
            </a:r>
            <a:r>
              <a:rPr lang="en-US" altLang="zh-CN" dirty="0" smtClean="0"/>
              <a:t>, say last week.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Learn </a:t>
            </a:r>
            <a:r>
              <a:rPr lang="en-US" altLang="zh-CN" dirty="0"/>
              <a:t>the structure of the code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3949051-91D1-487E-B4AF-B1AD5E35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30" y="2874256"/>
            <a:ext cx="3545010" cy="28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10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624963-6BD9-4199-8A8D-FC62C2DE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Animated texture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AD6DFF-7DB3-4BC4-BD04-CB5CFBDC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Water control</a:t>
            </a:r>
          </a:p>
          <a:p>
            <a:r>
              <a:rPr lang="en-US" altLang="zh-CN" dirty="0"/>
              <a:t>Try:</a:t>
            </a:r>
          </a:p>
          <a:p>
            <a:pPr lvl="1"/>
            <a:r>
              <a:rPr lang="en-US" altLang="zh-CN" dirty="0"/>
              <a:t>time += </a:t>
            </a:r>
            <a:r>
              <a:rPr lang="en-US" altLang="zh-CN" dirty="0" err="1"/>
              <a:t>deltaTime</a:t>
            </a:r>
            <a:endParaRPr lang="en-US" altLang="zh-CN" dirty="0"/>
          </a:p>
          <a:p>
            <a:pPr lvl="1"/>
            <a:r>
              <a:rPr lang="en-US" altLang="zh-CN" dirty="0"/>
              <a:t>time += 0.001</a:t>
            </a:r>
          </a:p>
          <a:p>
            <a:pPr lvl="1"/>
            <a:r>
              <a:rPr lang="en-US" altLang="zh-CN" dirty="0"/>
              <a:t>time += 0.01</a:t>
            </a:r>
          </a:p>
          <a:p>
            <a:pPr lvl="1"/>
            <a:r>
              <a:rPr lang="en-US" altLang="zh-CN" sz="1600" dirty="0"/>
              <a:t>radius = </a:t>
            </a:r>
            <a:r>
              <a:rPr lang="en-US" altLang="zh-CN" sz="1600" dirty="0" err="1"/>
              <a:t>sqrtf</a:t>
            </a:r>
            <a:r>
              <a:rPr lang="en-US" altLang="zh-CN" sz="1600" dirty="0"/>
              <a:t>((1.0f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)*(1.0f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 + (1.0f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)*(1.0f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));</a:t>
            </a:r>
          </a:p>
          <a:p>
            <a:pPr lvl="1"/>
            <a:r>
              <a:rPr lang="en-US" altLang="zh-CN" sz="1600" dirty="0"/>
              <a:t>radius = </a:t>
            </a:r>
            <a:r>
              <a:rPr lang="en-US" altLang="zh-CN" sz="1600" dirty="0" err="1"/>
              <a:t>sqrtf</a:t>
            </a:r>
            <a:r>
              <a:rPr lang="en-US" altLang="zh-CN" sz="1600" dirty="0"/>
              <a:t>((2.0f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)*(2.0f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 + (2.0f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)*(2.0f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));</a:t>
            </a:r>
          </a:p>
          <a:p>
            <a:pPr lvl="1"/>
            <a:r>
              <a:rPr lang="en-US" altLang="zh-CN" sz="1600" dirty="0"/>
              <a:t>radius = </a:t>
            </a:r>
            <a:r>
              <a:rPr lang="en-US" altLang="zh-CN" sz="1600" dirty="0" err="1"/>
              <a:t>sqrtf</a:t>
            </a:r>
            <a:r>
              <a:rPr lang="en-US" altLang="zh-CN" sz="1600" dirty="0"/>
              <a:t>((3.0f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)*(3.0f / </a:t>
            </a:r>
            <a:r>
              <a:rPr lang="en-US" altLang="zh-CN" sz="1600" dirty="0" err="1"/>
              <a:t>xGridDims</a:t>
            </a:r>
            <a:r>
              <a:rPr lang="en-US" altLang="zh-CN" sz="1600" dirty="0"/>
              <a:t>) + (3.0f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)*(3.0f / </a:t>
            </a:r>
            <a:r>
              <a:rPr lang="en-US" altLang="zh-CN" sz="1600" dirty="0" err="1"/>
              <a:t>zGridDims</a:t>
            </a:r>
            <a:r>
              <a:rPr lang="en-US" altLang="zh-CN" sz="1600" dirty="0"/>
              <a:t>));</a:t>
            </a:r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098DB62-30EB-434C-B2DA-65A79DAD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88" y="270623"/>
            <a:ext cx="4333612" cy="31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53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D8C02E-6F31-467F-9265-393B6F34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Animated texture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E468C6-CAA7-4FD1-B845-BC5D9D6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implement a diagonal walking man</a:t>
            </a:r>
          </a:p>
          <a:p>
            <a:pPr lvl="1"/>
            <a:r>
              <a:rPr lang="en-US" altLang="zh-CN" dirty="0"/>
              <a:t>Going back and forth between point A and point 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9FD7D4E-549F-40EC-99AD-E333BBF5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1" y="3288900"/>
            <a:ext cx="3312362" cy="23572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4E2636-E508-4CD3-BD3A-1B37125C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7" y="3288900"/>
            <a:ext cx="3288100" cy="2357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979873E-3579-4E96-9799-165168E154E6}"/>
              </a:ext>
            </a:extLst>
          </p:cNvPr>
          <p:cNvSpPr txBox="1"/>
          <p:nvPr/>
        </p:nvSpPr>
        <p:spPr>
          <a:xfrm>
            <a:off x="2059619" y="418138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66CBCE1-0AF7-4C4D-AFD6-0DDEA98EE59B}"/>
              </a:ext>
            </a:extLst>
          </p:cNvPr>
          <p:cNvSpPr txBox="1"/>
          <p:nvPr/>
        </p:nvSpPr>
        <p:spPr>
          <a:xfrm>
            <a:off x="8275467" y="4181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9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自訂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主题​​</vt:lpstr>
      <vt:lpstr>Lab8</vt:lpstr>
      <vt:lpstr>8.1 New Transparency Example</vt:lpstr>
      <vt:lpstr>8.2 Skybox</vt:lpstr>
      <vt:lpstr>8.3 Animated texture</vt:lpstr>
      <vt:lpstr>8.4 Animated texture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</dc:title>
  <dc:creator>Shuojiang XU (16520355)</dc:creator>
  <cp:lastModifiedBy>Ben-PC</cp:lastModifiedBy>
  <cp:revision>20</cp:revision>
  <dcterms:created xsi:type="dcterms:W3CDTF">2018-11-26T13:38:37Z</dcterms:created>
  <dcterms:modified xsi:type="dcterms:W3CDTF">2018-11-27T03:55:56Z</dcterms:modified>
</cp:coreProperties>
</file>