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DC042-309D-4A04-B30C-B9334E817B6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7562A-FDE4-4BAD-BF6B-C6AABEA2C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4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7562A-FDE4-4BAD-BF6B-C6AABEA2C0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9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C292-FCA6-4B7F-A37A-AB0B47D6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633F9-59E5-46BC-88A8-670E46C2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412BA-C394-4656-B4D3-9D99C8E4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61BE1-5E4A-4895-A198-52CEF692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448FD-3DAF-4F69-9220-CEAE17C8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9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26973-6F46-4D88-9A3F-ED6F502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4D040-388F-4E39-90FC-F3E89F2D5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791E7-F969-44C9-A898-EDC00406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2728C-EF29-4CB3-B2DC-68DD3457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95B34-CEEC-4AD0-98D5-08E91852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1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2D0049-49AA-44A9-B783-5E5748580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150FA-9D03-4917-B427-C8CE3D02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EAABC-B1B2-4020-A985-F0060472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1721C-5D1E-4C74-9373-74478143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2AFB4-4986-4978-86A6-AA905035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5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DB14E-D23B-4975-AF57-E490DD49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A0BDC-26B2-4B38-B427-A1E7A6F9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B218F-1985-41CE-8FBB-BB4952D0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DBDD5-4EEB-4B1D-8545-BC00D8FF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2480A-45F1-4FAF-8F4A-137CEE54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9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22F2F-D615-4AA0-9553-A1128477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7D75F-D2C9-4AFC-8C8C-36B1C1E6B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1CB95-F461-440E-97C2-6A2BC977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61997-47A8-4139-B9D2-704FEED9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B709A-4BA7-42E9-BEAC-6F2BF9E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98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4FF6-EA5A-4B7E-8B01-0F40086A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6D0A0-C8F4-4083-8EF7-1A734F82A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ED44E-04C2-47F2-B374-31CDFD5D2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3F56E-3EBF-46CE-A097-54EC6766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A32D4-4BCA-4A72-A1AB-3504442C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7E145-EB8B-40E5-B1AC-FE280C36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5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F821-BAAF-496F-955A-FD53DA66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8B666-1F25-48B8-87D2-D147257B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87CA35-1C5E-4A25-B547-D8E65D0DB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558F8A-DE26-4015-B023-0C02D2824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AADF79-BD88-45F4-AF24-15705013C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BCEF72-0C14-4585-98A1-DBC8E5F2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CEFB9-9F90-4CCE-9D79-697F0592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E63EDE-D440-4A31-8899-25BF38B9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2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01CCC-265D-4D2D-9750-008C095F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1EA8A-CD33-4CC2-A5CD-356ABD7F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AEA633-0D7C-40CE-8F66-EBFB2EA6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F5FFA-E0F4-4D6F-8D90-50E60E70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DCB846-54CF-4ED5-942B-AA6CFAB0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AD6FD4-560D-47A1-8497-961F169C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17AD89-9460-4A51-A503-1C585EB4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77137-814E-4F16-B2C2-674FFCBB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DBD6B-AC03-4247-863A-547177B2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3F1107-009F-4E60-B798-1982EAC4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34733-01D9-4121-957D-6E73D9B7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3814FF-9D90-4E06-971D-B2E566C5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DB1FE-0B22-4A30-A1D3-5097A390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8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F1838-4E68-431F-9106-37241613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44D33F-E247-4BCB-9B63-C6765AB36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54405-BE08-40F8-89B2-43920B5F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D75A0-A0C7-47EA-B6E3-38C38562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1CB3D-F0B0-4399-BA1A-F7FBA541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F4234-1876-4493-B5C6-7ABA5290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423E0B-7133-4C70-940F-813798A3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92EE8-244A-4404-AB0C-8A314A75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D6A9D-C526-4F2B-BD01-838DA085C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D9C0-748C-4818-9819-CB46BC1ABDD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B65A4-AD4A-4668-8458-0E5ED82B3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2812C-0D38-436B-BD7D-A2527372F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B22B-E49D-42A0-A97F-EEC50EFA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754C8-C3C0-41E7-BEC2-F6717EB4C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0379FD-2F9C-4DDD-A400-B06F55470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Viewing, camera and keyboard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2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3DC45-EC8B-4929-A25E-64F9DD62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Viewing your scene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227C2-976B-416D-AAC1-09A1710F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Based on the animated horse</a:t>
            </a:r>
          </a:p>
          <a:p>
            <a:r>
              <a:rPr lang="en-US" altLang="zh-CN" dirty="0"/>
              <a:t>The following code has been added: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19C2CD-214E-42AE-9888-EDCBBC24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65" y="2857000"/>
            <a:ext cx="3159626" cy="1400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3445F7-0CAF-422C-8BEA-0664E46BE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5" y="4467526"/>
            <a:ext cx="4587162" cy="2025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CA065C-2C57-4F7A-8FA1-0DB708ACD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43" y="2911146"/>
            <a:ext cx="6096000" cy="14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6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55AC-CE11-4349-8A48-0EB3B46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Viewing your scene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9AB9DF-82D1-415C-99A5-9F89970C6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735" y="1601691"/>
            <a:ext cx="5191785" cy="2410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2BDAC8-79F9-4866-A753-DF9F00AE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28" y="601566"/>
            <a:ext cx="3657600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C480F3-A307-4C79-A7F3-A3DA49F7D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328" y="4012163"/>
            <a:ext cx="3657600" cy="25448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C56255-88B4-42DB-8266-0B2186983CD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9350128" y="2601816"/>
            <a:ext cx="0" cy="141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D0989F2-CFFA-4920-8C67-81D8F5C61F76}"/>
              </a:ext>
            </a:extLst>
          </p:cNvPr>
          <p:cNvSpPr txBox="1">
            <a:spLocks/>
          </p:cNvSpPr>
          <p:nvPr/>
        </p:nvSpPr>
        <p:spPr>
          <a:xfrm>
            <a:off x="838201" y="4288340"/>
            <a:ext cx="6379345" cy="212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Try to modify the code to get the lower figure.</a:t>
            </a:r>
          </a:p>
          <a:p>
            <a:pPr lvl="1"/>
            <a:r>
              <a:rPr lang="en-US" altLang="zh-CN" dirty="0"/>
              <a:t>“float </a:t>
            </a:r>
            <a:r>
              <a:rPr lang="en-US" altLang="zh-CN" dirty="0" err="1"/>
              <a:t>camangle</a:t>
            </a:r>
            <a:r>
              <a:rPr lang="en-US" altLang="zh-CN" dirty="0"/>
              <a:t>=0.f;” in “</a:t>
            </a:r>
            <a:r>
              <a:rPr lang="en-US" altLang="zh-CN" dirty="0" err="1"/>
              <a:t>MyScene.h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Try to understand the structure of the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59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D4C1-92A6-43A2-BA9E-86A2B786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Using keyboard input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F4B61-B2BA-44B3-B02D-9D904B9A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code has been added: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40BE4D-CD92-449A-AD9A-0074788C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43" y="2333670"/>
            <a:ext cx="5989077" cy="5862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83A05A-A912-4FC8-84E9-88B642BC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43" y="3044172"/>
            <a:ext cx="3917681" cy="3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1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D4C1-92A6-43A2-BA9E-86A2B786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Using keyboard input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F4B61-B2BA-44B3-B02D-9D904B9A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Try:</a:t>
            </a:r>
          </a:p>
          <a:p>
            <a:pPr lvl="1"/>
            <a:r>
              <a:rPr lang="zh-CN" altLang="en-US" dirty="0"/>
              <a:t>→ </a:t>
            </a:r>
            <a:r>
              <a:rPr lang="en-US" altLang="zh-CN" dirty="0"/>
              <a:t>,</a:t>
            </a:r>
            <a:r>
              <a:rPr lang="zh-CN" altLang="en-US" dirty="0"/>
              <a:t> ← </a:t>
            </a:r>
            <a:r>
              <a:rPr lang="en-US" altLang="zh-CN" dirty="0"/>
              <a:t>and space</a:t>
            </a:r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87EDD2-1B2F-4951-ACD5-80805C2F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28" y="601566"/>
            <a:ext cx="3657600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BF3C9B-34F7-4EAE-92D5-6776A020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28" y="4012163"/>
            <a:ext cx="3657600" cy="25448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9FEBE2A-AC20-4535-BABA-BF7E9A23D76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350128" y="2601816"/>
            <a:ext cx="0" cy="141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4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3078-B083-48D4-812B-48517AD2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Back-face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77283-1E13-4B15-AD00-B6AA8DD2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Try to understand the idea of:</a:t>
            </a:r>
          </a:p>
          <a:p>
            <a:r>
              <a:rPr lang="en-US" altLang="zh-CN" dirty="0" err="1"/>
              <a:t>glEnable</a:t>
            </a:r>
            <a:r>
              <a:rPr lang="en-US" altLang="zh-CN" dirty="0"/>
              <a:t>(GL_DEPTH_TEST)</a:t>
            </a:r>
          </a:p>
          <a:p>
            <a:r>
              <a:rPr lang="en-US" altLang="zh-CN" dirty="0" err="1"/>
              <a:t>glEnable</a:t>
            </a:r>
            <a:r>
              <a:rPr lang="en-US" altLang="zh-CN" dirty="0"/>
              <a:t>(GL_CULL_FACE)</a:t>
            </a:r>
          </a:p>
          <a:p>
            <a:r>
              <a:rPr lang="en-US" altLang="zh-CN" dirty="0" err="1"/>
              <a:t>glFrontFace</a:t>
            </a:r>
            <a:r>
              <a:rPr lang="en-US" altLang="zh-CN" dirty="0"/>
              <a:t>(GL_CCW)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1C66B7-5F74-4BAD-B066-72EFAC5E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881" y="639082"/>
            <a:ext cx="1466850" cy="121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216EC5-A822-47C3-9FB4-662A974A6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723" y="615950"/>
            <a:ext cx="1685925" cy="1209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95DC9C-B72D-49A9-BDD3-1ED00D3D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306" y="2361617"/>
            <a:ext cx="2286000" cy="1276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E6A12B-6CC6-49B1-8774-5FFF157FC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516" y="2275892"/>
            <a:ext cx="1695450" cy="1447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F5A4F8-7014-43DF-BC39-4862F0B54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106" y="4201951"/>
            <a:ext cx="1676400" cy="1323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DB574F-9261-43E7-BA2E-9C34E4912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2177" y="4001294"/>
            <a:ext cx="2095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2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3078-B083-48D4-812B-48517AD2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Back-face </a:t>
            </a:r>
            <a:r>
              <a:rPr lang="en-US" altLang="zh-CN" dirty="0"/>
              <a:t>culling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D603FB-596E-406E-93AE-41229D2C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97" y="279329"/>
            <a:ext cx="5886403" cy="62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124</Words>
  <Application>Microsoft Office PowerPoint</Application>
  <PresentationFormat>宽屏</PresentationFormat>
  <Paragraphs>21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Lab4</vt:lpstr>
      <vt:lpstr>1. Viewing your scene</vt:lpstr>
      <vt:lpstr>1. Viewing your scene</vt:lpstr>
      <vt:lpstr>2. Using keyboard input</vt:lpstr>
      <vt:lpstr>2. Using keyboard input</vt:lpstr>
      <vt:lpstr>3. Back-face culling</vt:lpstr>
      <vt:lpstr>3. Back-face culling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Shuojiang XU (16520355)</dc:creator>
  <cp:lastModifiedBy>Shuojiang XU (16520355)</cp:lastModifiedBy>
  <cp:revision>20</cp:revision>
  <dcterms:created xsi:type="dcterms:W3CDTF">2018-10-29T12:43:07Z</dcterms:created>
  <dcterms:modified xsi:type="dcterms:W3CDTF">2018-10-29T13:57:48Z</dcterms:modified>
</cp:coreProperties>
</file>