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65200-40E4-49E1-98FE-4D18121E2A02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E5CCD-F7DB-4F0A-961B-DE1A69578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24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E5CCD-F7DB-4F0A-961B-DE1A695785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231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CC96-3A2D-48C9-B2DF-2F82B37D9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744083-9D49-41CE-943C-AE4E8A202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AA077-0EBF-4394-9BF9-F76D1D0D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9DFF-7B03-403B-908E-0D54C6163B2A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6F12B-932F-4AA5-B020-FDA24530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1036FC-C69F-4D8B-873B-4F73968F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154-2BB9-4A64-B08F-BA69AA73E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885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67186-88ED-4A58-AC24-A50ADC67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5AB404-6226-4708-8062-F5B04E326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6DA05E-B581-4976-B6F4-5F53884D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9DFF-7B03-403B-908E-0D54C6163B2A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82AD8-8FD2-43A4-B102-28544D34B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EB8476-2B73-41B3-A82C-ED95BC21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154-2BB9-4A64-B08F-BA69AA73E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60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806140-EDB2-42B3-A29F-3DD3A8AC9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821C47-103E-4767-803E-E372BF985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AC1BD9-D8BE-4452-8511-C890D99D6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9DFF-7B03-403B-908E-0D54C6163B2A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33D30-60CC-43CF-8BE4-4F2473D0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476BC7-C8FA-48BB-A115-3C1FA33F6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154-2BB9-4A64-B08F-BA69AA73E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19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FDF58-681A-45F1-9F8D-5F9E631D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DCB004-3DF6-4188-B6C1-9DAB500BF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62354-D231-4DB4-8A36-E06BB36CF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9DFF-7B03-403B-908E-0D54C6163B2A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282BD7-52B4-4F8B-9C5E-6A33A3B3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78CF69-BD50-49DC-BEE3-F3D73836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154-2BB9-4A64-B08F-BA69AA73E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A6B9E-05AD-4F6F-9D26-27BE402BA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CEF08-4738-4871-BDB6-EA0391EF9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606F47-A25A-4D6B-8D6B-F4EA2593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9DFF-7B03-403B-908E-0D54C6163B2A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66CC60-2AAE-4C7E-9903-5545FC97E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79F54-ED7C-462D-B75A-36B06A29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154-2BB9-4A64-B08F-BA69AA73E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15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FA103-D3EF-4FAE-B012-56E1A843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91D258-76D9-41BA-B1B8-8B0A7468A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00FF66-D96D-488B-84DB-9239C73F1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87481B-471B-4DFA-9A40-7E386A71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9DFF-7B03-403B-908E-0D54C6163B2A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370B6C-6C18-437A-A05C-AB6397DA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5CBDC2-B1F7-43D6-9586-A848C0D3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154-2BB9-4A64-B08F-BA69AA73E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89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72CC6-695B-4B4F-B20B-011DCA8E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9FE265-6D39-4623-AE57-0865F20E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1496AE-0811-4088-BEDF-2B817D330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B3CA2E-7A09-480D-9371-F68576497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C7B92E-5492-4535-998C-02DAD4CC7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16E930-FDB6-4A9E-AD15-097F2005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9DFF-7B03-403B-908E-0D54C6163B2A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E77477-C37A-4E02-A4F7-83689091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D4BAC7-5BA7-4035-B8A2-81D39371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154-2BB9-4A64-B08F-BA69AA73E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1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7D701-7C60-43C6-9CB6-C8EEFD2A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117A69-2BF3-4BFE-B2B5-493AE55B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9DFF-7B03-403B-908E-0D54C6163B2A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1D60BE-E019-4D19-B86E-62C9DF2A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3B81E5-B1F5-4812-B988-ABBBC505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154-2BB9-4A64-B08F-BA69AA73E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26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11EADD-B6D0-46D9-B44C-5479CEF0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9DFF-7B03-403B-908E-0D54C6163B2A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39EBAE-2482-4A4E-A1BA-73777DB44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D27E93-DBD7-4C1F-ADE6-51667BA6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154-2BB9-4A64-B08F-BA69AA73E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11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3466D-B58C-4B0F-92C3-DC8387A6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9A18A-BF66-4C90-836B-DABDB6471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491797-A75B-461F-B81F-F2BE5679B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AB1C28-13CE-4F10-BDCD-C7BADF8C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9DFF-7B03-403B-908E-0D54C6163B2A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1D8860-7830-4A11-AE79-4BC7EC2F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14EF04-63DA-4F36-A029-42BAE78D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154-2BB9-4A64-B08F-BA69AA73E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25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E25E5-12DF-4EB2-89B5-06FB0A015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7C2B61-0D6F-44E5-B064-41EEDD165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02D6AC-9717-48FE-944D-431F62B72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69C43E-6D92-4F24-9B44-EB0383D36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9DFF-7B03-403B-908E-0D54C6163B2A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0E6381-914E-4592-8650-51A6D1BB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CDB38D-F16D-47E2-B1CB-1662200D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154-2BB9-4A64-B08F-BA69AA73E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226A1F-E492-44F7-9B8C-B0FF27F98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B3AA72-0607-4A32-BD13-5FE8361E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01F2D3-390A-4FB1-A466-DC32290D4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A9DFF-7B03-403B-908E-0D54C6163B2A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AA9FE-1921-4102-82CD-68B04C0A2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3806E0-ED1C-460D-A7D6-EAEC97A24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8154-2BB9-4A64-B08F-BA69AA73E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48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21F2D-D6E6-4C95-B86C-0328B3758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Lab 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757EA-9360-4DAF-9807-D234241A2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Hierarchical modelling and animation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959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D092D-73BE-4515-B491-587BB925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Hierarchical modelling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D96125-20D9-4189-9DCB-90C8ADD95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0B2594-3ECB-45E3-80D1-B50BC695A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123" y="1929606"/>
            <a:ext cx="58483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6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74E3E-B4B0-43D9-A8F1-1079486B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Hierarchical modelling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77C51-388E-41CD-BF8F-D5E739B5E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Turtle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F0F863-9D48-429F-94AF-C8FC9B55E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214" y="1924844"/>
            <a:ext cx="58102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5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6A218-6298-4F22-83C3-7D8A00382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Hierarchical modelling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666FF6-BAFB-4C64-B269-4FA38440C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2053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glPushMatrix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glPopMatrix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At “switch” in “</a:t>
            </a:r>
            <a:r>
              <a:rPr lang="en-US" altLang="zh-CN" dirty="0" err="1"/>
              <a:t>MyScene</a:t>
            </a:r>
            <a:r>
              <a:rPr lang="en-US" altLang="zh-CN" dirty="0"/>
              <a:t>”, add: </a:t>
            </a:r>
          </a:p>
          <a:p>
            <a:pPr marL="457200" lvl="1" indent="0">
              <a:buNone/>
            </a:pPr>
            <a:r>
              <a:rPr lang="en-US" altLang="zh-CN" sz="2000" dirty="0"/>
              <a:t>case '[': // save</a:t>
            </a:r>
          </a:p>
          <a:p>
            <a:pPr marL="457200" lvl="1" indent="0">
              <a:buNone/>
            </a:pPr>
            <a:r>
              <a:rPr lang="en-US" altLang="zh-CN" sz="2000" dirty="0" err="1"/>
              <a:t>glPushMatrix</a:t>
            </a:r>
            <a:r>
              <a:rPr lang="en-US" altLang="zh-CN" sz="2000" dirty="0"/>
              <a:t>();</a:t>
            </a:r>
          </a:p>
          <a:p>
            <a:pPr marL="457200" lvl="1" indent="0">
              <a:buNone/>
            </a:pPr>
            <a:r>
              <a:rPr lang="en-US" altLang="zh-CN" sz="2000" dirty="0"/>
              <a:t>break;</a:t>
            </a:r>
          </a:p>
          <a:p>
            <a:pPr marL="457200" lvl="1" indent="0">
              <a:buNone/>
            </a:pPr>
            <a:r>
              <a:rPr lang="en-US" altLang="zh-CN" sz="2000" dirty="0"/>
              <a:t>case ']': //restore</a:t>
            </a:r>
          </a:p>
          <a:p>
            <a:pPr marL="457200" lvl="1" indent="0">
              <a:buNone/>
            </a:pPr>
            <a:r>
              <a:rPr lang="en-US" altLang="zh-CN" sz="2000" dirty="0" err="1"/>
              <a:t>glPopMatrix</a:t>
            </a:r>
            <a:r>
              <a:rPr lang="en-US" altLang="zh-CN" sz="2000" dirty="0"/>
              <a:t>();</a:t>
            </a:r>
          </a:p>
          <a:p>
            <a:pPr marL="457200" lvl="1" indent="0">
              <a:buNone/>
            </a:pPr>
            <a:r>
              <a:rPr lang="en-US" altLang="zh-CN" sz="2000" dirty="0"/>
              <a:t>break;</a:t>
            </a:r>
            <a:endParaRPr lang="zh-CN" altLang="en-US" sz="20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3EC0A14-B880-4625-87B9-9D4DD5D53B9A}"/>
              </a:ext>
            </a:extLst>
          </p:cNvPr>
          <p:cNvSpPr txBox="1">
            <a:spLocks/>
          </p:cNvSpPr>
          <p:nvPr/>
        </p:nvSpPr>
        <p:spPr>
          <a:xfrm>
            <a:off x="6201747" y="1816230"/>
            <a:ext cx="51520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At the beginning of “branch” in “</a:t>
            </a:r>
            <a:r>
              <a:rPr lang="en-US" altLang="zh-CN" dirty="0" err="1"/>
              <a:t>MyScene</a:t>
            </a:r>
            <a:r>
              <a:rPr lang="en-US" altLang="zh-CN" dirty="0"/>
              <a:t>”, add:</a:t>
            </a:r>
          </a:p>
          <a:p>
            <a:pPr marL="914400" lvl="2" indent="0">
              <a:buNone/>
            </a:pPr>
            <a:r>
              <a:rPr lang="en-US" altLang="zh-CN" dirty="0" err="1"/>
              <a:t>glPushAttrib</a:t>
            </a:r>
            <a:r>
              <a:rPr lang="en-US" altLang="zh-CN" dirty="0"/>
              <a:t>(GL_ALL_ATTRIB_BITS);</a:t>
            </a:r>
          </a:p>
          <a:p>
            <a:pPr marL="914400" lvl="2" indent="0">
              <a:buNone/>
            </a:pPr>
            <a:r>
              <a:rPr lang="en-US" altLang="zh-CN" dirty="0"/>
              <a:t>glColor3f(0.58f, 0.27f, 0.21f);</a:t>
            </a:r>
          </a:p>
          <a:p>
            <a:r>
              <a:rPr lang="en-US" altLang="zh-CN" dirty="0"/>
              <a:t>At the end of “branch”, add: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glPopAttrib</a:t>
            </a:r>
            <a:r>
              <a:rPr lang="en-US" altLang="zh-CN" sz="2000" dirty="0"/>
              <a:t>();</a:t>
            </a:r>
          </a:p>
          <a:p>
            <a:r>
              <a:rPr lang="en-US" altLang="zh-CN" dirty="0"/>
              <a:t>Change the code:</a:t>
            </a:r>
          </a:p>
          <a:p>
            <a:pPr marL="914400" lvl="2" indent="0">
              <a:buNone/>
            </a:pPr>
            <a:r>
              <a:rPr lang="en-US" altLang="zh-CN" dirty="0"/>
              <a:t>string sequence = "ff-[-&amp; f + ff + &lt; +f] + [+&gt;f--f&amp;-f]";</a:t>
            </a:r>
          </a:p>
          <a:p>
            <a:pPr marL="914400" lvl="2" indent="0">
              <a:buNone/>
            </a:pPr>
            <a:r>
              <a:rPr lang="en-US" altLang="zh-CN" dirty="0"/>
              <a:t>float angle = 22.5f;</a:t>
            </a:r>
          </a:p>
          <a:p>
            <a:r>
              <a:rPr lang="en-US" altLang="zh-CN" dirty="0"/>
              <a:t>Before each “branch()”, add:</a:t>
            </a:r>
          </a:p>
          <a:p>
            <a:pPr marL="914400" lvl="2" indent="0">
              <a:buNone/>
            </a:pPr>
            <a:r>
              <a:rPr lang="en-US" altLang="zh-CN" dirty="0" err="1"/>
              <a:t>glScalef</a:t>
            </a:r>
            <a:r>
              <a:rPr lang="en-US" altLang="zh-CN" dirty="0"/>
              <a:t>(0.9f, 0.9f, 0.9f);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1E6CA9-663F-4499-9C2A-7068FB4C8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529" y="230188"/>
            <a:ext cx="1308007" cy="144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1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2A83-5C4E-410D-B3D6-B1D18CF4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Hierarchical modelling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E71802-48BA-429A-AA59-8E6EB3EB4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5790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1400" dirty="0"/>
              <a:t>In “Tree.cpp”, add: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100" dirty="0"/>
              <a:t>void Tree::</a:t>
            </a:r>
            <a:r>
              <a:rPr lang="en-US" altLang="zh-CN" sz="1100" dirty="0" err="1"/>
              <a:t>getSequence</a:t>
            </a:r>
            <a:r>
              <a:rPr lang="en-US" altLang="zh-CN" sz="1100" dirty="0"/>
              <a:t>()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100" dirty="0"/>
              <a:t>{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/>
              <a:t>int gen = 0, j = 0;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/>
              <a:t>string next;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/>
              <a:t>bool changed;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/>
              <a:t>sequence = </a:t>
            </a:r>
            <a:r>
              <a:rPr lang="en-US" altLang="zh-CN" sz="1000" dirty="0" err="1"/>
              <a:t>init</a:t>
            </a:r>
            <a:r>
              <a:rPr lang="en-US" altLang="zh-CN" sz="1000" dirty="0"/>
              <a:t>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/>
              <a:t>char </a:t>
            </a:r>
            <a:r>
              <a:rPr lang="en-US" altLang="zh-CN" sz="1000" dirty="0" err="1"/>
              <a:t>curr</a:t>
            </a:r>
            <a:r>
              <a:rPr lang="en-US" altLang="zh-CN" sz="1000" dirty="0"/>
              <a:t>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/>
              <a:t>while(gen&lt;</a:t>
            </a:r>
            <a:r>
              <a:rPr lang="en-US" altLang="zh-CN" sz="1000" dirty="0" err="1"/>
              <a:t>iter</a:t>
            </a:r>
            <a:r>
              <a:rPr lang="en-US" altLang="zh-CN" sz="1000" dirty="0"/>
              <a:t>){</a:t>
            </a:r>
          </a:p>
          <a:p>
            <a:pPr marL="137160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/>
              <a:t>next = "";</a:t>
            </a:r>
          </a:p>
          <a:p>
            <a:pPr marL="137160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/>
              <a:t>for (unsigned int </a:t>
            </a:r>
            <a:r>
              <a:rPr lang="en-US" altLang="zh-CN" sz="1000" dirty="0" err="1"/>
              <a:t>i</a:t>
            </a:r>
            <a:r>
              <a:rPr lang="en-US" altLang="zh-CN" sz="1000" dirty="0"/>
              <a:t> = 0; </a:t>
            </a:r>
            <a:r>
              <a:rPr lang="en-US" altLang="zh-CN" sz="1000" dirty="0" err="1"/>
              <a:t>i</a:t>
            </a:r>
            <a:r>
              <a:rPr lang="en-US" altLang="zh-CN" sz="1000" dirty="0"/>
              <a:t> &lt; </a:t>
            </a:r>
            <a:r>
              <a:rPr lang="en-US" altLang="zh-CN" sz="1000" dirty="0" err="1"/>
              <a:t>sequence.size</a:t>
            </a:r>
            <a:r>
              <a:rPr lang="en-US" altLang="zh-CN" sz="1000" dirty="0"/>
              <a:t>(); </a:t>
            </a:r>
            <a:r>
              <a:rPr lang="en-US" altLang="zh-CN" sz="1000" dirty="0" err="1"/>
              <a:t>i</a:t>
            </a:r>
            <a:r>
              <a:rPr lang="en-US" altLang="zh-CN" sz="1000" dirty="0"/>
              <a:t>++) {</a:t>
            </a:r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 err="1"/>
              <a:t>curr</a:t>
            </a:r>
            <a:r>
              <a:rPr lang="en-US" altLang="zh-CN" sz="1000" dirty="0"/>
              <a:t> = sequence[</a:t>
            </a:r>
            <a:r>
              <a:rPr lang="en-US" altLang="zh-CN" sz="1000" dirty="0" err="1"/>
              <a:t>i</a:t>
            </a:r>
            <a:r>
              <a:rPr lang="en-US" altLang="zh-CN" sz="1000" dirty="0"/>
              <a:t>];</a:t>
            </a:r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/>
              <a:t>changed = false;</a:t>
            </a:r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/>
              <a:t>j = 0;</a:t>
            </a:r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/>
              <a:t>for (vector&lt;char&gt;::iterator it = </a:t>
            </a:r>
            <a:r>
              <a:rPr lang="en-US" altLang="zh-CN" sz="1000" dirty="0" err="1"/>
              <a:t>flags.begin</a:t>
            </a:r>
            <a:r>
              <a:rPr lang="en-US" altLang="zh-CN" sz="1000" dirty="0"/>
              <a:t>(); it != </a:t>
            </a:r>
            <a:r>
              <a:rPr lang="en-US" altLang="zh-CN" sz="1000" dirty="0" err="1"/>
              <a:t>flags.end</a:t>
            </a:r>
            <a:r>
              <a:rPr lang="en-US" altLang="zh-CN" sz="1000" dirty="0"/>
              <a:t>(); ++it, </a:t>
            </a:r>
            <a:r>
              <a:rPr lang="en-US" altLang="zh-CN" sz="1000" dirty="0" err="1"/>
              <a:t>j++</a:t>
            </a:r>
            <a:r>
              <a:rPr lang="en-US" altLang="zh-CN" sz="1000" dirty="0"/>
              <a:t>) {</a:t>
            </a:r>
          </a:p>
          <a:p>
            <a:pPr marL="2286000" lvl="5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/>
              <a:t>if (</a:t>
            </a:r>
            <a:r>
              <a:rPr lang="en-US" altLang="zh-CN" sz="1000" dirty="0" err="1"/>
              <a:t>curr</a:t>
            </a:r>
            <a:r>
              <a:rPr lang="en-US" altLang="zh-CN" sz="1000" dirty="0"/>
              <a:t> == *it) {</a:t>
            </a:r>
          </a:p>
          <a:p>
            <a:pPr marL="2743200" lvl="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/>
              <a:t>next += change[j];</a:t>
            </a:r>
          </a:p>
          <a:p>
            <a:pPr marL="2743200" lvl="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/>
              <a:t>changed = true;</a:t>
            </a:r>
          </a:p>
          <a:p>
            <a:pPr marL="2743200" lvl="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/>
              <a:t>break;</a:t>
            </a:r>
          </a:p>
          <a:p>
            <a:pPr marL="2286000" lvl="5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/>
              <a:t>}</a:t>
            </a:r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/>
              <a:t>}</a:t>
            </a:r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/>
              <a:t>if (!changed)</a:t>
            </a:r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/>
              <a:t>next += </a:t>
            </a:r>
            <a:r>
              <a:rPr lang="en-US" altLang="zh-CN" sz="1000" dirty="0" err="1"/>
              <a:t>curr</a:t>
            </a:r>
            <a:r>
              <a:rPr lang="en-US" altLang="zh-CN" sz="1000" dirty="0"/>
              <a:t>;</a:t>
            </a:r>
          </a:p>
          <a:p>
            <a:pPr marL="137160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/>
              <a:t>}</a:t>
            </a:r>
          </a:p>
          <a:p>
            <a:pPr marL="137160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/>
              <a:t>sequence = next;</a:t>
            </a:r>
          </a:p>
          <a:p>
            <a:pPr marL="137160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/>
              <a:t>gen++;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/>
              <a:t>}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100" dirty="0"/>
              <a:t>}</a:t>
            </a:r>
            <a:endParaRPr lang="zh-CN" altLang="en-US" sz="11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F3DF384-61F2-4656-BF96-64A3B852E6C9}"/>
              </a:ext>
            </a:extLst>
          </p:cNvPr>
          <p:cNvSpPr txBox="1">
            <a:spLocks/>
          </p:cNvSpPr>
          <p:nvPr/>
        </p:nvSpPr>
        <p:spPr>
          <a:xfrm>
            <a:off x="6434091" y="1690688"/>
            <a:ext cx="57579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In “</a:t>
            </a:r>
            <a:r>
              <a:rPr lang="en-US" altLang="zh-CN" sz="1800" dirty="0" err="1"/>
              <a:t>Tree.h</a:t>
            </a:r>
            <a:r>
              <a:rPr lang="en-US" altLang="zh-CN" sz="1800" dirty="0"/>
              <a:t>”, add:</a:t>
            </a:r>
          </a:p>
          <a:p>
            <a:pPr marL="457200" lvl="1" indent="0">
              <a:buNone/>
            </a:pPr>
            <a:r>
              <a:rPr lang="en-US" altLang="zh-CN" sz="1400" dirty="0"/>
              <a:t>#include &lt;vector&gt;</a:t>
            </a:r>
          </a:p>
          <a:p>
            <a:r>
              <a:rPr lang="en-US" altLang="zh-CN" sz="1800" dirty="0"/>
              <a:t>// in public:</a:t>
            </a:r>
          </a:p>
          <a:p>
            <a:pPr marL="457200" lvl="1" indent="0">
              <a:buNone/>
            </a:pPr>
            <a:r>
              <a:rPr lang="en-US" altLang="zh-CN" sz="1400" dirty="0"/>
              <a:t>void </a:t>
            </a:r>
            <a:r>
              <a:rPr lang="en-US" altLang="zh-CN" sz="1400" dirty="0" err="1"/>
              <a:t>getSequence</a:t>
            </a:r>
            <a:r>
              <a:rPr lang="en-US" altLang="zh-CN" sz="1400" dirty="0"/>
              <a:t>();</a:t>
            </a:r>
          </a:p>
          <a:p>
            <a:pPr marL="457200" lvl="1" indent="0">
              <a:buNone/>
            </a:pPr>
            <a:r>
              <a:rPr lang="en-US" altLang="zh-CN" sz="1400" dirty="0"/>
              <a:t>void </a:t>
            </a:r>
            <a:r>
              <a:rPr lang="en-US" altLang="zh-CN" sz="1400" dirty="0" err="1"/>
              <a:t>addReplaceString</a:t>
            </a:r>
            <a:r>
              <a:rPr lang="en-US" altLang="zh-CN" sz="1400" dirty="0"/>
              <a:t>(char flag, string str);</a:t>
            </a:r>
          </a:p>
          <a:p>
            <a:pPr marL="457200" lvl="1" indent="0">
              <a:buNone/>
            </a:pPr>
            <a:r>
              <a:rPr lang="en-US" altLang="zh-CN" sz="1400" dirty="0"/>
              <a:t>void </a:t>
            </a:r>
            <a:r>
              <a:rPr lang="en-US" altLang="zh-CN" sz="1400" dirty="0" err="1"/>
              <a:t>setReplaceString</a:t>
            </a:r>
            <a:r>
              <a:rPr lang="en-US" altLang="zh-CN" sz="1400" dirty="0"/>
              <a:t>(char flag, string str);</a:t>
            </a:r>
          </a:p>
          <a:p>
            <a:pPr marL="457200" lvl="1" indent="0">
              <a:buNone/>
            </a:pPr>
            <a:r>
              <a:rPr lang="en-US" altLang="zh-CN" sz="1400" dirty="0"/>
              <a:t>void </a:t>
            </a:r>
            <a:r>
              <a:rPr lang="en-US" altLang="zh-CN" sz="1400" dirty="0" err="1"/>
              <a:t>setNumIter</a:t>
            </a:r>
            <a:r>
              <a:rPr lang="en-US" altLang="zh-CN" sz="1400" dirty="0"/>
              <a:t>(unsigned int num);</a:t>
            </a:r>
          </a:p>
          <a:p>
            <a:pPr marL="457200" lvl="1" indent="0">
              <a:buNone/>
            </a:pPr>
            <a:r>
              <a:rPr lang="en-US" altLang="zh-CN" sz="1400" dirty="0"/>
              <a:t>void </a:t>
            </a:r>
            <a:r>
              <a:rPr lang="en-US" altLang="zh-CN" sz="1400" dirty="0" err="1"/>
              <a:t>setInitString</a:t>
            </a:r>
            <a:r>
              <a:rPr lang="en-US" altLang="zh-CN" sz="1400" dirty="0"/>
              <a:t>(string str);</a:t>
            </a:r>
          </a:p>
          <a:p>
            <a:r>
              <a:rPr lang="en-US" altLang="zh-CN" sz="1800" dirty="0"/>
              <a:t>//in private</a:t>
            </a:r>
          </a:p>
          <a:p>
            <a:pPr marL="457200" lvl="1" indent="0">
              <a:buNone/>
            </a:pPr>
            <a:r>
              <a:rPr lang="en-US" altLang="zh-CN" sz="1400" dirty="0"/>
              <a:t>int </a:t>
            </a:r>
            <a:r>
              <a:rPr lang="en-US" altLang="zh-CN" sz="1400" dirty="0" err="1"/>
              <a:t>iter</a:t>
            </a:r>
            <a:r>
              <a:rPr lang="en-US" altLang="zh-CN" sz="1400" dirty="0"/>
              <a:t> = 2;</a:t>
            </a:r>
          </a:p>
          <a:p>
            <a:pPr marL="457200" lvl="1" indent="0">
              <a:buNone/>
            </a:pPr>
            <a:r>
              <a:rPr lang="en-US" altLang="zh-CN" sz="1400" dirty="0"/>
              <a:t>string </a:t>
            </a:r>
            <a:r>
              <a:rPr lang="en-US" altLang="zh-CN" sz="1400" dirty="0" err="1"/>
              <a:t>init</a:t>
            </a:r>
            <a:r>
              <a:rPr lang="en-US" altLang="zh-CN" sz="1400" dirty="0"/>
              <a:t> = "f";</a:t>
            </a:r>
          </a:p>
          <a:p>
            <a:pPr marL="457200" lvl="1" indent="0">
              <a:buNone/>
            </a:pPr>
            <a:r>
              <a:rPr lang="en-US" altLang="zh-CN" sz="1400" dirty="0"/>
              <a:t>vector&lt;string&gt; change;</a:t>
            </a:r>
          </a:p>
          <a:p>
            <a:pPr marL="457200" lvl="1" indent="0">
              <a:buNone/>
            </a:pPr>
            <a:r>
              <a:rPr lang="en-US" altLang="zh-CN" sz="1400" dirty="0"/>
              <a:t>vector&lt;char&gt; flags;</a:t>
            </a:r>
          </a:p>
        </p:txBody>
      </p:sp>
    </p:spTree>
    <p:extLst>
      <p:ext uri="{BB962C8B-B14F-4D97-AF65-F5344CB8AC3E}">
        <p14:creationId xmlns:p14="http://schemas.microsoft.com/office/powerpoint/2010/main" val="204382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05A3FF0-2CA6-4D59-9C9D-2FF882195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4"/>
            <a:ext cx="5757909" cy="6098959"/>
          </a:xfrm>
        </p:spPr>
        <p:txBody>
          <a:bodyPr>
            <a:noAutofit/>
          </a:bodyPr>
          <a:lstStyle/>
          <a:p>
            <a:r>
              <a:rPr lang="en-US" altLang="zh-CN" sz="1400" dirty="0"/>
              <a:t>In “Tree.cpp”, add:</a:t>
            </a:r>
            <a:endParaRPr lang="zh-CN" altLang="en-US" sz="1400" dirty="0"/>
          </a:p>
          <a:p>
            <a:pPr marL="0" indent="0">
              <a:buNone/>
            </a:pPr>
            <a:r>
              <a:rPr lang="en-US" altLang="zh-CN" sz="1400" dirty="0"/>
              <a:t>void Tree::</a:t>
            </a:r>
            <a:r>
              <a:rPr lang="en-US" altLang="zh-CN" sz="1400" dirty="0" err="1"/>
              <a:t>addReplaceString</a:t>
            </a:r>
            <a:r>
              <a:rPr lang="en-US" altLang="zh-CN" sz="1400" dirty="0"/>
              <a:t>(char flag, string str)</a:t>
            </a:r>
          </a:p>
          <a:p>
            <a:pPr marL="0" indent="0">
              <a:buNone/>
            </a:pPr>
            <a:r>
              <a:rPr lang="en-US" altLang="zh-CN" sz="1400" dirty="0"/>
              <a:t>{</a:t>
            </a:r>
          </a:p>
          <a:p>
            <a:pPr marL="457200" lvl="1" indent="0">
              <a:buNone/>
            </a:pPr>
            <a:r>
              <a:rPr lang="en-US" altLang="zh-CN" sz="1400" dirty="0" err="1"/>
              <a:t>flags.push_back</a:t>
            </a:r>
            <a:r>
              <a:rPr lang="en-US" altLang="zh-CN" sz="1400" dirty="0"/>
              <a:t>(flag);</a:t>
            </a:r>
          </a:p>
          <a:p>
            <a:pPr marL="457200" lvl="1" indent="0">
              <a:buNone/>
            </a:pPr>
            <a:r>
              <a:rPr lang="en-US" altLang="zh-CN" sz="1400" dirty="0" err="1"/>
              <a:t>change.push_back</a:t>
            </a:r>
            <a:r>
              <a:rPr lang="en-US" altLang="zh-CN" sz="1400" dirty="0"/>
              <a:t>(str);</a:t>
            </a:r>
          </a:p>
          <a:p>
            <a:pPr marL="457200" lvl="1" indent="0">
              <a:buNone/>
            </a:pPr>
            <a:r>
              <a:rPr lang="en-US" altLang="zh-CN" sz="1400" dirty="0" err="1"/>
              <a:t>getSequence</a:t>
            </a:r>
            <a:r>
              <a:rPr lang="en-US" altLang="zh-CN" sz="1400" dirty="0"/>
              <a:t>();</a:t>
            </a:r>
          </a:p>
          <a:p>
            <a:pPr marL="0" indent="0">
              <a:buNone/>
            </a:pPr>
            <a:r>
              <a:rPr lang="en-US" altLang="zh-CN" sz="1400" dirty="0"/>
              <a:t>}</a:t>
            </a:r>
          </a:p>
          <a:p>
            <a:endParaRPr lang="zh-CN" altLang="en-US" sz="1400" dirty="0"/>
          </a:p>
          <a:p>
            <a:pPr marL="0" indent="0">
              <a:buNone/>
            </a:pPr>
            <a:r>
              <a:rPr lang="en-US" altLang="zh-CN" sz="1400" dirty="0"/>
              <a:t>void Tree::</a:t>
            </a:r>
            <a:r>
              <a:rPr lang="en-US" altLang="zh-CN" sz="1400" dirty="0" err="1"/>
              <a:t>setReplaceString</a:t>
            </a:r>
            <a:r>
              <a:rPr lang="en-US" altLang="zh-CN" sz="1400" dirty="0"/>
              <a:t>(char flag, string str)</a:t>
            </a:r>
          </a:p>
          <a:p>
            <a:pPr marL="0" indent="0">
              <a:buNone/>
            </a:pPr>
            <a:r>
              <a:rPr lang="en-US" altLang="zh-CN" sz="1400" dirty="0"/>
              <a:t>{</a:t>
            </a:r>
          </a:p>
          <a:p>
            <a:pPr marL="457200" lvl="1" indent="0">
              <a:buNone/>
            </a:pPr>
            <a:r>
              <a:rPr lang="en-US" altLang="zh-CN" sz="1400" dirty="0" err="1"/>
              <a:t>flags.erase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flags.begin</a:t>
            </a:r>
            <a:r>
              <a:rPr lang="en-US" altLang="zh-CN" sz="1400" dirty="0"/>
              <a:t>(), </a:t>
            </a:r>
            <a:r>
              <a:rPr lang="en-US" altLang="zh-CN" sz="1400" dirty="0" err="1"/>
              <a:t>flags.end</a:t>
            </a:r>
            <a:r>
              <a:rPr lang="en-US" altLang="zh-CN" sz="1400" dirty="0"/>
              <a:t>());</a:t>
            </a:r>
          </a:p>
          <a:p>
            <a:pPr marL="457200" lvl="1" indent="0">
              <a:buNone/>
            </a:pPr>
            <a:r>
              <a:rPr lang="en-US" altLang="zh-CN" sz="1400" dirty="0" err="1"/>
              <a:t>change.erase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change.begin</a:t>
            </a:r>
            <a:r>
              <a:rPr lang="en-US" altLang="zh-CN" sz="1400" dirty="0"/>
              <a:t>(), </a:t>
            </a:r>
            <a:r>
              <a:rPr lang="en-US" altLang="zh-CN" sz="1400" dirty="0" err="1"/>
              <a:t>change.end</a:t>
            </a:r>
            <a:r>
              <a:rPr lang="en-US" altLang="zh-CN" sz="1400" dirty="0"/>
              <a:t>());</a:t>
            </a:r>
          </a:p>
          <a:p>
            <a:pPr marL="457200" lvl="1" indent="0">
              <a:buNone/>
            </a:pPr>
            <a:r>
              <a:rPr lang="en-US" altLang="zh-CN" sz="1400" dirty="0" err="1"/>
              <a:t>flags.push_back</a:t>
            </a:r>
            <a:r>
              <a:rPr lang="en-US" altLang="zh-CN" sz="1400" dirty="0"/>
              <a:t>(flag);</a:t>
            </a:r>
          </a:p>
          <a:p>
            <a:pPr marL="457200" lvl="1" indent="0">
              <a:buNone/>
            </a:pPr>
            <a:r>
              <a:rPr lang="en-US" altLang="zh-CN" sz="1400" dirty="0" err="1"/>
              <a:t>change.push_back</a:t>
            </a:r>
            <a:r>
              <a:rPr lang="en-US" altLang="zh-CN" sz="1400" dirty="0"/>
              <a:t>(str);</a:t>
            </a:r>
          </a:p>
          <a:p>
            <a:pPr marL="457200" lvl="1" indent="0">
              <a:buNone/>
            </a:pPr>
            <a:r>
              <a:rPr lang="en-US" altLang="zh-CN" sz="1400" dirty="0" err="1"/>
              <a:t>getSequence</a:t>
            </a:r>
            <a:r>
              <a:rPr lang="en-US" altLang="zh-CN" sz="1400" dirty="0"/>
              <a:t>();</a:t>
            </a:r>
          </a:p>
          <a:p>
            <a:pPr marL="0" indent="0">
              <a:buNone/>
            </a:pPr>
            <a:r>
              <a:rPr lang="en-US" altLang="zh-CN" sz="1400" dirty="0"/>
              <a:t>}</a:t>
            </a:r>
          </a:p>
          <a:p>
            <a:endParaRPr lang="zh-CN" altLang="en-US" sz="1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B0AD152-129B-4864-9098-CDE702892E43}"/>
              </a:ext>
            </a:extLst>
          </p:cNvPr>
          <p:cNvSpPr txBox="1">
            <a:spLocks/>
          </p:cNvSpPr>
          <p:nvPr/>
        </p:nvSpPr>
        <p:spPr>
          <a:xfrm>
            <a:off x="6228425" y="359547"/>
            <a:ext cx="5757909" cy="60989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r>
              <a:rPr lang="en-US" altLang="zh-CN" sz="1400" dirty="0"/>
              <a:t>void Tree::</a:t>
            </a:r>
            <a:r>
              <a:rPr lang="en-US" altLang="zh-CN" sz="1400" dirty="0" err="1"/>
              <a:t>setNumIter</a:t>
            </a:r>
            <a:r>
              <a:rPr lang="en-US" altLang="zh-CN" sz="1400" dirty="0"/>
              <a:t>(unsigned int num)</a:t>
            </a:r>
          </a:p>
          <a:p>
            <a:pPr marL="0" indent="0">
              <a:buNone/>
            </a:pPr>
            <a:r>
              <a:rPr lang="en-US" altLang="zh-CN" sz="1400" dirty="0"/>
              <a:t>{</a:t>
            </a:r>
          </a:p>
          <a:p>
            <a:pPr marL="457200" lvl="1" indent="0">
              <a:buNone/>
            </a:pPr>
            <a:r>
              <a:rPr lang="en-US" altLang="zh-CN" sz="1400" dirty="0" err="1"/>
              <a:t>iter</a:t>
            </a:r>
            <a:r>
              <a:rPr lang="en-US" altLang="zh-CN" sz="1400" dirty="0"/>
              <a:t> = num;</a:t>
            </a:r>
          </a:p>
          <a:p>
            <a:pPr marL="0" indent="0">
              <a:buNone/>
            </a:pPr>
            <a:r>
              <a:rPr lang="en-US" altLang="zh-CN" sz="1400" dirty="0"/>
              <a:t>}</a:t>
            </a:r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r>
              <a:rPr lang="en-US" altLang="zh-CN" sz="1400" dirty="0"/>
              <a:t>void Tree::</a:t>
            </a:r>
            <a:r>
              <a:rPr lang="en-US" altLang="zh-CN" sz="1400" dirty="0" err="1"/>
              <a:t>setInitString</a:t>
            </a:r>
            <a:r>
              <a:rPr lang="en-US" altLang="zh-CN" sz="1400" dirty="0"/>
              <a:t>(string str)</a:t>
            </a:r>
          </a:p>
          <a:p>
            <a:pPr marL="0" indent="0">
              <a:buNone/>
            </a:pPr>
            <a:r>
              <a:rPr lang="en-US" altLang="zh-CN" sz="1400" dirty="0"/>
              <a:t>{</a:t>
            </a:r>
          </a:p>
          <a:p>
            <a:pPr marL="457200" lvl="1" indent="0">
              <a:buNone/>
            </a:pPr>
            <a:r>
              <a:rPr lang="en-US" altLang="zh-CN" sz="1400" dirty="0" err="1"/>
              <a:t>init</a:t>
            </a:r>
            <a:r>
              <a:rPr lang="en-US" altLang="zh-CN" sz="1400" dirty="0"/>
              <a:t> = str;</a:t>
            </a:r>
          </a:p>
          <a:p>
            <a:pPr marL="0" indent="0">
              <a:buNone/>
            </a:pPr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831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B462F4-B137-4CBA-94EA-8AA73EA64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231"/>
            <a:ext cx="10515600" cy="4161732"/>
          </a:xfrm>
        </p:spPr>
        <p:txBody>
          <a:bodyPr/>
          <a:lstStyle/>
          <a:p>
            <a:r>
              <a:rPr lang="en-US" altLang="zh-CN" dirty="0"/>
              <a:t>At “setup()” in “MyScene.cpp”, add:</a:t>
            </a:r>
          </a:p>
          <a:p>
            <a:pPr marL="0" indent="0">
              <a:buNone/>
            </a:pPr>
            <a:r>
              <a:rPr lang="en-US" altLang="zh-CN" dirty="0"/>
              <a:t>tree-&gt;</a:t>
            </a:r>
            <a:r>
              <a:rPr lang="en-US" altLang="zh-CN" dirty="0" err="1"/>
              <a:t>setReplaceString</a:t>
            </a:r>
            <a:r>
              <a:rPr lang="en-US" altLang="zh-CN" dirty="0"/>
              <a:t>('f', "ff-[-&amp; f + ff + &lt; +f] + [+&gt;f--f&amp;-f]");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1A6D0D-ECFF-4245-9CB2-2D8604589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085" y="3432284"/>
            <a:ext cx="2384549" cy="3069222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23D75F96-06D3-447F-A939-9CE7C55B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Hierarchical modelling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85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DE0C2-9082-48D5-AFCB-1A7D2207A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9192"/>
            <a:ext cx="10515600" cy="5537771"/>
          </a:xfrm>
        </p:spPr>
        <p:txBody>
          <a:bodyPr/>
          <a:lstStyle/>
          <a:p>
            <a:r>
              <a:rPr lang="en-US" altLang="zh-CN"/>
              <a:t>At “setup()” in “MyScene.cpp”, add:</a:t>
            </a:r>
          </a:p>
          <a:p>
            <a:r>
              <a:rPr lang="en-US" altLang="zh-CN"/>
              <a:t>tree-&gt;setInitString("F");</a:t>
            </a:r>
          </a:p>
          <a:p>
            <a:r>
              <a:rPr lang="en-US" altLang="zh-CN"/>
              <a:t>tree-&gt;setNumIter(2);</a:t>
            </a:r>
          </a:p>
          <a:p>
            <a:r>
              <a:rPr lang="en-US" altLang="zh-CN"/>
              <a:t>tree-&gt;setReplaceString('F', "^fG&gt;&gt;&gt;G&gt;&gt;&gt;&gt;&gt;G");</a:t>
            </a:r>
          </a:p>
          <a:p>
            <a:r>
              <a:rPr lang="en-US" altLang="zh-CN"/>
              <a:t>tree-&gt;addReplaceString('G', "[^^f&gt;&gt;&gt;&gt;&gt;&gt;F]");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4C4670-29EA-4453-AE96-B21B23CCD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167" y="3706149"/>
            <a:ext cx="1390650" cy="17716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7831CB3-E327-4CD8-ACF0-AD2EA967C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247" y="3615661"/>
            <a:ext cx="1543050" cy="19526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DFDB7BC-88A7-4FAB-90A3-1D0E5F56E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152" y="3408077"/>
            <a:ext cx="1943100" cy="2171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D2A260-21B8-4E52-882A-D94FF60F9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5290" y="3515648"/>
            <a:ext cx="2124075" cy="21526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FC6EC35-8D54-4EC4-8BCD-CF2394778401}"/>
              </a:ext>
            </a:extLst>
          </p:cNvPr>
          <p:cNvSpPr txBox="1"/>
          <p:nvPr/>
        </p:nvSpPr>
        <p:spPr>
          <a:xfrm>
            <a:off x="3000506" y="5568286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N=2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CEC527-1CA6-4BCC-85F6-2FA1C2F5AC27}"/>
              </a:ext>
            </a:extLst>
          </p:cNvPr>
          <p:cNvSpPr txBox="1"/>
          <p:nvPr/>
        </p:nvSpPr>
        <p:spPr>
          <a:xfrm>
            <a:off x="7134027" y="5568286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N=4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F28796E-9414-4F9C-A3AA-B1EB1F78024B}"/>
              </a:ext>
            </a:extLst>
          </p:cNvPr>
          <p:cNvSpPr txBox="1"/>
          <p:nvPr/>
        </p:nvSpPr>
        <p:spPr>
          <a:xfrm>
            <a:off x="5062765" y="5574577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N=3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2103C87-D03E-417A-ACCA-0276078B5960}"/>
              </a:ext>
            </a:extLst>
          </p:cNvPr>
          <p:cNvSpPr txBox="1"/>
          <p:nvPr/>
        </p:nvSpPr>
        <p:spPr>
          <a:xfrm>
            <a:off x="9952978" y="5568286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N=5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5DA47C0-1B9B-494C-8F4F-18A0AC291B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764" y="4096674"/>
            <a:ext cx="1323975" cy="138112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EDCCD03-8576-4141-9F4E-27A17D222509}"/>
              </a:ext>
            </a:extLst>
          </p:cNvPr>
          <p:cNvSpPr txBox="1"/>
          <p:nvPr/>
        </p:nvSpPr>
        <p:spPr>
          <a:xfrm>
            <a:off x="1308402" y="5568286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N=1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8728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5EAAF-38CE-4484-A4A3-C39F0A4C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Animation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A5FBC6-4A9B-4549-88C4-0F70ACA6A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Animation.h</a:t>
            </a:r>
            <a:endParaRPr lang="en-US" altLang="zh-CN" dirty="0"/>
          </a:p>
          <a:p>
            <a:r>
              <a:rPr lang="en-US" altLang="zh-CN" dirty="0" err="1"/>
              <a:t>DisplayableObject.h</a:t>
            </a:r>
            <a:endParaRPr lang="en-US" altLang="zh-CN" dirty="0"/>
          </a:p>
          <a:p>
            <a:r>
              <a:rPr lang="en-US" altLang="zh-CN" dirty="0" err="1"/>
              <a:t>Horse.h</a:t>
            </a:r>
            <a:endParaRPr lang="en-US" altLang="zh-CN" dirty="0"/>
          </a:p>
          <a:p>
            <a:r>
              <a:rPr lang="en-US" altLang="zh-CN" dirty="0" err="1"/>
              <a:t>MyScene.h</a:t>
            </a:r>
            <a:endParaRPr lang="en-US" altLang="zh-CN" dirty="0"/>
          </a:p>
          <a:p>
            <a:r>
              <a:rPr lang="en-US" altLang="zh-CN" dirty="0" err="1"/>
              <a:t>Tree.h</a:t>
            </a:r>
            <a:endParaRPr lang="en-US" altLang="zh-CN" dirty="0"/>
          </a:p>
          <a:p>
            <a:r>
              <a:rPr lang="en-US" altLang="zh-CN" dirty="0"/>
              <a:t>Horse.cpp</a:t>
            </a:r>
          </a:p>
          <a:p>
            <a:r>
              <a:rPr lang="en-US" altLang="zh-CN" dirty="0"/>
              <a:t>MyScene.cpp</a:t>
            </a:r>
          </a:p>
          <a:p>
            <a:r>
              <a:rPr lang="en-US" altLang="zh-CN" dirty="0"/>
              <a:t>Tree.cpp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7E679D-A62C-45A3-BBA7-BEE07DC3C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782" y="4001294"/>
            <a:ext cx="31718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8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554</Words>
  <Application>Microsoft Office PowerPoint</Application>
  <PresentationFormat>宽屏</PresentationFormat>
  <Paragraphs>122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Lab 3</vt:lpstr>
      <vt:lpstr>Hierarchical modelling</vt:lpstr>
      <vt:lpstr>Hierarchical modelling</vt:lpstr>
      <vt:lpstr>Hierarchical modelling</vt:lpstr>
      <vt:lpstr>Hierarchical modelling</vt:lpstr>
      <vt:lpstr>PowerPoint 演示文稿</vt:lpstr>
      <vt:lpstr>Hierarchical modelling</vt:lpstr>
      <vt:lpstr>PowerPoint 演示文稿</vt:lpstr>
      <vt:lpstr>Animation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</dc:title>
  <dc:creator>Shuojiang XU (16520355)</dc:creator>
  <cp:lastModifiedBy>Shuojiang XU (16520355)</cp:lastModifiedBy>
  <cp:revision>31</cp:revision>
  <dcterms:created xsi:type="dcterms:W3CDTF">2018-10-22T09:06:13Z</dcterms:created>
  <dcterms:modified xsi:type="dcterms:W3CDTF">2018-10-22T12:01:58Z</dcterms:modified>
</cp:coreProperties>
</file>