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8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16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11.jpeg" ContentType="image/jpeg"/>
  <Override PartName="/ppt/media/image15.jpeg" ContentType="image/jpeg"/>
  <Override PartName="/ppt/media/image37.png" ContentType="image/png"/>
  <Override PartName="/ppt/media/image12.png" ContentType="image/png"/>
  <Override PartName="/ppt/media/image19.jpeg" ContentType="image/jpeg"/>
  <Override PartName="/ppt/media/image8.png" ContentType="image/png"/>
  <Override PartName="/ppt/media/image9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23.jpeg" ContentType="image/jpeg"/>
  <Override PartName="/ppt/media/image27.jpeg" ContentType="image/jpeg"/>
  <Override PartName="/ppt/media/image31.jpeg" ContentType="image/jpe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4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8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10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52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53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57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59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101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102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106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108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150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151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155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157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59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199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200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204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206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7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08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246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248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249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0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253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255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6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57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297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298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9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1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302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304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5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06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5680" cy="450720"/>
          </a:xfrm>
          <a:prstGeom prst="rect">
            <a:avLst/>
          </a:prstGeom>
          <a:ln>
            <a:noFill/>
          </a:ln>
        </p:spPr>
      </p:pic>
      <p:sp>
        <p:nvSpPr>
          <p:cNvPr id="344" name="CustomShape 1"/>
          <p:cNvSpPr/>
          <p:nvPr/>
        </p:nvSpPr>
        <p:spPr>
          <a:xfrm>
            <a:off x="6547680" y="5082480"/>
            <a:ext cx="992520" cy="4503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5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200" cy="155160"/>
          </a:xfrm>
          <a:prstGeom prst="rect">
            <a:avLst/>
          </a:prstGeom>
          <a:ln>
            <a:noFill/>
          </a:ln>
        </p:spPr>
      </p:pic>
      <p:grpSp>
        <p:nvGrpSpPr>
          <p:cNvPr id="346" name="Group 2"/>
          <p:cNvGrpSpPr/>
          <p:nvPr/>
        </p:nvGrpSpPr>
        <p:grpSpPr>
          <a:xfrm>
            <a:off x="0" y="-9000"/>
            <a:ext cx="2560680" cy="5726160"/>
            <a:chOff x="0" y="-9000"/>
            <a:chExt cx="2560680" cy="5726160"/>
          </a:xfrm>
        </p:grpSpPr>
        <p:pic>
          <p:nvPicPr>
            <p:cNvPr id="347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0680" cy="571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8" name="CustomShape 3"/>
            <p:cNvSpPr/>
            <p:nvPr/>
          </p:nvSpPr>
          <p:spPr>
            <a:xfrm>
              <a:off x="11520" y="-9000"/>
              <a:ext cx="2549160" cy="571464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4"/>
            <p:cNvSpPr/>
            <p:nvPr/>
          </p:nvSpPr>
          <p:spPr>
            <a:xfrm>
              <a:off x="0" y="6480"/>
              <a:ext cx="2560680" cy="571068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0" name="Group 5"/>
          <p:cNvGrpSpPr/>
          <p:nvPr/>
        </p:nvGrpSpPr>
        <p:grpSpPr>
          <a:xfrm>
            <a:off x="118440" y="22680"/>
            <a:ext cx="968040" cy="5433120"/>
            <a:chOff x="118440" y="22680"/>
            <a:chExt cx="968040" cy="5433120"/>
          </a:xfrm>
        </p:grpSpPr>
        <p:sp>
          <p:nvSpPr>
            <p:cNvPr id="351" name="CustomShape 6"/>
            <p:cNvSpPr/>
            <p:nvPr/>
          </p:nvSpPr>
          <p:spPr>
            <a:xfrm>
              <a:off x="491400" y="1170360"/>
              <a:ext cx="360" cy="42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7"/>
            <p:cNvSpPr/>
            <p:nvPr/>
          </p:nvSpPr>
          <p:spPr>
            <a:xfrm>
              <a:off x="118440" y="677520"/>
              <a:ext cx="96804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353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080" cy="75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4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55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Igeldo-San Sebastian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"/>
          <p:cNvSpPr/>
          <p:nvPr/>
        </p:nvSpPr>
        <p:spPr>
          <a:xfrm>
            <a:off x="5184000" y="648000"/>
            <a:ext cx="4373640" cy="4373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i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720000" y="648000"/>
            <a:ext cx="4247640" cy="4247640"/>
          </a:xfrm>
          <a:prstGeom prst="rect">
            <a:avLst/>
          </a:prstGeom>
          <a:ln>
            <a:noFill/>
          </a:ln>
        </p:spPr>
      </p:pic>
      <p:graphicFrame>
        <p:nvGraphicFramePr>
          <p:cNvPr id="396" name="Table 4"/>
          <p:cNvGraphicFramePr/>
          <p:nvPr/>
        </p:nvGraphicFramePr>
        <p:xfrm>
          <a:off x="713520" y="4896000"/>
          <a:ext cx="1878120" cy="776520"/>
        </p:xfrm>
        <a:graphic>
          <a:graphicData uri="http://schemas.openxmlformats.org/drawingml/2006/table">
            <a:tbl>
              <a:tblPr/>
              <a:tblGrid>
                <a:gridCol w="939600"/>
                <a:gridCol w="938880"/>
              </a:tblGrid>
              <a:tr h="36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6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16,97ºC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29,12ºC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Table 5"/>
          <p:cNvGraphicFramePr/>
          <p:nvPr/>
        </p:nvGraphicFramePr>
        <p:xfrm>
          <a:off x="4886640" y="4873320"/>
          <a:ext cx="1874160" cy="754200"/>
        </p:xfrm>
        <a:graphic>
          <a:graphicData uri="http://schemas.openxmlformats.org/drawingml/2006/table">
            <a:tbl>
              <a:tblPr/>
              <a:tblGrid>
                <a:gridCol w="937440"/>
                <a:gridCol w="937080"/>
              </a:tblGrid>
              <a:tr h="350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3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15,35ºC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27,51ºC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Table 6"/>
          <p:cNvGraphicFramePr/>
          <p:nvPr/>
        </p:nvGraphicFramePr>
        <p:xfrm>
          <a:off x="8320320" y="4916520"/>
          <a:ext cx="1529280" cy="700200"/>
        </p:xfrm>
        <a:graphic>
          <a:graphicData uri="http://schemas.openxmlformats.org/drawingml/2006/table">
            <a:tbl>
              <a:tblPr/>
              <a:tblGrid>
                <a:gridCol w="765000"/>
                <a:gridCol w="764640"/>
              </a:tblGrid>
              <a:tr h="478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AEMET station altitude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ERA5Land geopotential altitude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1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251 m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361 m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5112000" y="648000"/>
            <a:ext cx="4519800" cy="451980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792000" y="648000"/>
            <a:ext cx="4175640" cy="4175640"/>
          </a:xfrm>
          <a:prstGeom prst="rect">
            <a:avLst/>
          </a:prstGeom>
          <a:ln>
            <a:noFill/>
          </a:ln>
        </p:spPr>
      </p:pic>
      <p:sp>
        <p:nvSpPr>
          <p:cNvPr id="401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Hondarribia-Malkarroa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3" name="Table 3"/>
          <p:cNvGraphicFramePr/>
          <p:nvPr/>
        </p:nvGraphicFramePr>
        <p:xfrm>
          <a:off x="798120" y="4824000"/>
          <a:ext cx="1937520" cy="801720"/>
        </p:xfrm>
        <a:graphic>
          <a:graphicData uri="http://schemas.openxmlformats.org/drawingml/2006/table">
            <a:tbl>
              <a:tblPr/>
              <a:tblGrid>
                <a:gridCol w="969120"/>
                <a:gridCol w="968760"/>
              </a:tblGrid>
              <a:tr h="372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15,68ºC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27,05ºC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" name="Table 4"/>
          <p:cNvGraphicFramePr/>
          <p:nvPr/>
        </p:nvGraphicFramePr>
        <p:xfrm>
          <a:off x="4958640" y="4972680"/>
          <a:ext cx="1676160" cy="693720"/>
        </p:xfrm>
        <a:graphic>
          <a:graphicData uri="http://schemas.openxmlformats.org/drawingml/2006/table">
            <a:tbl>
              <a:tblPr/>
              <a:tblGrid>
                <a:gridCol w="838440"/>
                <a:gridCol w="83808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15,66ºC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27,03ºC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5" name="Table 5"/>
          <p:cNvGraphicFramePr/>
          <p:nvPr/>
        </p:nvGraphicFramePr>
        <p:xfrm>
          <a:off x="8273160" y="4988880"/>
          <a:ext cx="1472400" cy="645480"/>
        </p:xfrm>
        <a:graphic>
          <a:graphicData uri="http://schemas.openxmlformats.org/drawingml/2006/table">
            <a:tbl>
              <a:tblPr/>
              <a:tblGrid>
                <a:gridCol w="736560"/>
                <a:gridCol w="736200"/>
              </a:tblGrid>
              <a:tr h="43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4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441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5616000" y="564480"/>
            <a:ext cx="4463640" cy="446364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2"/>
          <a:stretch/>
        </p:blipFill>
        <p:spPr>
          <a:xfrm>
            <a:off x="936000" y="594720"/>
            <a:ext cx="4391640" cy="4271760"/>
          </a:xfrm>
          <a:prstGeom prst="rect">
            <a:avLst/>
          </a:prstGeom>
          <a:ln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Zumaia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10" name="Table 3"/>
          <p:cNvGraphicFramePr/>
          <p:nvPr/>
        </p:nvGraphicFramePr>
        <p:xfrm>
          <a:off x="977040" y="4888800"/>
          <a:ext cx="1874880" cy="754200"/>
        </p:xfrm>
        <a:graphic>
          <a:graphicData uri="http://schemas.openxmlformats.org/drawingml/2006/table">
            <a:tbl>
              <a:tblPr/>
              <a:tblGrid>
                <a:gridCol w="938160"/>
                <a:gridCol w="937080"/>
              </a:tblGrid>
              <a:tr h="350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3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16,93ºC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28,51ºC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Table 4"/>
          <p:cNvGraphicFramePr/>
          <p:nvPr/>
        </p:nvGraphicFramePr>
        <p:xfrm>
          <a:off x="5466960" y="4987440"/>
          <a:ext cx="1929600" cy="693720"/>
        </p:xfrm>
        <a:graphic>
          <a:graphicData uri="http://schemas.openxmlformats.org/drawingml/2006/table">
            <a:tbl>
              <a:tblPr/>
              <a:tblGrid>
                <a:gridCol w="965160"/>
                <a:gridCol w="96480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16,76ºC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28,34ºC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" name="Table 5"/>
          <p:cNvGraphicFramePr/>
          <p:nvPr/>
        </p:nvGraphicFramePr>
        <p:xfrm>
          <a:off x="8307360" y="4999680"/>
          <a:ext cx="1719720" cy="645480"/>
        </p:xfrm>
        <a:graphic>
          <a:graphicData uri="http://schemas.openxmlformats.org/drawingml/2006/table">
            <a:tbl>
              <a:tblPr/>
              <a:tblGrid>
                <a:gridCol w="860400"/>
                <a:gridCol w="859680"/>
              </a:tblGrid>
              <a:tr h="43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28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308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5616000" y="576000"/>
            <a:ext cx="4319640" cy="4319640"/>
          </a:xfrm>
          <a:prstGeom prst="rect">
            <a:avLst/>
          </a:prstGeom>
          <a:ln>
            <a:noFill/>
          </a:ln>
        </p:spPr>
      </p:pic>
      <p:pic>
        <p:nvPicPr>
          <p:cNvPr id="414" name="" descr=""/>
          <p:cNvPicPr/>
          <p:nvPr/>
        </p:nvPicPr>
        <p:blipFill>
          <a:blip r:embed="rId2"/>
          <a:stretch/>
        </p:blipFill>
        <p:spPr>
          <a:xfrm>
            <a:off x="954000" y="564840"/>
            <a:ext cx="4445640" cy="4445640"/>
          </a:xfrm>
          <a:prstGeom prst="rect">
            <a:avLst/>
          </a:prstGeom>
          <a:ln>
            <a:noFill/>
          </a:ln>
        </p:spPr>
      </p:pic>
      <p:sp>
        <p:nvSpPr>
          <p:cNvPr id="415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Lekeitio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17" name="Table 3"/>
          <p:cNvGraphicFramePr/>
          <p:nvPr/>
        </p:nvGraphicFramePr>
        <p:xfrm>
          <a:off x="956880" y="5010840"/>
          <a:ext cx="1850760" cy="693720"/>
        </p:xfrm>
        <a:graphic>
          <a:graphicData uri="http://schemas.openxmlformats.org/drawingml/2006/table">
            <a:tbl>
              <a:tblPr/>
              <a:tblGrid>
                <a:gridCol w="925920"/>
                <a:gridCol w="92520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16,77ºC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29,37ºC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Table 4"/>
          <p:cNvGraphicFramePr/>
          <p:nvPr/>
        </p:nvGraphicFramePr>
        <p:xfrm>
          <a:off x="5753160" y="4853880"/>
          <a:ext cx="1851840" cy="754200"/>
        </p:xfrm>
        <a:graphic>
          <a:graphicData uri="http://schemas.openxmlformats.org/drawingml/2006/table">
            <a:tbl>
              <a:tblPr/>
              <a:tblGrid>
                <a:gridCol w="926280"/>
                <a:gridCol w="925920"/>
              </a:tblGrid>
              <a:tr h="350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3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16,71ºC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29,31ºC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Table 5"/>
          <p:cNvGraphicFramePr/>
          <p:nvPr/>
        </p:nvGraphicFramePr>
        <p:xfrm>
          <a:off x="8182080" y="4852080"/>
          <a:ext cx="1791720" cy="645480"/>
        </p:xfrm>
        <a:graphic>
          <a:graphicData uri="http://schemas.openxmlformats.org/drawingml/2006/table">
            <a:tbl>
              <a:tblPr/>
              <a:tblGrid>
                <a:gridCol w="896400"/>
                <a:gridCol w="895680"/>
              </a:tblGrid>
              <a:tr h="43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12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345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5544000" y="576000"/>
            <a:ext cx="4175640" cy="4247640"/>
          </a:xfrm>
          <a:prstGeom prst="rect">
            <a:avLst/>
          </a:prstGeom>
          <a:ln>
            <a:noFill/>
          </a:ln>
        </p:spPr>
      </p:pic>
      <p:pic>
        <p:nvPicPr>
          <p:cNvPr id="421" name="" descr=""/>
          <p:cNvPicPr/>
          <p:nvPr/>
        </p:nvPicPr>
        <p:blipFill>
          <a:blip r:embed="rId2"/>
          <a:stretch/>
        </p:blipFill>
        <p:spPr>
          <a:xfrm>
            <a:off x="956160" y="564480"/>
            <a:ext cx="4443480" cy="4443480"/>
          </a:xfrm>
          <a:prstGeom prst="rect">
            <a:avLst/>
          </a:prstGeom>
          <a:ln>
            <a:noFill/>
          </a:ln>
        </p:spPr>
      </p:pic>
      <p:sp>
        <p:nvSpPr>
          <p:cNvPr id="422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INLAND AREA: Bilbao airport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4" name="Table 3"/>
          <p:cNvGraphicFramePr/>
          <p:nvPr/>
        </p:nvGraphicFramePr>
        <p:xfrm rot="10800000">
          <a:off x="943560" y="4969080"/>
          <a:ext cx="2187720" cy="1730160"/>
        </p:xfrm>
        <a:graphic>
          <a:graphicData uri="http://schemas.openxmlformats.org/drawingml/2006/table">
            <a:tbl>
              <a:tblPr/>
              <a:tblGrid>
                <a:gridCol w="1094400"/>
                <a:gridCol w="1093680"/>
              </a:tblGrid>
              <a:tr h="801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28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16,63ºC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28,56ºC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Table 4"/>
          <p:cNvGraphicFramePr/>
          <p:nvPr/>
        </p:nvGraphicFramePr>
        <p:xfrm>
          <a:off x="5823000" y="4866480"/>
          <a:ext cx="2355840" cy="754200"/>
        </p:xfrm>
        <a:graphic>
          <a:graphicData uri="http://schemas.openxmlformats.org/drawingml/2006/table">
            <a:tbl>
              <a:tblPr/>
              <a:tblGrid>
                <a:gridCol w="1178280"/>
                <a:gridCol w="1177920"/>
              </a:tblGrid>
              <a:tr h="350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3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16,37ºC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Table 5"/>
          <p:cNvGraphicFramePr/>
          <p:nvPr/>
        </p:nvGraphicFramePr>
        <p:xfrm>
          <a:off x="8237160" y="4848840"/>
          <a:ext cx="1791720" cy="645480"/>
        </p:xfrm>
        <a:graphic>
          <a:graphicData uri="http://schemas.openxmlformats.org/drawingml/2006/table">
            <a:tbl>
              <a:tblPr/>
              <a:tblGrid>
                <a:gridCol w="896400"/>
                <a:gridCol w="895680"/>
              </a:tblGrid>
              <a:tr h="43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42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341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5472000" y="576000"/>
            <a:ext cx="4607640" cy="4391640"/>
          </a:xfrm>
          <a:prstGeom prst="rect">
            <a:avLst/>
          </a:prstGeom>
          <a:ln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956160" y="591840"/>
            <a:ext cx="4395960" cy="439596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Gueñes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1" name="Table 3"/>
          <p:cNvGraphicFramePr/>
          <p:nvPr/>
        </p:nvGraphicFramePr>
        <p:xfrm>
          <a:off x="959760" y="4962960"/>
          <a:ext cx="2115720" cy="693720"/>
        </p:xfrm>
        <a:graphic>
          <a:graphicData uri="http://schemas.openxmlformats.org/drawingml/2006/table">
            <a:tbl>
              <a:tblPr/>
              <a:tblGrid>
                <a:gridCol w="1058400"/>
                <a:gridCol w="105768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16,13ºC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32,12ºC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2" name="Table 4"/>
          <p:cNvGraphicFramePr/>
          <p:nvPr/>
        </p:nvGraphicFramePr>
        <p:xfrm>
          <a:off x="5722560" y="4925880"/>
          <a:ext cx="2139840" cy="693720"/>
        </p:xfrm>
        <a:graphic>
          <a:graphicData uri="http://schemas.openxmlformats.org/drawingml/2006/table">
            <a:tbl>
              <a:tblPr/>
              <a:tblGrid>
                <a:gridCol w="1070280"/>
                <a:gridCol w="106992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14,8ºC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30,78ºC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Table 5"/>
          <p:cNvGraphicFramePr/>
          <p:nvPr/>
        </p:nvGraphicFramePr>
        <p:xfrm>
          <a:off x="8090640" y="4996440"/>
          <a:ext cx="1935720" cy="645480"/>
        </p:xfrm>
        <a:graphic>
          <a:graphicData uri="http://schemas.openxmlformats.org/drawingml/2006/table">
            <a:tbl>
              <a:tblPr/>
              <a:tblGrid>
                <a:gridCol w="968400"/>
                <a:gridCol w="967680"/>
              </a:tblGrid>
              <a:tr h="43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208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437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5381640" y="576000"/>
            <a:ext cx="4535640" cy="4391640"/>
          </a:xfrm>
          <a:prstGeom prst="rect">
            <a:avLst/>
          </a:prstGeom>
          <a:ln>
            <a:noFill/>
          </a:ln>
        </p:spPr>
      </p:pic>
      <p:pic>
        <p:nvPicPr>
          <p:cNvPr id="435" name="" descr=""/>
          <p:cNvPicPr/>
          <p:nvPr/>
        </p:nvPicPr>
        <p:blipFill>
          <a:blip r:embed="rId2"/>
          <a:stretch/>
        </p:blipFill>
        <p:spPr>
          <a:xfrm>
            <a:off x="956160" y="591840"/>
            <a:ext cx="4371480" cy="4371480"/>
          </a:xfrm>
          <a:prstGeom prst="rect">
            <a:avLst/>
          </a:prstGeom>
          <a:ln>
            <a:noFill/>
          </a:ln>
        </p:spPr>
      </p:pic>
      <p:sp>
        <p:nvSpPr>
          <p:cNvPr id="436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Zumarraga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8" name="Table 3"/>
          <p:cNvGraphicFramePr/>
          <p:nvPr/>
        </p:nvGraphicFramePr>
        <p:xfrm>
          <a:off x="1115280" y="4981680"/>
          <a:ext cx="2043720" cy="693720"/>
        </p:xfrm>
        <a:graphic>
          <a:graphicData uri="http://schemas.openxmlformats.org/drawingml/2006/table">
            <a:tbl>
              <a:tblPr/>
              <a:tblGrid>
                <a:gridCol w="1022400"/>
                <a:gridCol w="102168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17,21ºC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32,87ºC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Table 4"/>
          <p:cNvGraphicFramePr/>
          <p:nvPr/>
        </p:nvGraphicFramePr>
        <p:xfrm>
          <a:off x="5592240" y="4932720"/>
          <a:ext cx="2067840" cy="693720"/>
        </p:xfrm>
        <a:graphic>
          <a:graphicData uri="http://schemas.openxmlformats.org/drawingml/2006/table">
            <a:tbl>
              <a:tblPr/>
              <a:tblGrid>
                <a:gridCol w="1034280"/>
                <a:gridCol w="103392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14,49ºC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30,15ºC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Table 5"/>
          <p:cNvGraphicFramePr/>
          <p:nvPr/>
        </p:nvGraphicFramePr>
        <p:xfrm>
          <a:off x="8018640" y="5003280"/>
          <a:ext cx="1935720" cy="645480"/>
        </p:xfrm>
        <a:graphic>
          <a:graphicData uri="http://schemas.openxmlformats.org/drawingml/2006/table">
            <a:tbl>
              <a:tblPr/>
              <a:tblGrid>
                <a:gridCol w="968400"/>
                <a:gridCol w="967680"/>
              </a:tblGrid>
              <a:tr h="43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420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582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5400000" y="576000"/>
            <a:ext cx="4319640" cy="4319640"/>
          </a:xfrm>
          <a:prstGeom prst="rect">
            <a:avLst/>
          </a:prstGeom>
          <a:ln>
            <a:noFill/>
          </a:ln>
        </p:spPr>
      </p:pic>
      <p:pic>
        <p:nvPicPr>
          <p:cNvPr id="442" name="" descr=""/>
          <p:cNvPicPr/>
          <p:nvPr/>
        </p:nvPicPr>
        <p:blipFill>
          <a:blip r:embed="rId2"/>
          <a:stretch/>
        </p:blipFill>
        <p:spPr>
          <a:xfrm>
            <a:off x="963720" y="564480"/>
            <a:ext cx="4435920" cy="4435920"/>
          </a:xfrm>
          <a:prstGeom prst="rect">
            <a:avLst/>
          </a:prstGeom>
          <a:ln>
            <a:noFill/>
          </a:ln>
        </p:spPr>
      </p:pic>
      <p:sp>
        <p:nvSpPr>
          <p:cNvPr id="443" name="CustomShape 1"/>
          <p:cNvSpPr/>
          <p:nvPr/>
        </p:nvSpPr>
        <p:spPr>
          <a:xfrm>
            <a:off x="956160" y="258840"/>
            <a:ext cx="8618760" cy="30528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Elgoibar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956160" y="564840"/>
            <a:ext cx="44064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5" name="Table 3"/>
          <p:cNvGraphicFramePr/>
          <p:nvPr/>
        </p:nvGraphicFramePr>
        <p:xfrm>
          <a:off x="1034640" y="4966920"/>
          <a:ext cx="2115720" cy="581040"/>
        </p:xfrm>
        <a:graphic>
          <a:graphicData uri="http://schemas.openxmlformats.org/drawingml/2006/table">
            <a:tbl>
              <a:tblPr/>
              <a:tblGrid>
                <a:gridCol w="1058400"/>
                <a:gridCol w="1057680"/>
              </a:tblGrid>
              <a:tr h="320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9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15,75ºC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33,84ºC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Table 4"/>
          <p:cNvGraphicFramePr/>
          <p:nvPr/>
        </p:nvGraphicFramePr>
        <p:xfrm>
          <a:off x="5657400" y="4932720"/>
          <a:ext cx="2139840" cy="693720"/>
        </p:xfrm>
        <a:graphic>
          <a:graphicData uri="http://schemas.openxmlformats.org/drawingml/2006/table">
            <a:tbl>
              <a:tblPr/>
              <a:tblGrid>
                <a:gridCol w="1070280"/>
                <a:gridCol w="1069920"/>
              </a:tblGrid>
              <a:tr h="32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14,99ºC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 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33,08ºC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Table 5"/>
          <p:cNvGraphicFramePr/>
          <p:nvPr/>
        </p:nvGraphicFramePr>
        <p:xfrm>
          <a:off x="7956000" y="4937760"/>
          <a:ext cx="1936080" cy="645480"/>
        </p:xfrm>
        <a:graphic>
          <a:graphicData uri="http://schemas.openxmlformats.org/drawingml/2006/table">
            <a:tbl>
              <a:tblPr/>
              <a:tblGrid>
                <a:gridCol w="968400"/>
                <a:gridCol w="968040"/>
              </a:tblGrid>
              <a:tr h="43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119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800" spc="-1" strike="noStrike">
                          <a:latin typeface="Arial"/>
                        </a:rPr>
                        <a:t>417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2020-06-03T14:08:35Z</dcterms:created>
  <dc:creator/>
  <dc:description/>
  <dc:language>es-ES</dc:language>
  <cp:lastModifiedBy/>
  <dcterms:modified xsi:type="dcterms:W3CDTF">2020-06-21T12:56:23Z</dcterms:modified>
  <cp:revision>29</cp:revision>
  <dc:subject/>
  <dc:title/>
</cp:coreProperties>
</file>