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.png" ContentType="image/png"/>
  <Override PartName="/ppt/media/image11.png" ContentType="image/png"/>
  <Override PartName="/ppt/media/image2.tif" ContentType="image/tiff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87080" y="699480"/>
            <a:ext cx="729936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387080" y="2696400"/>
            <a:ext cx="729936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87080" y="69948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27480" y="69948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387080" y="269640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127480" y="269640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387080" y="699480"/>
            <a:ext cx="235008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854880" y="699480"/>
            <a:ext cx="235008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323040" y="699480"/>
            <a:ext cx="235008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387080" y="2696400"/>
            <a:ext cx="235008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854880" y="2696400"/>
            <a:ext cx="235008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323040" y="2696400"/>
            <a:ext cx="235008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387080" y="699480"/>
            <a:ext cx="7299360" cy="382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87080" y="699480"/>
            <a:ext cx="7299360" cy="38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387080" y="699480"/>
            <a:ext cx="3561840" cy="38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27480" y="699480"/>
            <a:ext cx="3561840" cy="38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867600" y="235080"/>
            <a:ext cx="7818840" cy="128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87080" y="69948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27480" y="699480"/>
            <a:ext cx="3561840" cy="38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387080" y="269640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87080" y="699480"/>
            <a:ext cx="3561840" cy="38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27480" y="69948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27480" y="269640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87080" y="69948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27480" y="699480"/>
            <a:ext cx="356184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87080" y="2696400"/>
            <a:ext cx="7299360" cy="182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6837120" y="4610160"/>
            <a:ext cx="2037600" cy="4093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5940000" y="4610880"/>
            <a:ext cx="900720" cy="408960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2" name="Picture 8" descr=""/>
          <p:cNvPicPr/>
          <p:nvPr/>
        </p:nvPicPr>
        <p:blipFill>
          <a:blip r:embed="rId3"/>
          <a:stretch/>
        </p:blipFill>
        <p:spPr>
          <a:xfrm>
            <a:off x="6004080" y="4746240"/>
            <a:ext cx="823320" cy="14112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0" y="-8280"/>
            <a:ext cx="2323080" cy="5194800"/>
            <a:chOff x="0" y="-8280"/>
            <a:chExt cx="2323080" cy="5194800"/>
          </a:xfrm>
        </p:grpSpPr>
        <p:pic>
          <p:nvPicPr>
            <p:cNvPr id="4" name="Picture 2" descr=""/>
            <p:cNvPicPr/>
            <p:nvPr/>
          </p:nvPicPr>
          <p:blipFill>
            <a:blip r:embed="rId4"/>
            <a:srcRect l="0" t="0" r="0" b="-67"/>
            <a:stretch/>
          </p:blipFill>
          <p:spPr>
            <a:xfrm>
              <a:off x="0" y="4320"/>
              <a:ext cx="2323080" cy="5180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CustomShape 3"/>
            <p:cNvSpPr/>
            <p:nvPr/>
          </p:nvSpPr>
          <p:spPr>
            <a:xfrm>
              <a:off x="10440" y="-8280"/>
              <a:ext cx="2312640" cy="518436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4"/>
            <p:cNvSpPr/>
            <p:nvPr/>
          </p:nvSpPr>
          <p:spPr>
            <a:xfrm>
              <a:off x="0" y="5760"/>
              <a:ext cx="2323080" cy="5180760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867600" y="235080"/>
            <a:ext cx="7818840" cy="277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698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1387080" y="699480"/>
            <a:ext cx="7299360" cy="38228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/>
          </p:nvPr>
        </p:nvSpPr>
        <p:spPr>
          <a:xfrm>
            <a:off x="457200" y="492876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B3BB3DF-97E6-47B6-8E67-D0ECC7C7FA32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17/04/20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ftr"/>
          </p:nvPr>
        </p:nvSpPr>
        <p:spPr>
          <a:xfrm>
            <a:off x="3124080" y="492876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1" name="PlaceHolder 9"/>
          <p:cNvSpPr>
            <a:spLocks noGrp="1"/>
          </p:cNvSpPr>
          <p:nvPr>
            <p:ph type="sldNum"/>
          </p:nvPr>
        </p:nvSpPr>
        <p:spPr>
          <a:xfrm>
            <a:off x="6553080" y="492876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541D4B-8F5B-4D2B-A503-4B1A3FBDDD26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ES" sz="1200" spc="-1" strike="noStrike">
              <a:latin typeface="Times New Roman"/>
            </a:endParaRPr>
          </a:p>
        </p:txBody>
      </p:sp>
      <p:grpSp>
        <p:nvGrpSpPr>
          <p:cNvPr id="12" name="Group 10"/>
          <p:cNvGrpSpPr/>
          <p:nvPr/>
        </p:nvGrpSpPr>
        <p:grpSpPr>
          <a:xfrm>
            <a:off x="107640" y="20880"/>
            <a:ext cx="878400" cy="4929480"/>
            <a:chOff x="107640" y="20880"/>
            <a:chExt cx="878400" cy="4929480"/>
          </a:xfrm>
        </p:grpSpPr>
        <p:sp>
          <p:nvSpPr>
            <p:cNvPr id="13" name="Line 11"/>
            <p:cNvSpPr/>
            <p:nvPr/>
          </p:nvSpPr>
          <p:spPr>
            <a:xfrm>
              <a:off x="446040" y="1062000"/>
              <a:ext cx="360" cy="3888360"/>
            </a:xfrm>
            <a:prstGeom prst="line">
              <a:avLst/>
            </a:prstGeom>
            <a:ln w="31680">
              <a:solidFill>
                <a:srgbClr val="94133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12"/>
            <p:cNvSpPr/>
            <p:nvPr/>
          </p:nvSpPr>
          <p:spPr>
            <a:xfrm>
              <a:off x="107640" y="614880"/>
              <a:ext cx="878400" cy="42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</a:rPr>
                <a:t>Climate</a:t>
              </a:r>
              <a:endParaRPr b="0" lang="es-ES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S" sz="1100" spc="-1" strike="noStrike">
                  <a:solidFill>
                    <a:srgbClr val="941333"/>
                  </a:solidFill>
                  <a:latin typeface="Calibri"/>
                </a:rPr>
                <a:t>Change</a:t>
              </a:r>
              <a:endParaRPr b="0" lang="es-ES" sz="1100" spc="-1" strike="noStrike">
                <a:latin typeface="Arial"/>
              </a:endParaRPr>
            </a:p>
          </p:txBody>
        </p:sp>
        <p:pic>
          <p:nvPicPr>
            <p:cNvPr id="15" name="Picture 2" descr=""/>
            <p:cNvPicPr/>
            <p:nvPr/>
          </p:nvPicPr>
          <p:blipFill>
            <a:blip r:embed="rId5"/>
            <a:stretch/>
          </p:blipFill>
          <p:spPr>
            <a:xfrm>
              <a:off x="117720" y="20880"/>
              <a:ext cx="662760" cy="68364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867600" y="235080"/>
            <a:ext cx="7818840" cy="2772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698" strike="noStrike">
                <a:solidFill>
                  <a:srgbClr val="ffffff"/>
                </a:solidFill>
                <a:latin typeface="Calibri"/>
              </a:rPr>
              <a:t>Bias ERA5 vs observations (AEMET)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867600" y="699480"/>
            <a:ext cx="7818840" cy="382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" name="Imagen 6" descr=""/>
          <p:cNvPicPr/>
          <p:nvPr/>
        </p:nvPicPr>
        <p:blipFill>
          <a:blip r:embed="rId1"/>
          <a:stretch/>
        </p:blipFill>
        <p:spPr>
          <a:xfrm>
            <a:off x="1980000" y="1131840"/>
            <a:ext cx="2879640" cy="2879640"/>
          </a:xfrm>
          <a:prstGeom prst="rect">
            <a:avLst/>
          </a:prstGeom>
          <a:ln>
            <a:noFill/>
          </a:ln>
        </p:spPr>
      </p:pic>
      <p:pic>
        <p:nvPicPr>
          <p:cNvPr id="55" name="Imagen 10" descr=""/>
          <p:cNvPicPr/>
          <p:nvPr/>
        </p:nvPicPr>
        <p:blipFill>
          <a:blip r:embed="rId2"/>
          <a:stretch/>
        </p:blipFill>
        <p:spPr>
          <a:xfrm>
            <a:off x="5220000" y="1131840"/>
            <a:ext cx="2879640" cy="28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867600" y="699480"/>
            <a:ext cx="7818840" cy="382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" name="Imagen 4" descr=""/>
          <p:cNvPicPr/>
          <p:nvPr/>
        </p:nvPicPr>
        <p:blipFill>
          <a:blip r:embed="rId1"/>
          <a:stretch/>
        </p:blipFill>
        <p:spPr>
          <a:xfrm>
            <a:off x="5015880" y="1008000"/>
            <a:ext cx="3239640" cy="3239640"/>
          </a:xfrm>
          <a:prstGeom prst="rect">
            <a:avLst/>
          </a:prstGeom>
          <a:ln>
            <a:noFill/>
          </a:ln>
        </p:spPr>
      </p:pic>
      <p:pic>
        <p:nvPicPr>
          <p:cNvPr id="58" name="Imagen 8" descr=""/>
          <p:cNvPicPr/>
          <p:nvPr/>
        </p:nvPicPr>
        <p:blipFill>
          <a:blip r:embed="rId2"/>
          <a:stretch/>
        </p:blipFill>
        <p:spPr>
          <a:xfrm>
            <a:off x="1476000" y="1008000"/>
            <a:ext cx="3239640" cy="3239640"/>
          </a:xfrm>
          <a:prstGeom prst="rect">
            <a:avLst/>
          </a:prstGeom>
          <a:ln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867600" y="235080"/>
            <a:ext cx="7818840" cy="2772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698" strike="noStrike">
                <a:solidFill>
                  <a:srgbClr val="ffffff"/>
                </a:solidFill>
                <a:latin typeface="Calibri"/>
              </a:rPr>
              <a:t>Bias ERA5 vs observations (AEMET)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867600" y="699480"/>
            <a:ext cx="7818840" cy="382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" name="Imagen 5" descr=""/>
          <p:cNvPicPr/>
          <p:nvPr/>
        </p:nvPicPr>
        <p:blipFill>
          <a:blip r:embed="rId1"/>
          <a:stretch/>
        </p:blipFill>
        <p:spPr>
          <a:xfrm>
            <a:off x="1748160" y="1131840"/>
            <a:ext cx="2879640" cy="2879640"/>
          </a:xfrm>
          <a:prstGeom prst="rect">
            <a:avLst/>
          </a:prstGeom>
          <a:ln>
            <a:noFill/>
          </a:ln>
        </p:spPr>
      </p:pic>
      <p:pic>
        <p:nvPicPr>
          <p:cNvPr id="62" name="Imagen 14" descr=""/>
          <p:cNvPicPr/>
          <p:nvPr/>
        </p:nvPicPr>
        <p:blipFill>
          <a:blip r:embed="rId2"/>
          <a:stretch/>
        </p:blipFill>
        <p:spPr>
          <a:xfrm>
            <a:off x="5004000" y="1131840"/>
            <a:ext cx="2879640" cy="287964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867600" y="235080"/>
            <a:ext cx="7818840" cy="2772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698" strike="noStrike">
                <a:solidFill>
                  <a:srgbClr val="ffffff"/>
                </a:solidFill>
                <a:latin typeface="Calibri"/>
              </a:rPr>
              <a:t>Bias ERA5 vs observations (AEMET)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867600" y="699480"/>
            <a:ext cx="7818840" cy="382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5" name="Imagen 7" descr=""/>
          <p:cNvPicPr/>
          <p:nvPr/>
        </p:nvPicPr>
        <p:blipFill>
          <a:blip r:embed="rId1"/>
          <a:stretch/>
        </p:blipFill>
        <p:spPr>
          <a:xfrm>
            <a:off x="1548000" y="1131840"/>
            <a:ext cx="2879640" cy="2879640"/>
          </a:xfrm>
          <a:prstGeom prst="rect">
            <a:avLst/>
          </a:prstGeom>
          <a:ln>
            <a:noFill/>
          </a:ln>
        </p:spPr>
      </p:pic>
      <p:pic>
        <p:nvPicPr>
          <p:cNvPr id="66" name="Imagen 16" descr=""/>
          <p:cNvPicPr/>
          <p:nvPr/>
        </p:nvPicPr>
        <p:blipFill>
          <a:blip r:embed="rId2"/>
          <a:stretch/>
        </p:blipFill>
        <p:spPr>
          <a:xfrm>
            <a:off x="4906440" y="1131840"/>
            <a:ext cx="2879640" cy="287964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867600" y="235080"/>
            <a:ext cx="7818840" cy="2772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698" strike="noStrike">
                <a:solidFill>
                  <a:srgbClr val="ffffff"/>
                </a:solidFill>
                <a:latin typeface="Calibri"/>
              </a:rPr>
              <a:t>Bias ERA5 vs observations (AEMET)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LibreOffice/6.0.7.3$Linux_X86_64 LibreOffice_project/00m0$Build-3</Application>
  <Words>28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2020-04-17T11:26:50Z</dcterms:created>
  <dc:creator>Peña Cerezo, Nieves</dc:creator>
  <dc:description/>
  <dc:language>es-ES</dc:language>
  <cp:lastModifiedBy/>
  <dcterms:modified xsi:type="dcterms:W3CDTF">2020-04-17T17:34:38Z</dcterms:modified>
  <cp:revision>13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