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8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16.png" ContentType="image/png"/>
  <Override PartName="/ppt/media/image3.jpeg" ContentType="image/jpeg"/>
  <Override PartName="/ppt/media/image17.png" ContentType="image/png"/>
  <Override PartName="/ppt/media/image18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36.png" ContentType="image/png"/>
  <Override PartName="/ppt/media/image11.jpeg" ContentType="image/jpeg"/>
  <Override PartName="/ppt/media/image15.jpeg" ContentType="image/jpeg"/>
  <Override PartName="/ppt/media/image37.png" ContentType="image/png"/>
  <Override PartName="/ppt/media/image12.png" ContentType="image/png"/>
  <Override PartName="/ppt/media/image19.jpeg" ContentType="image/jpeg"/>
  <Override PartName="/ppt/media/image8.png" ContentType="image/png"/>
  <Override PartName="/ppt/media/image9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23.jpeg" ContentType="image/jpeg"/>
  <Override PartName="/ppt/media/image27.jpeg" ContentType="image/jpeg"/>
  <Override PartName="/ppt/media/image31.jpeg" ContentType="image/jpe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ubTitle"/>
          </p:nvPr>
        </p:nvSpPr>
        <p:spPr>
          <a:xfrm>
            <a:off x="956160" y="258840"/>
            <a:ext cx="8619120" cy="141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956160" y="258840"/>
            <a:ext cx="8619120" cy="141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956160" y="258840"/>
            <a:ext cx="8619120" cy="141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956160" y="258840"/>
            <a:ext cx="8619120" cy="141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956160" y="258840"/>
            <a:ext cx="8619120" cy="141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56160" y="258840"/>
            <a:ext cx="8619120" cy="141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956160" y="258840"/>
            <a:ext cx="8619120" cy="141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956160" y="258840"/>
            <a:ext cx="8619120" cy="141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956160" y="258840"/>
            <a:ext cx="8619120" cy="141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jpe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&lt;date/time&gt;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ES" sz="1400" spc="-1" strike="noStrike">
                <a:latin typeface="Times New Roman"/>
              </a:rPr>
              <a:t>&lt;footer&gt;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812CC030-A8FA-4161-9A97-6D0C5A3F350C}" type="slidenum">
              <a:rPr b="0" lang="es-ES" sz="1400" spc="-1" strike="noStrike">
                <a:latin typeface="Times New Roman"/>
              </a:rPr>
              <a:t>&lt;number&gt;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6040" cy="4510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6547680" y="5082480"/>
            <a:ext cx="992880" cy="45072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560" cy="155520"/>
          </a:xfrm>
          <a:prstGeom prst="rect">
            <a:avLst/>
          </a:prstGeom>
          <a:ln>
            <a:noFill/>
          </a:ln>
        </p:spPr>
      </p:pic>
      <p:grpSp>
        <p:nvGrpSpPr>
          <p:cNvPr id="44" name="Group 2"/>
          <p:cNvGrpSpPr/>
          <p:nvPr/>
        </p:nvGrpSpPr>
        <p:grpSpPr>
          <a:xfrm>
            <a:off x="0" y="-9000"/>
            <a:ext cx="2561040" cy="5726520"/>
            <a:chOff x="0" y="-9000"/>
            <a:chExt cx="2561040" cy="5726520"/>
          </a:xfrm>
        </p:grpSpPr>
        <p:pic>
          <p:nvPicPr>
            <p:cNvPr id="45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1040" cy="5710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CustomShape 3"/>
            <p:cNvSpPr/>
            <p:nvPr/>
          </p:nvSpPr>
          <p:spPr>
            <a:xfrm>
              <a:off x="11520" y="-9000"/>
              <a:ext cx="2549520" cy="571500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0" y="6480"/>
              <a:ext cx="2561040" cy="571104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504000" y="5437800"/>
            <a:ext cx="235188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443760" y="5437800"/>
            <a:ext cx="319140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7223760" y="5437800"/>
            <a:ext cx="235188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98D8B5-CEBD-4BD1-8E72-832753C9A516}" type="slidenum">
              <a:rPr b="0" lang="es-E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" name="Group 9"/>
          <p:cNvGrpSpPr/>
          <p:nvPr/>
        </p:nvGrpSpPr>
        <p:grpSpPr>
          <a:xfrm>
            <a:off x="118440" y="22680"/>
            <a:ext cx="968400" cy="5433480"/>
            <a:chOff x="118440" y="22680"/>
            <a:chExt cx="968400" cy="5433480"/>
          </a:xfrm>
        </p:grpSpPr>
        <p:sp>
          <p:nvSpPr>
            <p:cNvPr id="53" name="CustomShape 10"/>
            <p:cNvSpPr/>
            <p:nvPr/>
          </p:nvSpPr>
          <p:spPr>
            <a:xfrm>
              <a:off x="491400" y="1170360"/>
              <a:ext cx="360" cy="428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1"/>
            <p:cNvSpPr/>
            <p:nvPr/>
          </p:nvSpPr>
          <p:spPr>
            <a:xfrm>
              <a:off x="118440" y="677520"/>
              <a:ext cx="968400" cy="474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55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440" cy="753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6" name="PlaceHolder 1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6040" cy="45108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6547680" y="5082480"/>
            <a:ext cx="992880" cy="45072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560" cy="155520"/>
          </a:xfrm>
          <a:prstGeom prst="rect">
            <a:avLst/>
          </a:prstGeom>
          <a:ln>
            <a:noFill/>
          </a:ln>
        </p:spPr>
      </p:pic>
      <p:grpSp>
        <p:nvGrpSpPr>
          <p:cNvPr id="96" name="Group 2"/>
          <p:cNvGrpSpPr/>
          <p:nvPr/>
        </p:nvGrpSpPr>
        <p:grpSpPr>
          <a:xfrm>
            <a:off x="0" y="-9000"/>
            <a:ext cx="2561040" cy="5726520"/>
            <a:chOff x="0" y="-9000"/>
            <a:chExt cx="2561040" cy="5726520"/>
          </a:xfrm>
        </p:grpSpPr>
        <p:pic>
          <p:nvPicPr>
            <p:cNvPr id="97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1040" cy="5710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98" name="CustomShape 3"/>
            <p:cNvSpPr/>
            <p:nvPr/>
          </p:nvSpPr>
          <p:spPr>
            <a:xfrm>
              <a:off x="11520" y="-9000"/>
              <a:ext cx="2549520" cy="571500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0" y="6480"/>
              <a:ext cx="2561040" cy="571104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PlaceHolder 5"/>
          <p:cNvSpPr>
            <a:spLocks noGrp="1"/>
          </p:cNvSpPr>
          <p:nvPr>
            <p:ph type="dt"/>
          </p:nvPr>
        </p:nvSpPr>
        <p:spPr>
          <a:xfrm>
            <a:off x="504000" y="5437800"/>
            <a:ext cx="235188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ftr"/>
          </p:nvPr>
        </p:nvSpPr>
        <p:spPr>
          <a:xfrm>
            <a:off x="3443760" y="5437800"/>
            <a:ext cx="319140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sldNum"/>
          </p:nvPr>
        </p:nvSpPr>
        <p:spPr>
          <a:xfrm>
            <a:off x="7223760" y="5437800"/>
            <a:ext cx="235188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729AF6-5AD5-4DAB-B4F4-B12A6D77B5E4}" type="slidenum">
              <a:rPr b="0" lang="es-E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103" name="PlaceHolder 8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4" name="Group 9"/>
          <p:cNvGrpSpPr/>
          <p:nvPr/>
        </p:nvGrpSpPr>
        <p:grpSpPr>
          <a:xfrm>
            <a:off x="118440" y="22680"/>
            <a:ext cx="968400" cy="5433480"/>
            <a:chOff x="118440" y="22680"/>
            <a:chExt cx="968400" cy="5433480"/>
          </a:xfrm>
        </p:grpSpPr>
        <p:sp>
          <p:nvSpPr>
            <p:cNvPr id="105" name="CustomShape 10"/>
            <p:cNvSpPr/>
            <p:nvPr/>
          </p:nvSpPr>
          <p:spPr>
            <a:xfrm>
              <a:off x="491400" y="1170360"/>
              <a:ext cx="360" cy="428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1"/>
            <p:cNvSpPr/>
            <p:nvPr/>
          </p:nvSpPr>
          <p:spPr>
            <a:xfrm>
              <a:off x="118440" y="677520"/>
              <a:ext cx="968400" cy="474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107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440" cy="753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8" name="PlaceHolder 1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6040" cy="45108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6547680" y="5082480"/>
            <a:ext cx="992880" cy="45072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560" cy="155520"/>
          </a:xfrm>
          <a:prstGeom prst="rect">
            <a:avLst/>
          </a:prstGeom>
          <a:ln>
            <a:noFill/>
          </a:ln>
        </p:spPr>
      </p:pic>
      <p:grpSp>
        <p:nvGrpSpPr>
          <p:cNvPr id="148" name="Group 2"/>
          <p:cNvGrpSpPr/>
          <p:nvPr/>
        </p:nvGrpSpPr>
        <p:grpSpPr>
          <a:xfrm>
            <a:off x="0" y="-9000"/>
            <a:ext cx="2561040" cy="5726520"/>
            <a:chOff x="0" y="-9000"/>
            <a:chExt cx="2561040" cy="5726520"/>
          </a:xfrm>
        </p:grpSpPr>
        <p:pic>
          <p:nvPicPr>
            <p:cNvPr id="149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1040" cy="5710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0" name="CustomShape 3"/>
            <p:cNvSpPr/>
            <p:nvPr/>
          </p:nvSpPr>
          <p:spPr>
            <a:xfrm>
              <a:off x="11520" y="-9000"/>
              <a:ext cx="2549520" cy="571500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4"/>
            <p:cNvSpPr/>
            <p:nvPr/>
          </p:nvSpPr>
          <p:spPr>
            <a:xfrm>
              <a:off x="0" y="6480"/>
              <a:ext cx="2561040" cy="571104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2" name="PlaceHolder 5"/>
          <p:cNvSpPr>
            <a:spLocks noGrp="1"/>
          </p:cNvSpPr>
          <p:nvPr>
            <p:ph type="dt"/>
          </p:nvPr>
        </p:nvSpPr>
        <p:spPr>
          <a:xfrm>
            <a:off x="504000" y="5437800"/>
            <a:ext cx="235188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ftr"/>
          </p:nvPr>
        </p:nvSpPr>
        <p:spPr>
          <a:xfrm>
            <a:off x="3443760" y="5437800"/>
            <a:ext cx="319140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sldNum"/>
          </p:nvPr>
        </p:nvSpPr>
        <p:spPr>
          <a:xfrm>
            <a:off x="7223760" y="5437800"/>
            <a:ext cx="235188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8AE2CF0-CCA6-498A-B091-446970D7E06F}" type="slidenum">
              <a:rPr b="0" lang="es-E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155" name="PlaceHolder 8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6" name="Group 9"/>
          <p:cNvGrpSpPr/>
          <p:nvPr/>
        </p:nvGrpSpPr>
        <p:grpSpPr>
          <a:xfrm>
            <a:off x="118440" y="22680"/>
            <a:ext cx="968400" cy="5433480"/>
            <a:chOff x="118440" y="22680"/>
            <a:chExt cx="968400" cy="5433480"/>
          </a:xfrm>
        </p:grpSpPr>
        <p:sp>
          <p:nvSpPr>
            <p:cNvPr id="157" name="CustomShape 10"/>
            <p:cNvSpPr/>
            <p:nvPr/>
          </p:nvSpPr>
          <p:spPr>
            <a:xfrm>
              <a:off x="491400" y="1170360"/>
              <a:ext cx="360" cy="428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1"/>
            <p:cNvSpPr/>
            <p:nvPr/>
          </p:nvSpPr>
          <p:spPr>
            <a:xfrm>
              <a:off x="118440" y="677520"/>
              <a:ext cx="968400" cy="474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159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440" cy="753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0" name="PlaceHolder 1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6040" cy="451080"/>
          </a:xfrm>
          <a:prstGeom prst="rect">
            <a:avLst/>
          </a:prstGeom>
          <a:ln>
            <a:noFill/>
          </a:ln>
        </p:spPr>
      </p:pic>
      <p:sp>
        <p:nvSpPr>
          <p:cNvPr id="198" name="CustomShape 1"/>
          <p:cNvSpPr/>
          <p:nvPr/>
        </p:nvSpPr>
        <p:spPr>
          <a:xfrm>
            <a:off x="6547680" y="5082480"/>
            <a:ext cx="992880" cy="45072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560" cy="155520"/>
          </a:xfrm>
          <a:prstGeom prst="rect">
            <a:avLst/>
          </a:prstGeom>
          <a:ln>
            <a:noFill/>
          </a:ln>
        </p:spPr>
      </p:pic>
      <p:grpSp>
        <p:nvGrpSpPr>
          <p:cNvPr id="200" name="Group 2"/>
          <p:cNvGrpSpPr/>
          <p:nvPr/>
        </p:nvGrpSpPr>
        <p:grpSpPr>
          <a:xfrm>
            <a:off x="0" y="-9000"/>
            <a:ext cx="2561040" cy="5726520"/>
            <a:chOff x="0" y="-9000"/>
            <a:chExt cx="2561040" cy="5726520"/>
          </a:xfrm>
        </p:grpSpPr>
        <p:pic>
          <p:nvPicPr>
            <p:cNvPr id="201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1040" cy="5710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2" name="CustomShape 3"/>
            <p:cNvSpPr/>
            <p:nvPr/>
          </p:nvSpPr>
          <p:spPr>
            <a:xfrm>
              <a:off x="11520" y="-9000"/>
              <a:ext cx="2549520" cy="571500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4"/>
            <p:cNvSpPr/>
            <p:nvPr/>
          </p:nvSpPr>
          <p:spPr>
            <a:xfrm>
              <a:off x="0" y="6480"/>
              <a:ext cx="2561040" cy="571104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4" name="PlaceHolder 5"/>
          <p:cNvSpPr>
            <a:spLocks noGrp="1"/>
          </p:cNvSpPr>
          <p:nvPr>
            <p:ph type="dt"/>
          </p:nvPr>
        </p:nvSpPr>
        <p:spPr>
          <a:xfrm>
            <a:off x="504000" y="5437800"/>
            <a:ext cx="235188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ftr"/>
          </p:nvPr>
        </p:nvSpPr>
        <p:spPr>
          <a:xfrm>
            <a:off x="3443760" y="5437800"/>
            <a:ext cx="319140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sldNum"/>
          </p:nvPr>
        </p:nvSpPr>
        <p:spPr>
          <a:xfrm>
            <a:off x="7223760" y="5437800"/>
            <a:ext cx="235188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44E5090-6D7D-42D9-921E-48CF4942DB34}" type="slidenum">
              <a:rPr b="0" lang="es-E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07" name="PlaceHolder 8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8" name="Group 9"/>
          <p:cNvGrpSpPr/>
          <p:nvPr/>
        </p:nvGrpSpPr>
        <p:grpSpPr>
          <a:xfrm>
            <a:off x="118440" y="22680"/>
            <a:ext cx="968400" cy="5433480"/>
            <a:chOff x="118440" y="22680"/>
            <a:chExt cx="968400" cy="5433480"/>
          </a:xfrm>
        </p:grpSpPr>
        <p:sp>
          <p:nvSpPr>
            <p:cNvPr id="209" name="CustomShape 10"/>
            <p:cNvSpPr/>
            <p:nvPr/>
          </p:nvSpPr>
          <p:spPr>
            <a:xfrm>
              <a:off x="491400" y="1170360"/>
              <a:ext cx="360" cy="428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1"/>
            <p:cNvSpPr/>
            <p:nvPr/>
          </p:nvSpPr>
          <p:spPr>
            <a:xfrm>
              <a:off x="118440" y="677520"/>
              <a:ext cx="968400" cy="474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211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440" cy="753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2" name="PlaceHolder 1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6040" cy="451080"/>
          </a:xfrm>
          <a:prstGeom prst="rect">
            <a:avLst/>
          </a:prstGeom>
          <a:ln>
            <a:noFill/>
          </a:ln>
        </p:spPr>
      </p:pic>
      <p:sp>
        <p:nvSpPr>
          <p:cNvPr id="250" name="CustomShape 1"/>
          <p:cNvSpPr/>
          <p:nvPr/>
        </p:nvSpPr>
        <p:spPr>
          <a:xfrm>
            <a:off x="6547680" y="5082480"/>
            <a:ext cx="992880" cy="45072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1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560" cy="155520"/>
          </a:xfrm>
          <a:prstGeom prst="rect">
            <a:avLst/>
          </a:prstGeom>
          <a:ln>
            <a:noFill/>
          </a:ln>
        </p:spPr>
      </p:pic>
      <p:grpSp>
        <p:nvGrpSpPr>
          <p:cNvPr id="252" name="Group 2"/>
          <p:cNvGrpSpPr/>
          <p:nvPr/>
        </p:nvGrpSpPr>
        <p:grpSpPr>
          <a:xfrm>
            <a:off x="0" y="-9000"/>
            <a:ext cx="2561040" cy="5726520"/>
            <a:chOff x="0" y="-9000"/>
            <a:chExt cx="2561040" cy="5726520"/>
          </a:xfrm>
        </p:grpSpPr>
        <p:pic>
          <p:nvPicPr>
            <p:cNvPr id="253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1040" cy="5710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4" name="CustomShape 3"/>
            <p:cNvSpPr/>
            <p:nvPr/>
          </p:nvSpPr>
          <p:spPr>
            <a:xfrm>
              <a:off x="11520" y="-9000"/>
              <a:ext cx="2549520" cy="571500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4"/>
            <p:cNvSpPr/>
            <p:nvPr/>
          </p:nvSpPr>
          <p:spPr>
            <a:xfrm>
              <a:off x="0" y="6480"/>
              <a:ext cx="2561040" cy="571104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6" name="PlaceHolder 5"/>
          <p:cNvSpPr>
            <a:spLocks noGrp="1"/>
          </p:cNvSpPr>
          <p:nvPr>
            <p:ph type="dt"/>
          </p:nvPr>
        </p:nvSpPr>
        <p:spPr>
          <a:xfrm>
            <a:off x="504000" y="5437800"/>
            <a:ext cx="235188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ftr"/>
          </p:nvPr>
        </p:nvSpPr>
        <p:spPr>
          <a:xfrm>
            <a:off x="3443760" y="5437800"/>
            <a:ext cx="319140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sldNum"/>
          </p:nvPr>
        </p:nvSpPr>
        <p:spPr>
          <a:xfrm>
            <a:off x="7223760" y="5437800"/>
            <a:ext cx="235188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007499-DE56-495B-82DA-0F78EF517EE7}" type="slidenum">
              <a:rPr b="0" lang="es-E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59" name="PlaceHolder 8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0" name="Group 9"/>
          <p:cNvGrpSpPr/>
          <p:nvPr/>
        </p:nvGrpSpPr>
        <p:grpSpPr>
          <a:xfrm>
            <a:off x="118440" y="22680"/>
            <a:ext cx="968400" cy="5433480"/>
            <a:chOff x="118440" y="22680"/>
            <a:chExt cx="968400" cy="5433480"/>
          </a:xfrm>
        </p:grpSpPr>
        <p:sp>
          <p:nvSpPr>
            <p:cNvPr id="261" name="CustomShape 10"/>
            <p:cNvSpPr/>
            <p:nvPr/>
          </p:nvSpPr>
          <p:spPr>
            <a:xfrm>
              <a:off x="491400" y="1170360"/>
              <a:ext cx="360" cy="428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11"/>
            <p:cNvSpPr/>
            <p:nvPr/>
          </p:nvSpPr>
          <p:spPr>
            <a:xfrm>
              <a:off x="118440" y="677520"/>
              <a:ext cx="968400" cy="474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263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440" cy="753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64" name="PlaceHolder 1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6040" cy="451080"/>
          </a:xfrm>
          <a:prstGeom prst="rect">
            <a:avLst/>
          </a:prstGeom>
          <a:ln>
            <a:noFill/>
          </a:ln>
        </p:spPr>
      </p:pic>
      <p:sp>
        <p:nvSpPr>
          <p:cNvPr id="302" name="CustomShape 1"/>
          <p:cNvSpPr/>
          <p:nvPr/>
        </p:nvSpPr>
        <p:spPr>
          <a:xfrm>
            <a:off x="6547680" y="5082480"/>
            <a:ext cx="992880" cy="45072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3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560" cy="155520"/>
          </a:xfrm>
          <a:prstGeom prst="rect">
            <a:avLst/>
          </a:prstGeom>
          <a:ln>
            <a:noFill/>
          </a:ln>
        </p:spPr>
      </p:pic>
      <p:grpSp>
        <p:nvGrpSpPr>
          <p:cNvPr id="304" name="Group 2"/>
          <p:cNvGrpSpPr/>
          <p:nvPr/>
        </p:nvGrpSpPr>
        <p:grpSpPr>
          <a:xfrm>
            <a:off x="0" y="-9000"/>
            <a:ext cx="2561040" cy="5726520"/>
            <a:chOff x="0" y="-9000"/>
            <a:chExt cx="2561040" cy="5726520"/>
          </a:xfrm>
        </p:grpSpPr>
        <p:pic>
          <p:nvPicPr>
            <p:cNvPr id="305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1040" cy="5710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6" name="CustomShape 3"/>
            <p:cNvSpPr/>
            <p:nvPr/>
          </p:nvSpPr>
          <p:spPr>
            <a:xfrm>
              <a:off x="11520" y="-9000"/>
              <a:ext cx="2549520" cy="571500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4"/>
            <p:cNvSpPr/>
            <p:nvPr/>
          </p:nvSpPr>
          <p:spPr>
            <a:xfrm>
              <a:off x="0" y="6480"/>
              <a:ext cx="2561040" cy="571104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8" name="PlaceHolder 5"/>
          <p:cNvSpPr>
            <a:spLocks noGrp="1"/>
          </p:cNvSpPr>
          <p:nvPr>
            <p:ph type="dt"/>
          </p:nvPr>
        </p:nvSpPr>
        <p:spPr>
          <a:xfrm>
            <a:off x="504000" y="5437800"/>
            <a:ext cx="235188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ftr"/>
          </p:nvPr>
        </p:nvSpPr>
        <p:spPr>
          <a:xfrm>
            <a:off x="3443760" y="5437800"/>
            <a:ext cx="319140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 type="sldNum"/>
          </p:nvPr>
        </p:nvSpPr>
        <p:spPr>
          <a:xfrm>
            <a:off x="7223760" y="5437800"/>
            <a:ext cx="235188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9C87795-68D4-4011-9948-D1E0D1D487A3}" type="slidenum">
              <a:rPr b="0" lang="es-E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311" name="PlaceHolder 8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2" name="Group 9"/>
          <p:cNvGrpSpPr/>
          <p:nvPr/>
        </p:nvGrpSpPr>
        <p:grpSpPr>
          <a:xfrm>
            <a:off x="118440" y="22680"/>
            <a:ext cx="968400" cy="5433480"/>
            <a:chOff x="118440" y="22680"/>
            <a:chExt cx="968400" cy="5433480"/>
          </a:xfrm>
        </p:grpSpPr>
        <p:sp>
          <p:nvSpPr>
            <p:cNvPr id="313" name="CustomShape 10"/>
            <p:cNvSpPr/>
            <p:nvPr/>
          </p:nvSpPr>
          <p:spPr>
            <a:xfrm>
              <a:off x="491400" y="1170360"/>
              <a:ext cx="360" cy="428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11"/>
            <p:cNvSpPr/>
            <p:nvPr/>
          </p:nvSpPr>
          <p:spPr>
            <a:xfrm>
              <a:off x="118440" y="677520"/>
              <a:ext cx="968400" cy="474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315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440" cy="753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16" name="PlaceHolder 1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6040" cy="451080"/>
          </a:xfrm>
          <a:prstGeom prst="rect">
            <a:avLst/>
          </a:prstGeom>
          <a:ln>
            <a:noFill/>
          </a:ln>
        </p:spPr>
      </p:pic>
      <p:sp>
        <p:nvSpPr>
          <p:cNvPr id="354" name="CustomShape 1"/>
          <p:cNvSpPr/>
          <p:nvPr/>
        </p:nvSpPr>
        <p:spPr>
          <a:xfrm>
            <a:off x="6547680" y="5082480"/>
            <a:ext cx="992880" cy="45072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560" cy="155520"/>
          </a:xfrm>
          <a:prstGeom prst="rect">
            <a:avLst/>
          </a:prstGeom>
          <a:ln>
            <a:noFill/>
          </a:ln>
        </p:spPr>
      </p:pic>
      <p:grpSp>
        <p:nvGrpSpPr>
          <p:cNvPr id="356" name="Group 2"/>
          <p:cNvGrpSpPr/>
          <p:nvPr/>
        </p:nvGrpSpPr>
        <p:grpSpPr>
          <a:xfrm>
            <a:off x="0" y="-9000"/>
            <a:ext cx="2561040" cy="5726520"/>
            <a:chOff x="0" y="-9000"/>
            <a:chExt cx="2561040" cy="5726520"/>
          </a:xfrm>
        </p:grpSpPr>
        <p:pic>
          <p:nvPicPr>
            <p:cNvPr id="357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1040" cy="5710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8" name="CustomShape 3"/>
            <p:cNvSpPr/>
            <p:nvPr/>
          </p:nvSpPr>
          <p:spPr>
            <a:xfrm>
              <a:off x="11520" y="-9000"/>
              <a:ext cx="2549520" cy="571500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4"/>
            <p:cNvSpPr/>
            <p:nvPr/>
          </p:nvSpPr>
          <p:spPr>
            <a:xfrm>
              <a:off x="0" y="6480"/>
              <a:ext cx="2561040" cy="571104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0" name="PlaceHolder 5"/>
          <p:cNvSpPr>
            <a:spLocks noGrp="1"/>
          </p:cNvSpPr>
          <p:nvPr>
            <p:ph type="dt"/>
          </p:nvPr>
        </p:nvSpPr>
        <p:spPr>
          <a:xfrm>
            <a:off x="504000" y="5437800"/>
            <a:ext cx="235188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ftr"/>
          </p:nvPr>
        </p:nvSpPr>
        <p:spPr>
          <a:xfrm>
            <a:off x="3443760" y="5437800"/>
            <a:ext cx="319140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sldNum"/>
          </p:nvPr>
        </p:nvSpPr>
        <p:spPr>
          <a:xfrm>
            <a:off x="7223760" y="5437800"/>
            <a:ext cx="235188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52B077-24E6-4E59-B3DF-D0500AC69DC7}" type="slidenum">
              <a:rPr b="0" lang="es-E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363" name="PlaceHolder 8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4" name="Group 9"/>
          <p:cNvGrpSpPr/>
          <p:nvPr/>
        </p:nvGrpSpPr>
        <p:grpSpPr>
          <a:xfrm>
            <a:off x="118440" y="22680"/>
            <a:ext cx="968400" cy="5433480"/>
            <a:chOff x="118440" y="22680"/>
            <a:chExt cx="968400" cy="5433480"/>
          </a:xfrm>
        </p:grpSpPr>
        <p:sp>
          <p:nvSpPr>
            <p:cNvPr id="365" name="CustomShape 10"/>
            <p:cNvSpPr/>
            <p:nvPr/>
          </p:nvSpPr>
          <p:spPr>
            <a:xfrm>
              <a:off x="491400" y="1170360"/>
              <a:ext cx="360" cy="428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11"/>
            <p:cNvSpPr/>
            <p:nvPr/>
          </p:nvSpPr>
          <p:spPr>
            <a:xfrm>
              <a:off x="118440" y="677520"/>
              <a:ext cx="968400" cy="474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367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440" cy="753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68" name="PlaceHolder 1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15;p1" descr=""/>
          <p:cNvPicPr/>
          <p:nvPr/>
        </p:nvPicPr>
        <p:blipFill>
          <a:blip r:embed="rId2"/>
          <a:stretch/>
        </p:blipFill>
        <p:spPr>
          <a:xfrm>
            <a:off x="7536960" y="5081760"/>
            <a:ext cx="2246040" cy="451080"/>
          </a:xfrm>
          <a:prstGeom prst="rect">
            <a:avLst/>
          </a:prstGeom>
          <a:ln>
            <a:noFill/>
          </a:ln>
        </p:spPr>
      </p:pic>
      <p:sp>
        <p:nvSpPr>
          <p:cNvPr id="406" name="CustomShape 1"/>
          <p:cNvSpPr/>
          <p:nvPr/>
        </p:nvSpPr>
        <p:spPr>
          <a:xfrm>
            <a:off x="6547680" y="5082480"/>
            <a:ext cx="992880" cy="45072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7" name="Google Shape;17;p1" descr=""/>
          <p:cNvPicPr/>
          <p:nvPr/>
        </p:nvPicPr>
        <p:blipFill>
          <a:blip r:embed="rId3"/>
          <a:stretch/>
        </p:blipFill>
        <p:spPr>
          <a:xfrm>
            <a:off x="6618600" y="5231880"/>
            <a:ext cx="907560" cy="155520"/>
          </a:xfrm>
          <a:prstGeom prst="rect">
            <a:avLst/>
          </a:prstGeom>
          <a:ln>
            <a:noFill/>
          </a:ln>
        </p:spPr>
      </p:pic>
      <p:grpSp>
        <p:nvGrpSpPr>
          <p:cNvPr id="408" name="Group 2"/>
          <p:cNvGrpSpPr/>
          <p:nvPr/>
        </p:nvGrpSpPr>
        <p:grpSpPr>
          <a:xfrm>
            <a:off x="0" y="-9000"/>
            <a:ext cx="2561040" cy="5726520"/>
            <a:chOff x="0" y="-9000"/>
            <a:chExt cx="2561040" cy="5726520"/>
          </a:xfrm>
        </p:grpSpPr>
        <p:pic>
          <p:nvPicPr>
            <p:cNvPr id="409" name="Google Shape;72;p6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5040"/>
              <a:ext cx="2561040" cy="5710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0" name="CustomShape 3"/>
            <p:cNvSpPr/>
            <p:nvPr/>
          </p:nvSpPr>
          <p:spPr>
            <a:xfrm>
              <a:off x="11520" y="-9000"/>
              <a:ext cx="2549520" cy="5715000"/>
            </a:xfrm>
            <a:prstGeom prst="rect">
              <a:avLst/>
            </a:prstGeom>
            <a:gradFill rotWithShape="0"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4"/>
            <p:cNvSpPr/>
            <p:nvPr/>
          </p:nvSpPr>
          <p:spPr>
            <a:xfrm>
              <a:off x="0" y="6480"/>
              <a:ext cx="2561040" cy="5711040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2" name="PlaceHolder 5"/>
          <p:cNvSpPr>
            <a:spLocks noGrp="1"/>
          </p:cNvSpPr>
          <p:nvPr>
            <p:ph type="dt"/>
          </p:nvPr>
        </p:nvSpPr>
        <p:spPr>
          <a:xfrm>
            <a:off x="504000" y="5437800"/>
            <a:ext cx="235188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 type="ftr"/>
          </p:nvPr>
        </p:nvSpPr>
        <p:spPr>
          <a:xfrm>
            <a:off x="3443760" y="5437800"/>
            <a:ext cx="3191400" cy="301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 type="sldNum"/>
          </p:nvPr>
        </p:nvSpPr>
        <p:spPr>
          <a:xfrm>
            <a:off x="7223760" y="5437800"/>
            <a:ext cx="235188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8DBBA1-967A-45C3-9A51-03EE7C4AC395}" type="slidenum">
              <a:rPr b="0" lang="es-E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15" name="PlaceHolder 8"/>
          <p:cNvSpPr>
            <a:spLocks noGrp="1"/>
          </p:cNvSpPr>
          <p:nvPr>
            <p:ph type="title"/>
          </p:nvPr>
        </p:nvSpPr>
        <p:spPr>
          <a:xfrm>
            <a:off x="956160" y="258840"/>
            <a:ext cx="8619120" cy="305640"/>
          </a:xfrm>
          <a:prstGeom prst="rect">
            <a:avLst/>
          </a:prstGeom>
        </p:spPr>
        <p:txBody>
          <a:bodyPr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6" name="Group 9"/>
          <p:cNvGrpSpPr/>
          <p:nvPr/>
        </p:nvGrpSpPr>
        <p:grpSpPr>
          <a:xfrm>
            <a:off x="118440" y="22680"/>
            <a:ext cx="968400" cy="5433480"/>
            <a:chOff x="118440" y="22680"/>
            <a:chExt cx="968400" cy="5433480"/>
          </a:xfrm>
        </p:grpSpPr>
        <p:sp>
          <p:nvSpPr>
            <p:cNvPr id="417" name="CustomShape 10"/>
            <p:cNvSpPr/>
            <p:nvPr/>
          </p:nvSpPr>
          <p:spPr>
            <a:xfrm>
              <a:off x="491400" y="1170360"/>
              <a:ext cx="360" cy="428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941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11"/>
            <p:cNvSpPr/>
            <p:nvPr/>
          </p:nvSpPr>
          <p:spPr>
            <a:xfrm>
              <a:off x="118440" y="677520"/>
              <a:ext cx="968400" cy="474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  <a:ea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419" name="Google Shape;82;p6" descr=""/>
            <p:cNvPicPr/>
            <p:nvPr/>
          </p:nvPicPr>
          <p:blipFill>
            <a:blip r:embed="rId5"/>
            <a:stretch/>
          </p:blipFill>
          <p:spPr>
            <a:xfrm>
              <a:off x="129600" y="22680"/>
              <a:ext cx="730440" cy="753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20" name="PlaceHolder 1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7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8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956160" y="258840"/>
            <a:ext cx="8619120" cy="30564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Igeldo-San Sebastian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956160" y="564840"/>
            <a:ext cx="4406760" cy="9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TextShape 3"/>
          <p:cNvSpPr txBox="1"/>
          <p:nvPr/>
        </p:nvSpPr>
        <p:spPr>
          <a:xfrm>
            <a:off x="5184000" y="648000"/>
            <a:ext cx="4374000" cy="4374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s-ES" sz="1800" spc="-1" strike="noStrike">
                <a:latin typeface="Arial"/>
              </a:rPr>
              <a:t>i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2"/>
          <a:stretch/>
        </p:blipFill>
        <p:spPr>
          <a:xfrm>
            <a:off x="720000" y="648000"/>
            <a:ext cx="4248000" cy="4248000"/>
          </a:xfrm>
          <a:prstGeom prst="rect">
            <a:avLst/>
          </a:prstGeom>
          <a:ln>
            <a:noFill/>
          </a:ln>
        </p:spPr>
      </p:pic>
      <p:graphicFrame>
        <p:nvGraphicFramePr>
          <p:cNvPr id="461" name="Table 4"/>
          <p:cNvGraphicFramePr/>
          <p:nvPr/>
        </p:nvGraphicFramePr>
        <p:xfrm>
          <a:off x="713520" y="4896000"/>
          <a:ext cx="1878480" cy="776880"/>
        </p:xfrm>
        <a:graphic>
          <a:graphicData uri="http://schemas.openxmlformats.org/drawingml/2006/table">
            <a:tbl>
              <a:tblPr/>
              <a:tblGrid>
                <a:gridCol w="939600"/>
                <a:gridCol w="938880"/>
              </a:tblGrid>
              <a:tr h="36036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AEMET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900" spc="-1" strike="noStrike">
                          <a:latin typeface="Arial"/>
                        </a:rPr>
                        <a:t>ERA5Land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652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16,97ºC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9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29,12ºC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Table 5"/>
          <p:cNvGraphicFramePr/>
          <p:nvPr/>
        </p:nvGraphicFramePr>
        <p:xfrm>
          <a:off x="4886640" y="4873320"/>
          <a:ext cx="1874520" cy="624240"/>
        </p:xfrm>
        <a:graphic>
          <a:graphicData uri="http://schemas.openxmlformats.org/drawingml/2006/table">
            <a:tbl>
              <a:tblPr/>
              <a:tblGrid>
                <a:gridCol w="937440"/>
                <a:gridCol w="937080"/>
              </a:tblGrid>
              <a:tr h="35028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AEMET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900" spc="-1" strike="noStrike">
                          <a:latin typeface="Arial"/>
                        </a:rPr>
                        <a:t>ERA5Land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428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15,35ºC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9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27,51ºC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3" name="Table 6"/>
          <p:cNvGraphicFramePr/>
          <p:nvPr/>
        </p:nvGraphicFramePr>
        <p:xfrm>
          <a:off x="8320320" y="4916520"/>
          <a:ext cx="1529640" cy="700200"/>
        </p:xfrm>
        <a:graphic>
          <a:graphicData uri="http://schemas.openxmlformats.org/drawingml/2006/table">
            <a:tbl>
              <a:tblPr/>
              <a:tblGrid>
                <a:gridCol w="765000"/>
                <a:gridCol w="764640"/>
              </a:tblGrid>
              <a:tr h="47844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AEMET station altitude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ERA5Land geopotential altitude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251 m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361 m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" descr=""/>
          <p:cNvPicPr/>
          <p:nvPr/>
        </p:nvPicPr>
        <p:blipFill>
          <a:blip r:embed="rId1"/>
          <a:stretch/>
        </p:blipFill>
        <p:spPr>
          <a:xfrm>
            <a:off x="5112000" y="648000"/>
            <a:ext cx="4520160" cy="4520160"/>
          </a:xfrm>
          <a:prstGeom prst="rect">
            <a:avLst/>
          </a:prstGeom>
          <a:ln>
            <a:noFill/>
          </a:ln>
        </p:spPr>
      </p:pic>
      <p:pic>
        <p:nvPicPr>
          <p:cNvPr id="465" name="" descr=""/>
          <p:cNvPicPr/>
          <p:nvPr/>
        </p:nvPicPr>
        <p:blipFill>
          <a:blip r:embed="rId2"/>
          <a:stretch/>
        </p:blipFill>
        <p:spPr>
          <a:xfrm>
            <a:off x="792000" y="648000"/>
            <a:ext cx="4176000" cy="4176000"/>
          </a:xfrm>
          <a:prstGeom prst="rect">
            <a:avLst/>
          </a:prstGeom>
          <a:ln>
            <a:noFill/>
          </a:ln>
        </p:spPr>
      </p:pic>
      <p:sp>
        <p:nvSpPr>
          <p:cNvPr id="466" name="TextShape 1"/>
          <p:cNvSpPr txBox="1"/>
          <p:nvPr/>
        </p:nvSpPr>
        <p:spPr>
          <a:xfrm>
            <a:off x="956160" y="258840"/>
            <a:ext cx="8619120" cy="30564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Hondarribia-Malkarroa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956160" y="564840"/>
            <a:ext cx="4406760" cy="9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8" name="Table 3"/>
          <p:cNvGraphicFramePr/>
          <p:nvPr/>
        </p:nvGraphicFramePr>
        <p:xfrm>
          <a:off x="798120" y="4824000"/>
          <a:ext cx="1937880" cy="802080"/>
        </p:xfrm>
        <a:graphic>
          <a:graphicData uri="http://schemas.openxmlformats.org/drawingml/2006/table">
            <a:tbl>
              <a:tblPr/>
              <a:tblGrid>
                <a:gridCol w="969120"/>
                <a:gridCol w="968760"/>
              </a:tblGrid>
              <a:tr h="37224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AEMET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900" spc="-1" strike="noStrike">
                          <a:latin typeface="Arial"/>
                        </a:rPr>
                        <a:t>ERA5Land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984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15,68ºC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9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27,05ºC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9" name="Table 4"/>
          <p:cNvGraphicFramePr/>
          <p:nvPr/>
        </p:nvGraphicFramePr>
        <p:xfrm>
          <a:off x="4958640" y="4972680"/>
          <a:ext cx="1676520" cy="611280"/>
        </p:xfrm>
        <a:graphic>
          <a:graphicData uri="http://schemas.openxmlformats.org/drawingml/2006/table">
            <a:tbl>
              <a:tblPr/>
              <a:tblGrid>
                <a:gridCol w="838440"/>
                <a:gridCol w="838080"/>
              </a:tblGrid>
              <a:tr h="32292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16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15,66ºC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27,03ºC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0" name="Table 5"/>
          <p:cNvGraphicFramePr/>
          <p:nvPr/>
        </p:nvGraphicFramePr>
        <p:xfrm>
          <a:off x="8273160" y="4988880"/>
          <a:ext cx="1472760" cy="317520"/>
        </p:xfrm>
        <a:graphic>
          <a:graphicData uri="http://schemas.openxmlformats.org/drawingml/2006/table">
            <a:tbl>
              <a:tblPr/>
              <a:tblGrid>
                <a:gridCol w="736560"/>
                <a:gridCol w="736200"/>
              </a:tblGrid>
              <a:tr h="43740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44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4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441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" descr=""/>
          <p:cNvPicPr/>
          <p:nvPr/>
        </p:nvPicPr>
        <p:blipFill>
          <a:blip r:embed="rId1"/>
          <a:stretch/>
        </p:blipFill>
        <p:spPr>
          <a:xfrm>
            <a:off x="5616000" y="564480"/>
            <a:ext cx="4464000" cy="4464000"/>
          </a:xfrm>
          <a:prstGeom prst="rect">
            <a:avLst/>
          </a:prstGeom>
          <a:ln>
            <a:noFill/>
          </a:ln>
        </p:spPr>
      </p:pic>
      <p:pic>
        <p:nvPicPr>
          <p:cNvPr id="472" name="" descr=""/>
          <p:cNvPicPr/>
          <p:nvPr/>
        </p:nvPicPr>
        <p:blipFill>
          <a:blip r:embed="rId2"/>
          <a:stretch/>
        </p:blipFill>
        <p:spPr>
          <a:xfrm>
            <a:off x="936000" y="594720"/>
            <a:ext cx="4392000" cy="4272120"/>
          </a:xfrm>
          <a:prstGeom prst="rect">
            <a:avLst/>
          </a:prstGeom>
          <a:ln>
            <a:noFill/>
          </a:ln>
        </p:spPr>
      </p:pic>
      <p:sp>
        <p:nvSpPr>
          <p:cNvPr id="473" name="TextShape 1"/>
          <p:cNvSpPr txBox="1"/>
          <p:nvPr/>
        </p:nvSpPr>
        <p:spPr>
          <a:xfrm>
            <a:off x="956160" y="258840"/>
            <a:ext cx="8619120" cy="30564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Zumaia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956160" y="564840"/>
            <a:ext cx="4406760" cy="9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5" name="Table 3"/>
          <p:cNvGraphicFramePr/>
          <p:nvPr/>
        </p:nvGraphicFramePr>
        <p:xfrm>
          <a:off x="977040" y="4888800"/>
          <a:ext cx="1874880" cy="749160"/>
        </p:xfrm>
        <a:graphic>
          <a:graphicData uri="http://schemas.openxmlformats.org/drawingml/2006/table">
            <a:tbl>
              <a:tblPr/>
              <a:tblGrid>
                <a:gridCol w="938160"/>
                <a:gridCol w="937080"/>
              </a:tblGrid>
              <a:tr h="35028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AEMET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900" spc="-1" strike="noStrike">
                          <a:latin typeface="Arial"/>
                        </a:rPr>
                        <a:t>ERA5Land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428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16,93ºC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9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28,51ºC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" name="Table 4"/>
          <p:cNvGraphicFramePr/>
          <p:nvPr/>
        </p:nvGraphicFramePr>
        <p:xfrm>
          <a:off x="5466960" y="4987440"/>
          <a:ext cx="1929960" cy="618120"/>
        </p:xfrm>
        <a:graphic>
          <a:graphicData uri="http://schemas.openxmlformats.org/drawingml/2006/table">
            <a:tbl>
              <a:tblPr/>
              <a:tblGrid>
                <a:gridCol w="965160"/>
                <a:gridCol w="964800"/>
              </a:tblGrid>
              <a:tr h="32292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16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16,76ºC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28,34ºC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" name="Table 5"/>
          <p:cNvGraphicFramePr/>
          <p:nvPr/>
        </p:nvGraphicFramePr>
        <p:xfrm>
          <a:off x="8307360" y="4999680"/>
          <a:ext cx="1720080" cy="190080"/>
        </p:xfrm>
        <a:graphic>
          <a:graphicData uri="http://schemas.openxmlformats.org/drawingml/2006/table">
            <a:tbl>
              <a:tblPr/>
              <a:tblGrid>
                <a:gridCol w="860400"/>
                <a:gridCol w="859680"/>
              </a:tblGrid>
              <a:tr h="43740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44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28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308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" descr=""/>
          <p:cNvPicPr/>
          <p:nvPr/>
        </p:nvPicPr>
        <p:blipFill>
          <a:blip r:embed="rId1"/>
          <a:stretch/>
        </p:blipFill>
        <p:spPr>
          <a:xfrm>
            <a:off x="5616000" y="576000"/>
            <a:ext cx="4320000" cy="4320000"/>
          </a:xfrm>
          <a:prstGeom prst="rect">
            <a:avLst/>
          </a:prstGeom>
          <a:ln>
            <a:noFill/>
          </a:ln>
        </p:spPr>
      </p:pic>
      <p:pic>
        <p:nvPicPr>
          <p:cNvPr id="479" name="" descr=""/>
          <p:cNvPicPr/>
          <p:nvPr/>
        </p:nvPicPr>
        <p:blipFill>
          <a:blip r:embed="rId2"/>
          <a:stretch/>
        </p:blipFill>
        <p:spPr>
          <a:xfrm>
            <a:off x="954000" y="564840"/>
            <a:ext cx="4446000" cy="4446000"/>
          </a:xfrm>
          <a:prstGeom prst="rect">
            <a:avLst/>
          </a:prstGeom>
          <a:ln>
            <a:noFill/>
          </a:ln>
        </p:spPr>
      </p:pic>
      <p:sp>
        <p:nvSpPr>
          <p:cNvPr id="480" name="TextShape 1"/>
          <p:cNvSpPr txBox="1"/>
          <p:nvPr/>
        </p:nvSpPr>
        <p:spPr>
          <a:xfrm>
            <a:off x="956160" y="258840"/>
            <a:ext cx="8619120" cy="30564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Lekeitio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956160" y="564840"/>
            <a:ext cx="4406760" cy="9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2" name="Table 3"/>
          <p:cNvGraphicFramePr/>
          <p:nvPr/>
        </p:nvGraphicFramePr>
        <p:xfrm>
          <a:off x="956880" y="5010840"/>
          <a:ext cx="1851120" cy="671040"/>
        </p:xfrm>
        <a:graphic>
          <a:graphicData uri="http://schemas.openxmlformats.org/drawingml/2006/table">
            <a:tbl>
              <a:tblPr/>
              <a:tblGrid>
                <a:gridCol w="925920"/>
                <a:gridCol w="925200"/>
              </a:tblGrid>
              <a:tr h="32292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16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16,77ºC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29,37ºC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3" name="Table 4"/>
          <p:cNvGraphicFramePr/>
          <p:nvPr/>
        </p:nvGraphicFramePr>
        <p:xfrm>
          <a:off x="5753160" y="4853880"/>
          <a:ext cx="1852200" cy="317520"/>
        </p:xfrm>
        <a:graphic>
          <a:graphicData uri="http://schemas.openxmlformats.org/drawingml/2006/table">
            <a:tbl>
              <a:tblPr/>
              <a:tblGrid>
                <a:gridCol w="926280"/>
                <a:gridCol w="925920"/>
              </a:tblGrid>
              <a:tr h="35028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AEMET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900" spc="-1" strike="noStrike">
                          <a:latin typeface="Arial"/>
                        </a:rPr>
                        <a:t>ERA5Land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428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16,71ºC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9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29,31ºC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4" name="Table 5"/>
          <p:cNvGraphicFramePr/>
          <p:nvPr/>
        </p:nvGraphicFramePr>
        <p:xfrm>
          <a:off x="8182080" y="4852080"/>
          <a:ext cx="1792080" cy="334080"/>
        </p:xfrm>
        <a:graphic>
          <a:graphicData uri="http://schemas.openxmlformats.org/drawingml/2006/table">
            <a:tbl>
              <a:tblPr/>
              <a:tblGrid>
                <a:gridCol w="896400"/>
                <a:gridCol w="895680"/>
              </a:tblGrid>
              <a:tr h="43740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44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12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345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" descr=""/>
          <p:cNvPicPr/>
          <p:nvPr/>
        </p:nvPicPr>
        <p:blipFill>
          <a:blip r:embed="rId1"/>
          <a:stretch/>
        </p:blipFill>
        <p:spPr>
          <a:xfrm>
            <a:off x="5544000" y="576000"/>
            <a:ext cx="4176000" cy="4248000"/>
          </a:xfrm>
          <a:prstGeom prst="rect">
            <a:avLst/>
          </a:prstGeom>
          <a:ln>
            <a:noFill/>
          </a:ln>
        </p:spPr>
      </p:pic>
      <p:pic>
        <p:nvPicPr>
          <p:cNvPr id="486" name="" descr=""/>
          <p:cNvPicPr/>
          <p:nvPr/>
        </p:nvPicPr>
        <p:blipFill>
          <a:blip r:embed="rId2"/>
          <a:stretch/>
        </p:blipFill>
        <p:spPr>
          <a:xfrm>
            <a:off x="956160" y="564480"/>
            <a:ext cx="4443840" cy="4443840"/>
          </a:xfrm>
          <a:prstGeom prst="rect">
            <a:avLst/>
          </a:prstGeom>
          <a:ln>
            <a:noFill/>
          </a:ln>
        </p:spPr>
      </p:pic>
      <p:sp>
        <p:nvSpPr>
          <p:cNvPr id="487" name="TextShape 1"/>
          <p:cNvSpPr txBox="1"/>
          <p:nvPr/>
        </p:nvSpPr>
        <p:spPr>
          <a:xfrm>
            <a:off x="956160" y="258840"/>
            <a:ext cx="8619120" cy="30564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INLAND AREA: Bilbao airport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956160" y="564840"/>
            <a:ext cx="4406760" cy="9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9" name="Table 3"/>
          <p:cNvGraphicFramePr/>
          <p:nvPr/>
        </p:nvGraphicFramePr>
        <p:xfrm>
          <a:off x="943560" y="4969080"/>
          <a:ext cx="2188080" cy="333000"/>
        </p:xfrm>
        <a:graphic>
          <a:graphicData uri="http://schemas.openxmlformats.org/drawingml/2006/table">
            <a:tbl>
              <a:tblPr/>
              <a:tblGrid>
                <a:gridCol w="1094400"/>
                <a:gridCol w="1093680"/>
              </a:tblGrid>
              <a:tr h="-210168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16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16,63ºC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28,56ºC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0" name="Table 4"/>
          <p:cNvGraphicFramePr/>
          <p:nvPr/>
        </p:nvGraphicFramePr>
        <p:xfrm>
          <a:off x="5823000" y="4866480"/>
          <a:ext cx="2356200" cy="533520"/>
        </p:xfrm>
        <a:graphic>
          <a:graphicData uri="http://schemas.openxmlformats.org/drawingml/2006/table">
            <a:tbl>
              <a:tblPr/>
              <a:tblGrid>
                <a:gridCol w="1178280"/>
                <a:gridCol w="1177920"/>
              </a:tblGrid>
              <a:tr h="35028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AEMET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900" spc="-1" strike="noStrike">
                          <a:latin typeface="Arial"/>
                        </a:rPr>
                        <a:t>ERA5Land Thresholds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4280"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900" spc="-1" strike="noStrike">
                          <a:latin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900" spc="-1" strike="noStrike">
                          <a:latin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16,37ºC</a:t>
                      </a:r>
                      <a:endParaRPr b="0" lang="es-ES" sz="900" spc="-1" strike="noStrike">
                        <a:latin typeface="Arial"/>
                      </a:endParaRPr>
                    </a:p>
                    <a:p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9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9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9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28,30ºC</a:t>
                      </a:r>
                      <a:endParaRPr b="0" lang="es-E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" name="Table 5"/>
          <p:cNvGraphicFramePr/>
          <p:nvPr/>
        </p:nvGraphicFramePr>
        <p:xfrm>
          <a:off x="8237160" y="4848840"/>
          <a:ext cx="1792080" cy="478080"/>
        </p:xfrm>
        <a:graphic>
          <a:graphicData uri="http://schemas.openxmlformats.org/drawingml/2006/table">
            <a:tbl>
              <a:tblPr/>
              <a:tblGrid>
                <a:gridCol w="896400"/>
                <a:gridCol w="895680"/>
              </a:tblGrid>
              <a:tr h="43740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44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42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341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" descr=""/>
          <p:cNvPicPr/>
          <p:nvPr/>
        </p:nvPicPr>
        <p:blipFill>
          <a:blip r:embed="rId1"/>
          <a:stretch/>
        </p:blipFill>
        <p:spPr>
          <a:xfrm>
            <a:off x="5472000" y="576000"/>
            <a:ext cx="4608000" cy="4392000"/>
          </a:xfrm>
          <a:prstGeom prst="rect">
            <a:avLst/>
          </a:prstGeom>
          <a:ln>
            <a:noFill/>
          </a:ln>
        </p:spPr>
      </p:pic>
      <p:pic>
        <p:nvPicPr>
          <p:cNvPr id="493" name="" descr=""/>
          <p:cNvPicPr/>
          <p:nvPr/>
        </p:nvPicPr>
        <p:blipFill>
          <a:blip r:embed="rId2"/>
          <a:stretch/>
        </p:blipFill>
        <p:spPr>
          <a:xfrm>
            <a:off x="956160" y="591840"/>
            <a:ext cx="4396320" cy="4396320"/>
          </a:xfrm>
          <a:prstGeom prst="rect">
            <a:avLst/>
          </a:prstGeom>
          <a:ln>
            <a:noFill/>
          </a:ln>
        </p:spPr>
      </p:pic>
      <p:sp>
        <p:nvSpPr>
          <p:cNvPr id="494" name="TextShape 1"/>
          <p:cNvSpPr txBox="1"/>
          <p:nvPr/>
        </p:nvSpPr>
        <p:spPr>
          <a:xfrm>
            <a:off x="956160" y="258840"/>
            <a:ext cx="8619120" cy="30564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Gueñes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956160" y="564840"/>
            <a:ext cx="4406760" cy="9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6" name="Table 3"/>
          <p:cNvGraphicFramePr/>
          <p:nvPr/>
        </p:nvGraphicFramePr>
        <p:xfrm>
          <a:off x="959760" y="4962960"/>
          <a:ext cx="2116080" cy="405000"/>
        </p:xfrm>
        <a:graphic>
          <a:graphicData uri="http://schemas.openxmlformats.org/drawingml/2006/table">
            <a:tbl>
              <a:tblPr/>
              <a:tblGrid>
                <a:gridCol w="1058400"/>
                <a:gridCol w="1057680"/>
              </a:tblGrid>
              <a:tr h="32292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16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16,13ºC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32,12ºC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Table 4"/>
          <p:cNvGraphicFramePr/>
          <p:nvPr/>
        </p:nvGraphicFramePr>
        <p:xfrm>
          <a:off x="5722560" y="4925880"/>
          <a:ext cx="2140200" cy="533520"/>
        </p:xfrm>
        <a:graphic>
          <a:graphicData uri="http://schemas.openxmlformats.org/drawingml/2006/table">
            <a:tbl>
              <a:tblPr/>
              <a:tblGrid>
                <a:gridCol w="1070280"/>
                <a:gridCol w="1069920"/>
              </a:tblGrid>
              <a:tr h="32292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16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14,8ºC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30,78ºC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8" name="Table 5"/>
          <p:cNvGraphicFramePr/>
          <p:nvPr/>
        </p:nvGraphicFramePr>
        <p:xfrm>
          <a:off x="8090640" y="4996440"/>
          <a:ext cx="1936080" cy="478080"/>
        </p:xfrm>
        <a:graphic>
          <a:graphicData uri="http://schemas.openxmlformats.org/drawingml/2006/table">
            <a:tbl>
              <a:tblPr/>
              <a:tblGrid>
                <a:gridCol w="968400"/>
                <a:gridCol w="967680"/>
              </a:tblGrid>
              <a:tr h="43740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44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208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437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" descr=""/>
          <p:cNvPicPr/>
          <p:nvPr/>
        </p:nvPicPr>
        <p:blipFill>
          <a:blip r:embed="rId1"/>
          <a:stretch/>
        </p:blipFill>
        <p:spPr>
          <a:xfrm>
            <a:off x="5381640" y="576000"/>
            <a:ext cx="4536000" cy="4392000"/>
          </a:xfrm>
          <a:prstGeom prst="rect">
            <a:avLst/>
          </a:prstGeom>
          <a:ln>
            <a:noFill/>
          </a:ln>
        </p:spPr>
      </p:pic>
      <p:pic>
        <p:nvPicPr>
          <p:cNvPr id="500" name="" descr=""/>
          <p:cNvPicPr/>
          <p:nvPr/>
        </p:nvPicPr>
        <p:blipFill>
          <a:blip r:embed="rId2"/>
          <a:stretch/>
        </p:blipFill>
        <p:spPr>
          <a:xfrm>
            <a:off x="956160" y="591840"/>
            <a:ext cx="4371840" cy="4371840"/>
          </a:xfrm>
          <a:prstGeom prst="rect">
            <a:avLst/>
          </a:prstGeom>
          <a:ln>
            <a:noFill/>
          </a:ln>
        </p:spPr>
      </p:pic>
      <p:sp>
        <p:nvSpPr>
          <p:cNvPr id="501" name="TextShape 1"/>
          <p:cNvSpPr txBox="1"/>
          <p:nvPr/>
        </p:nvSpPr>
        <p:spPr>
          <a:xfrm>
            <a:off x="956160" y="258840"/>
            <a:ext cx="8619120" cy="30564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Zumarraga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956160" y="564840"/>
            <a:ext cx="4406760" cy="9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3" name="Table 3"/>
          <p:cNvGraphicFramePr/>
          <p:nvPr/>
        </p:nvGraphicFramePr>
        <p:xfrm>
          <a:off x="1115280" y="4981680"/>
          <a:ext cx="2044080" cy="477000"/>
        </p:xfrm>
        <a:graphic>
          <a:graphicData uri="http://schemas.openxmlformats.org/drawingml/2006/table">
            <a:tbl>
              <a:tblPr/>
              <a:tblGrid>
                <a:gridCol w="1022400"/>
                <a:gridCol w="1021680"/>
              </a:tblGrid>
              <a:tr h="32292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16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17,21ºC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32,87ºC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" name="Table 4"/>
          <p:cNvGraphicFramePr/>
          <p:nvPr/>
        </p:nvGraphicFramePr>
        <p:xfrm>
          <a:off x="5592240" y="4932720"/>
          <a:ext cx="2068200" cy="461520"/>
        </p:xfrm>
        <a:graphic>
          <a:graphicData uri="http://schemas.openxmlformats.org/drawingml/2006/table">
            <a:tbl>
              <a:tblPr/>
              <a:tblGrid>
                <a:gridCol w="1034280"/>
                <a:gridCol w="1033920"/>
              </a:tblGrid>
              <a:tr h="32292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16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14,49ºC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30,15ºC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Table 5"/>
          <p:cNvGraphicFramePr/>
          <p:nvPr/>
        </p:nvGraphicFramePr>
        <p:xfrm>
          <a:off x="8018640" y="5003280"/>
          <a:ext cx="1936080" cy="550080"/>
        </p:xfrm>
        <a:graphic>
          <a:graphicData uri="http://schemas.openxmlformats.org/drawingml/2006/table">
            <a:tbl>
              <a:tblPr/>
              <a:tblGrid>
                <a:gridCol w="968400"/>
                <a:gridCol w="967680"/>
              </a:tblGrid>
              <a:tr h="43740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44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420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582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" descr=""/>
          <p:cNvPicPr/>
          <p:nvPr/>
        </p:nvPicPr>
        <p:blipFill>
          <a:blip r:embed="rId1"/>
          <a:stretch/>
        </p:blipFill>
        <p:spPr>
          <a:xfrm>
            <a:off x="5400000" y="576000"/>
            <a:ext cx="4320000" cy="4320000"/>
          </a:xfrm>
          <a:prstGeom prst="rect">
            <a:avLst/>
          </a:prstGeom>
          <a:ln>
            <a:noFill/>
          </a:ln>
        </p:spPr>
      </p:pic>
      <p:pic>
        <p:nvPicPr>
          <p:cNvPr id="507" name="" descr=""/>
          <p:cNvPicPr/>
          <p:nvPr/>
        </p:nvPicPr>
        <p:blipFill>
          <a:blip r:embed="rId2"/>
          <a:stretch/>
        </p:blipFill>
        <p:spPr>
          <a:xfrm>
            <a:off x="963720" y="564480"/>
            <a:ext cx="4436280" cy="4436280"/>
          </a:xfrm>
          <a:prstGeom prst="rect">
            <a:avLst/>
          </a:prstGeom>
          <a:ln>
            <a:noFill/>
          </a:ln>
        </p:spPr>
      </p:pic>
      <p:sp>
        <p:nvSpPr>
          <p:cNvPr id="508" name="TextShape 1"/>
          <p:cNvSpPr txBox="1"/>
          <p:nvPr/>
        </p:nvSpPr>
        <p:spPr>
          <a:xfrm>
            <a:off x="956160" y="258840"/>
            <a:ext cx="8619120" cy="30564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COASTAL ZONE: Elgoibar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956160" y="564840"/>
            <a:ext cx="4406760" cy="9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10" name="Table 3"/>
          <p:cNvGraphicFramePr/>
          <p:nvPr/>
        </p:nvGraphicFramePr>
        <p:xfrm>
          <a:off x="1034640" y="4966920"/>
          <a:ext cx="2116080" cy="333000"/>
        </p:xfrm>
        <a:graphic>
          <a:graphicData uri="http://schemas.openxmlformats.org/drawingml/2006/table">
            <a:tbl>
              <a:tblPr/>
              <a:tblGrid>
                <a:gridCol w="1058400"/>
                <a:gridCol w="1057680"/>
              </a:tblGrid>
              <a:tr h="21024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16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15,75ºC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33,84ºC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" name="Table 4"/>
          <p:cNvGraphicFramePr/>
          <p:nvPr/>
        </p:nvGraphicFramePr>
        <p:xfrm>
          <a:off x="5657400" y="4932720"/>
          <a:ext cx="2140200" cy="389520"/>
        </p:xfrm>
        <a:graphic>
          <a:graphicData uri="http://schemas.openxmlformats.org/drawingml/2006/table">
            <a:tbl>
              <a:tblPr/>
              <a:tblGrid>
                <a:gridCol w="1070280"/>
                <a:gridCol w="1069920"/>
              </a:tblGrid>
              <a:tr h="32292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s-ES" sz="800" spc="-1" strike="noStrike">
                          <a:latin typeface="Arial"/>
                        </a:rPr>
                        <a:t>ERA5Land Thresholds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16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19ºC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30ºC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</a:rPr>
                        <a:t>min</a:t>
                      </a:r>
                      <a:r>
                        <a:rPr b="0" lang="es-ES" sz="800" spc="-1" strike="noStrike">
                          <a:latin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solidFill>
                            <a:srgbClr val="0066b3"/>
                          </a:solidFill>
                          <a:latin typeface="Arial"/>
                          <a:ea typeface="Arial"/>
                        </a:rPr>
                        <a:t>14,99ºC</a:t>
                      </a:r>
                      <a:endParaRPr b="0" lang="es-ES" sz="800" spc="-1" strike="noStrike">
                        <a:latin typeface="Arial"/>
                      </a:endParaRPr>
                    </a:p>
                    <a:p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T</a:t>
                      </a:r>
                      <a:r>
                        <a:rPr b="0" lang="es-ES" sz="800" spc="-1" strike="noStrike" baseline="-33000">
                          <a:latin typeface="Arial"/>
                          <a:ea typeface="Arial"/>
                        </a:rPr>
                        <a:t>max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 </a:t>
                      </a:r>
                      <a:r>
                        <a:rPr b="0" lang="es-ES" sz="800" spc="-1" strike="noStrike"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es-ES" sz="800" spc="-1" strike="noStrike">
                          <a:solidFill>
                            <a:srgbClr val="ed1c24"/>
                          </a:solidFill>
                          <a:latin typeface="Arial"/>
                          <a:ea typeface="Arial"/>
                        </a:rPr>
                        <a:t>33,08ºC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" name="Table 5"/>
          <p:cNvGraphicFramePr/>
          <p:nvPr/>
        </p:nvGraphicFramePr>
        <p:xfrm>
          <a:off x="7956000" y="4937760"/>
          <a:ext cx="1936440" cy="478440"/>
        </p:xfrm>
        <a:graphic>
          <a:graphicData uri="http://schemas.openxmlformats.org/drawingml/2006/table">
            <a:tbl>
              <a:tblPr/>
              <a:tblGrid>
                <a:gridCol w="968400"/>
                <a:gridCol w="968040"/>
              </a:tblGrid>
              <a:tr h="43740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AEMET station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ERA5Land geopotential altitude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8440"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119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ES" sz="800" spc="-1" strike="noStrike">
                          <a:latin typeface="Arial"/>
                        </a:rPr>
                        <a:t>417 m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2020-06-03T14:08:35Z</dcterms:created>
  <dc:creator/>
  <dc:description/>
  <dc:language>es-ES</dc:language>
  <cp:lastModifiedBy/>
  <dcterms:modified xsi:type="dcterms:W3CDTF">2020-06-03T17:08:02Z</dcterms:modified>
  <cp:revision>28</cp:revision>
  <dc:subject/>
  <dc:title/>
</cp:coreProperties>
</file>