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C89EF96-8CEA-46FF-86C4-4CE0E7609802}">
  <a:tblStyle styleId="{BC89EF96-8CEA-46FF-86C4-4CE0E7609802}" styleName="Light Style 3 - Accent 1">
    <a:wholeTbl>
      <a:tcTxStyle>
        <a:fontRef idx="minor">
          <a:prstClr val="black"/>
        </a:fontRef>
        <a:schemeClr val="dk1"/>
      </a:tcTxStyle>
      <a:tcStyle>
        <a:tcBdr>
          <a:left>
            <a:ln w="12700">
              <a:solidFill>
                <a:schemeClr val="accent1"/>
              </a:solidFill>
            </a:ln>
          </a:left>
          <a:right>
            <a:ln w="12700">
              <a:solidFill>
                <a:schemeClr val="accent1"/>
              </a:solidFill>
            </a:ln>
          </a:right>
          <a:top>
            <a:ln w="12700">
              <a:solidFill>
                <a:schemeClr val="accent1"/>
              </a:solidFill>
            </a:ln>
          </a:top>
          <a:bottom>
            <a:ln w="12700">
              <a:solidFill>
                <a:schemeClr val="accent1"/>
              </a:solidFill>
            </a:ln>
          </a:bottom>
          <a:insideH>
            <a:ln w="12700">
              <a:solidFill>
                <a:schemeClr val="accent1"/>
              </a:solidFill>
            </a:ln>
          </a:insideH>
          <a:insideV>
            <a:ln w="12700">
              <a:solidFill>
                <a:schemeClr val="accent1"/>
              </a:solidFill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dk1"/>
      </a:tcTxStyle>
      <a:tcStyle>
        <a:tcBdr/>
      </a:tcStyle>
    </a:lastCol>
    <a:firstCol>
      <a:tcTxStyle b="on">
        <a:fontRef idx="minor">
          <a:prstClr val="black"/>
        </a:fontRef>
        <a:schemeClr val="dk1"/>
      </a:tcTxStyle>
      <a:tcStyle>
        <a:tcBdr/>
      </a:tcStyle>
    </a:firstCol>
    <a:lastRow>
      <a:tcTxStyle b="on">
        <a:fontRef idx="minor">
          <a:prstClr val="black"/>
        </a:fontRef>
        <a:schemeClr val="dk1"/>
      </a:tcTxStyle>
      <a:tcStyle>
        <a:tcBdr>
          <a:top>
            <a:ln w="38100">
              <a:solidFill>
                <a:schemeClr val="accent1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prstClr val="black"/>
        </a:fontRef>
        <a:schemeClr val="dk1"/>
      </a:tcTxStyle>
      <a:tcStyle>
        <a:tcBdr>
          <a:bottom>
            <a:ln w="38100">
              <a:solidFill>
                <a:schemeClr val="accent1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8" d="100"/>
          <a:sy n="78" d="100"/>
        </p:scale>
        <p:origin x="415" y="3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Titelfoli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 bwMode="auto">
          <a:xfrm>
            <a:off x="527381" y="644691"/>
            <a:ext cx="11041227" cy="1468967"/>
          </a:xfrm>
          <a:prstGeom prst="rect">
            <a:avLst/>
          </a:prstGeom>
        </p:spPr>
        <p:txBody>
          <a:bodyPr/>
          <a:lstStyle>
            <a:lvl1pPr algn="l">
              <a:defRPr sz="4250">
                <a:solidFill>
                  <a:srgbClr val="004A6F"/>
                </a:solidFill>
              </a:defRPr>
            </a:lvl1pPr>
          </a:lstStyle>
          <a:p>
            <a:pPr>
              <a:defRPr/>
            </a:pPr>
            <a:r>
              <a:rPr lang="de-DE"/>
              <a:t>Titelmasterformat durch Klicken bearbeiten</a:t>
            </a:r>
            <a:endParaRPr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auto">
          <a:xfrm>
            <a:off x="623391" y="2372883"/>
            <a:ext cx="10945216" cy="31683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200">
                <a:solidFill>
                  <a:srgbClr val="545455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de-DE"/>
              <a:t>Formatvorlage des Untertitelmasters durch Klicken bearbeiten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el und Inhal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</p:spPr>
        <p:txBody>
          <a:bodyPr/>
          <a:lstStyle>
            <a:lvl1pPr algn="l">
              <a:defRPr sz="4250">
                <a:solidFill>
                  <a:srgbClr val="004A6F"/>
                </a:solidFill>
              </a:defRPr>
            </a:lvl1pPr>
          </a:lstStyle>
          <a:p>
            <a:pPr>
              <a:defRPr/>
            </a:pPr>
            <a:r>
              <a:rPr lang="de-DE"/>
              <a:t>Titelmasterformat durch Klicken bearbeiten</a:t>
            </a:r>
            <a:endParaRPr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auto">
          <a:xfrm>
            <a:off x="609600" y="1600202"/>
            <a:ext cx="10972800" cy="4037045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545455"/>
                </a:solidFill>
              </a:defRPr>
            </a:lvl1pPr>
            <a:lvl2pPr>
              <a:defRPr sz="3200">
                <a:solidFill>
                  <a:srgbClr val="545455"/>
                </a:solidFill>
              </a:defRPr>
            </a:lvl2pPr>
            <a:lvl3pPr>
              <a:defRPr sz="3200">
                <a:solidFill>
                  <a:srgbClr val="545455"/>
                </a:solidFill>
              </a:defRPr>
            </a:lvl3pPr>
            <a:lvl4pPr>
              <a:defRPr sz="3200">
                <a:solidFill>
                  <a:srgbClr val="545455"/>
                </a:solidFill>
              </a:defRPr>
            </a:lvl4pPr>
            <a:lvl5pPr>
              <a:defRPr sz="3200">
                <a:solidFill>
                  <a:srgbClr val="545455"/>
                </a:solidFill>
              </a:defRPr>
            </a:lvl5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Abschnitts-&#10;überschrif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>
          <a:xfrm>
            <a:off x="963084" y="4406900"/>
            <a:ext cx="10363200" cy="1363133"/>
          </a:xfrm>
          <a:prstGeom prst="rect">
            <a:avLst/>
          </a:prstGeom>
        </p:spPr>
        <p:txBody>
          <a:bodyPr anchor="t"/>
          <a:lstStyle>
            <a:lvl1pPr algn="l">
              <a:defRPr sz="4250" b="0" cap="all">
                <a:solidFill>
                  <a:srgbClr val="004A6F"/>
                </a:solidFill>
              </a:defRPr>
            </a:lvl1pPr>
          </a:lstStyle>
          <a:p>
            <a:pPr>
              <a:defRPr/>
            </a:pPr>
            <a:r>
              <a:rPr lang="de-DE"/>
              <a:t>Titelmasterformat durch Klicken bearbeiten</a:t>
            </a:r>
            <a:endParaRPr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963084" y="2906185"/>
            <a:ext cx="10363200" cy="150071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200">
                <a:solidFill>
                  <a:srgbClr val="545455"/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5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50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50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50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50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50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Zwei Inhalt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</p:spPr>
        <p:txBody>
          <a:bodyPr/>
          <a:lstStyle>
            <a:lvl1pPr algn="l">
              <a:defRPr sz="4250">
                <a:solidFill>
                  <a:srgbClr val="004A6F"/>
                </a:solidFill>
              </a:defRPr>
            </a:lvl1pPr>
          </a:lstStyle>
          <a:p>
            <a:pPr>
              <a:defRPr/>
            </a:pPr>
            <a:r>
              <a:rPr lang="de-DE"/>
              <a:t>Titelmasterformat durch Klicken bearbeiten</a:t>
            </a:r>
            <a:endParaRPr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 bwMode="auto">
          <a:xfrm>
            <a:off x="609600" y="1600202"/>
            <a:ext cx="5384800" cy="4037045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545455"/>
                </a:solidFill>
              </a:defRPr>
            </a:lvl1pPr>
            <a:lvl2pPr>
              <a:defRPr sz="3200">
                <a:solidFill>
                  <a:srgbClr val="545455"/>
                </a:solidFill>
              </a:defRPr>
            </a:lvl2pPr>
            <a:lvl3pPr>
              <a:defRPr sz="3200">
                <a:solidFill>
                  <a:srgbClr val="545455"/>
                </a:solidFill>
              </a:defRPr>
            </a:lvl3pPr>
            <a:lvl4pPr>
              <a:defRPr sz="3200">
                <a:solidFill>
                  <a:srgbClr val="545455"/>
                </a:solidFill>
              </a:defRPr>
            </a:lvl4pPr>
            <a:lvl5pPr>
              <a:defRPr sz="3200">
                <a:solidFill>
                  <a:srgbClr val="545455"/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 bwMode="auto">
          <a:xfrm>
            <a:off x="6197600" y="1600202"/>
            <a:ext cx="5384800" cy="4037045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545455"/>
                </a:solidFill>
              </a:defRPr>
            </a:lvl1pPr>
            <a:lvl2pPr>
              <a:defRPr sz="3200">
                <a:solidFill>
                  <a:srgbClr val="545455"/>
                </a:solidFill>
              </a:defRPr>
            </a:lvl2pPr>
            <a:lvl3pPr>
              <a:defRPr sz="3200">
                <a:solidFill>
                  <a:srgbClr val="545455"/>
                </a:solidFill>
              </a:defRPr>
            </a:lvl3pPr>
            <a:lvl4pPr>
              <a:defRPr sz="3200">
                <a:solidFill>
                  <a:srgbClr val="545455"/>
                </a:solidFill>
              </a:defRPr>
            </a:lvl4pPr>
            <a:lvl5pPr>
              <a:defRPr sz="3200">
                <a:solidFill>
                  <a:srgbClr val="545455"/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Vergleich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</p:spPr>
        <p:txBody>
          <a:bodyPr/>
          <a:lstStyle>
            <a:lvl1pPr algn="l">
              <a:defRPr sz="4250">
                <a:solidFill>
                  <a:srgbClr val="004A6F"/>
                </a:solidFill>
              </a:defRPr>
            </a:lvl1pPr>
          </a:lstStyle>
          <a:p>
            <a:pPr>
              <a:defRPr/>
            </a:pPr>
            <a:r>
              <a:rPr lang="de-DE"/>
              <a:t>Titelmasterformat durch Klicken bearbeiten</a:t>
            </a:r>
            <a:endParaRPr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609600" y="1534584"/>
            <a:ext cx="5386917" cy="64134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200" b="1">
                <a:solidFill>
                  <a:srgbClr val="004A6F"/>
                </a:solidFill>
              </a:defRPr>
            </a:lvl1pPr>
            <a:lvl2pPr marL="609585" indent="0">
              <a:buNone/>
              <a:defRPr sz="2650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50" b="1"/>
            </a:lvl4pPr>
            <a:lvl5pPr marL="2438339" indent="0">
              <a:buNone/>
              <a:defRPr sz="2150" b="1"/>
            </a:lvl5pPr>
            <a:lvl6pPr marL="3047924" indent="0">
              <a:buNone/>
              <a:defRPr sz="2150" b="1"/>
            </a:lvl6pPr>
            <a:lvl7pPr marL="3657509" indent="0">
              <a:buNone/>
              <a:defRPr sz="2150" b="1"/>
            </a:lvl7pPr>
            <a:lvl8pPr marL="4267093" indent="0">
              <a:buNone/>
              <a:defRPr sz="2150" b="1"/>
            </a:lvl8pPr>
            <a:lvl9pPr marL="4876678" indent="0">
              <a:buNone/>
              <a:defRPr sz="2150" b="1"/>
            </a:lvl9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 bwMode="auto">
          <a:xfrm>
            <a:off x="609600" y="2175935"/>
            <a:ext cx="5386917" cy="3461312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545455"/>
                </a:solidFill>
              </a:defRPr>
            </a:lvl1pPr>
            <a:lvl2pPr>
              <a:defRPr sz="3200">
                <a:solidFill>
                  <a:srgbClr val="545455"/>
                </a:solidFill>
              </a:defRPr>
            </a:lvl2pPr>
            <a:lvl3pPr>
              <a:defRPr sz="3200">
                <a:solidFill>
                  <a:srgbClr val="545455"/>
                </a:solidFill>
              </a:defRPr>
            </a:lvl3pPr>
            <a:lvl4pPr>
              <a:defRPr sz="3200">
                <a:solidFill>
                  <a:srgbClr val="545455"/>
                </a:solidFill>
              </a:defRPr>
            </a:lvl4pPr>
            <a:lvl5pPr>
              <a:defRPr sz="3200">
                <a:solidFill>
                  <a:srgbClr val="545455"/>
                </a:solidFill>
              </a:defRPr>
            </a:lvl5pPr>
            <a:lvl6pPr>
              <a:defRPr sz="2150"/>
            </a:lvl6pPr>
            <a:lvl7pPr>
              <a:defRPr sz="2150"/>
            </a:lvl7pPr>
            <a:lvl8pPr>
              <a:defRPr sz="2150"/>
            </a:lvl8pPr>
            <a:lvl9pPr>
              <a:defRPr sz="2150"/>
            </a:lvl9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 bwMode="auto">
          <a:xfrm>
            <a:off x="6193368" y="1534584"/>
            <a:ext cx="5389033" cy="64134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200" b="1">
                <a:solidFill>
                  <a:srgbClr val="004A6F"/>
                </a:solidFill>
              </a:defRPr>
            </a:lvl1pPr>
            <a:lvl2pPr marL="609585" indent="0">
              <a:buNone/>
              <a:defRPr sz="2650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50" b="1"/>
            </a:lvl4pPr>
            <a:lvl5pPr marL="2438339" indent="0">
              <a:buNone/>
              <a:defRPr sz="2150" b="1"/>
            </a:lvl5pPr>
            <a:lvl6pPr marL="3047924" indent="0">
              <a:buNone/>
              <a:defRPr sz="2150" b="1"/>
            </a:lvl6pPr>
            <a:lvl7pPr marL="3657509" indent="0">
              <a:buNone/>
              <a:defRPr sz="2150" b="1"/>
            </a:lvl7pPr>
            <a:lvl8pPr marL="4267093" indent="0">
              <a:buNone/>
              <a:defRPr sz="2150" b="1"/>
            </a:lvl8pPr>
            <a:lvl9pPr marL="4876678" indent="0">
              <a:buNone/>
              <a:defRPr sz="2150" b="1"/>
            </a:lvl9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 bwMode="auto">
          <a:xfrm>
            <a:off x="6193368" y="2175935"/>
            <a:ext cx="5389033" cy="3461312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545455"/>
                </a:solidFill>
              </a:defRPr>
            </a:lvl1pPr>
            <a:lvl2pPr>
              <a:defRPr sz="3200">
                <a:solidFill>
                  <a:srgbClr val="545455"/>
                </a:solidFill>
              </a:defRPr>
            </a:lvl2pPr>
            <a:lvl3pPr>
              <a:defRPr sz="3200">
                <a:solidFill>
                  <a:srgbClr val="545455"/>
                </a:solidFill>
              </a:defRPr>
            </a:lvl3pPr>
            <a:lvl4pPr>
              <a:defRPr sz="3200">
                <a:solidFill>
                  <a:srgbClr val="545455"/>
                </a:solidFill>
              </a:defRPr>
            </a:lvl4pPr>
            <a:lvl5pPr>
              <a:defRPr sz="3200">
                <a:solidFill>
                  <a:srgbClr val="545455"/>
                </a:solidFill>
              </a:defRPr>
            </a:lvl5pPr>
            <a:lvl6pPr>
              <a:defRPr sz="2150"/>
            </a:lvl6pPr>
            <a:lvl7pPr>
              <a:defRPr sz="2150"/>
            </a:lvl7pPr>
            <a:lvl8pPr>
              <a:defRPr sz="2150"/>
            </a:lvl8pPr>
            <a:lvl9pPr>
              <a:defRPr sz="2150"/>
            </a:lvl9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Nur Titel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</p:spPr>
        <p:txBody>
          <a:bodyPr/>
          <a:lstStyle>
            <a:lvl1pPr algn="l">
              <a:defRPr sz="4250">
                <a:solidFill>
                  <a:srgbClr val="004A6F"/>
                </a:solidFill>
              </a:defRPr>
            </a:lvl1pPr>
          </a:lstStyle>
          <a:p>
            <a:pPr>
              <a:defRPr/>
            </a:pPr>
            <a:r>
              <a:rPr lang="de-DE"/>
              <a:t>Titelmasterformat durch Klicken bearbeiten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Le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Inhalt mit Überschrif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>
          <a:xfrm>
            <a:off x="609601" y="273052"/>
            <a:ext cx="4011084" cy="1162049"/>
          </a:xfrm>
          <a:prstGeom prst="rect">
            <a:avLst/>
          </a:prstGeom>
        </p:spPr>
        <p:txBody>
          <a:bodyPr anchor="b"/>
          <a:lstStyle>
            <a:lvl1pPr algn="l">
              <a:defRPr sz="2650" b="0">
                <a:solidFill>
                  <a:srgbClr val="004A6F"/>
                </a:solidFill>
              </a:defRPr>
            </a:lvl1pPr>
          </a:lstStyle>
          <a:p>
            <a:pPr>
              <a:defRPr/>
            </a:pPr>
            <a:r>
              <a:rPr lang="de-DE"/>
              <a:t>Titelmasterformat durch Klicken bearbeiten</a:t>
            </a:r>
            <a:endParaRPr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auto">
          <a:xfrm>
            <a:off x="4766732" y="273052"/>
            <a:ext cx="6815667" cy="5364195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545455"/>
                </a:solidFill>
              </a:defRPr>
            </a:lvl1pPr>
            <a:lvl2pPr>
              <a:defRPr sz="3200">
                <a:solidFill>
                  <a:srgbClr val="545455"/>
                </a:solidFill>
              </a:defRPr>
            </a:lvl2pPr>
            <a:lvl3pPr>
              <a:defRPr sz="3200">
                <a:solidFill>
                  <a:srgbClr val="545455"/>
                </a:solidFill>
              </a:defRPr>
            </a:lvl3pPr>
            <a:lvl4pPr>
              <a:defRPr sz="3200">
                <a:solidFill>
                  <a:srgbClr val="545455"/>
                </a:solidFill>
              </a:defRPr>
            </a:lvl4pPr>
            <a:lvl5pPr>
              <a:defRPr sz="3200">
                <a:solidFill>
                  <a:srgbClr val="545455"/>
                </a:solidFill>
              </a:defRPr>
            </a:lvl5pPr>
            <a:lvl6pPr>
              <a:defRPr sz="2650"/>
            </a:lvl6pPr>
            <a:lvl7pPr>
              <a:defRPr sz="2650"/>
            </a:lvl7pPr>
            <a:lvl8pPr>
              <a:defRPr sz="2650"/>
            </a:lvl8pPr>
            <a:lvl9pPr>
              <a:defRPr sz="2650"/>
            </a:lvl9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 bwMode="auto">
          <a:xfrm>
            <a:off x="609601" y="1435101"/>
            <a:ext cx="4011084" cy="420214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50">
                <a:solidFill>
                  <a:srgbClr val="545455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50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Bild mit Überschrif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>
          <a:xfrm>
            <a:off x="2389717" y="4800600"/>
            <a:ext cx="7315200" cy="567267"/>
          </a:xfrm>
          <a:prstGeom prst="rect">
            <a:avLst/>
          </a:prstGeom>
        </p:spPr>
        <p:txBody>
          <a:bodyPr anchor="b"/>
          <a:lstStyle>
            <a:lvl1pPr algn="l">
              <a:defRPr sz="2650" b="1">
                <a:solidFill>
                  <a:srgbClr val="004A6F"/>
                </a:solidFill>
              </a:defRPr>
            </a:lvl1pPr>
          </a:lstStyle>
          <a:p>
            <a:pPr>
              <a:defRPr/>
            </a:pPr>
            <a:r>
              <a:rPr lang="de-DE"/>
              <a:t>Titelmasterformat durch Klicken bearbeiten</a:t>
            </a:r>
            <a:endParaRPr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 bwMode="auto">
          <a:xfrm>
            <a:off x="2389717" y="613833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250"/>
            </a:lvl1pPr>
            <a:lvl2pPr marL="609585" indent="0">
              <a:buNone/>
              <a:defRPr sz="3750"/>
            </a:lvl2pPr>
            <a:lvl3pPr marL="1219170" indent="0">
              <a:buNone/>
              <a:defRPr sz="3200"/>
            </a:lvl3pPr>
            <a:lvl4pPr marL="1828754" indent="0">
              <a:buNone/>
              <a:defRPr sz="2650"/>
            </a:lvl4pPr>
            <a:lvl5pPr marL="2438339" indent="0">
              <a:buNone/>
              <a:defRPr sz="2650"/>
            </a:lvl5pPr>
            <a:lvl6pPr marL="3047924" indent="0">
              <a:buNone/>
              <a:defRPr sz="2650"/>
            </a:lvl6pPr>
            <a:lvl7pPr marL="3657509" indent="0">
              <a:buNone/>
              <a:defRPr sz="2650"/>
            </a:lvl7pPr>
            <a:lvl8pPr marL="4267093" indent="0">
              <a:buNone/>
              <a:defRPr sz="2650"/>
            </a:lvl8pPr>
            <a:lvl9pPr marL="4876678" indent="0">
              <a:buNone/>
              <a:defRPr sz="2650"/>
            </a:lvl9pPr>
          </a:lstStyle>
          <a:p>
            <a:pPr>
              <a:defRPr/>
            </a:pP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 bwMode="auto">
          <a:xfrm>
            <a:off x="2389717" y="5367867"/>
            <a:ext cx="7315200" cy="8043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50">
                <a:solidFill>
                  <a:srgbClr val="545455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50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cxnSp>
        <p:nvCxnSpPr>
          <p:cNvPr id="9" name="Gerade Verbindung 8"/>
          <p:cNvCxnSpPr>
            <a:cxnSpLocks/>
          </p:cNvCxnSpPr>
          <p:nvPr userDrawn="1"/>
        </p:nvCxnSpPr>
        <p:spPr bwMode="auto">
          <a:xfrm>
            <a:off x="720000" y="6213309"/>
            <a:ext cx="10032000" cy="0"/>
          </a:xfrm>
          <a:prstGeom prst="line">
            <a:avLst/>
          </a:prstGeom>
          <a:ln>
            <a:solidFill>
              <a:srgbClr val="004A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uppieren 69"/>
          <p:cNvGrpSpPr>
            <a:grpSpLocks noChangeAspect="1"/>
          </p:cNvGrpSpPr>
          <p:nvPr userDrawn="1"/>
        </p:nvGrpSpPr>
        <p:grpSpPr bwMode="auto">
          <a:xfrm>
            <a:off x="384044" y="365797"/>
            <a:ext cx="2248691" cy="864000"/>
            <a:chOff x="7081838" y="144463"/>
            <a:chExt cx="1871662" cy="719137"/>
          </a:xfrm>
        </p:grpSpPr>
        <p:sp>
          <p:nvSpPr>
            <p:cNvPr id="6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7081838" y="144463"/>
              <a:ext cx="1871662" cy="71913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de-DE" sz="2400"/>
            </a:p>
          </p:txBody>
        </p:sp>
        <p:sp>
          <p:nvSpPr>
            <p:cNvPr id="7" name="Freeform 5"/>
            <p:cNvSpPr/>
            <p:nvPr userDrawn="1"/>
          </p:nvSpPr>
          <p:spPr bwMode="auto">
            <a:xfrm>
              <a:off x="8216900" y="144463"/>
              <a:ext cx="455612" cy="392112"/>
            </a:xfrm>
            <a:custGeom>
              <a:avLst/>
              <a:gdLst>
                <a:gd name="T0" fmla="*/ 944 w 1277"/>
                <a:gd name="T1" fmla="*/ 552 h 1104"/>
                <a:gd name="T2" fmla="*/ 1277 w 1277"/>
                <a:gd name="T3" fmla="*/ 0 h 1104"/>
                <a:gd name="T4" fmla="*/ 0 w 1277"/>
                <a:gd name="T5" fmla="*/ 0 h 1104"/>
                <a:gd name="T6" fmla="*/ 0 w 1277"/>
                <a:gd name="T7" fmla="*/ 1104 h 1104"/>
                <a:gd name="T8" fmla="*/ 944 w 1277"/>
                <a:gd name="T9" fmla="*/ 552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7" h="1104" extrusionOk="0">
                  <a:moveTo>
                    <a:pt x="944" y="552"/>
                  </a:moveTo>
                  <a:cubicBezTo>
                    <a:pt x="1110" y="357"/>
                    <a:pt x="1203" y="197"/>
                    <a:pt x="1277" y="0"/>
                  </a:cubicBezTo>
                  <a:lnTo>
                    <a:pt x="0" y="0"/>
                  </a:lnTo>
                  <a:lnTo>
                    <a:pt x="0" y="1104"/>
                  </a:lnTo>
                  <a:cubicBezTo>
                    <a:pt x="253" y="1070"/>
                    <a:pt x="607" y="949"/>
                    <a:pt x="944" y="552"/>
                  </a:cubicBezTo>
                  <a:close/>
                </a:path>
              </a:pathLst>
            </a:custGeom>
            <a:solidFill>
              <a:srgbClr val="07529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de-DE" sz="2400"/>
            </a:p>
          </p:txBody>
        </p:sp>
        <p:sp>
          <p:nvSpPr>
            <p:cNvPr id="10" name="Rectangle 6"/>
            <p:cNvSpPr>
              <a:spLocks noChangeArrowheads="1"/>
            </p:cNvSpPr>
            <p:nvPr userDrawn="1"/>
          </p:nvSpPr>
          <p:spPr bwMode="auto">
            <a:xfrm>
              <a:off x="8216900" y="654050"/>
              <a:ext cx="714375" cy="200025"/>
            </a:xfrm>
            <a:prstGeom prst="rect">
              <a:avLst/>
            </a:prstGeom>
            <a:solidFill>
              <a:srgbClr val="EAB90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de-DE" sz="2400"/>
            </a:p>
          </p:txBody>
        </p:sp>
        <p:sp>
          <p:nvSpPr>
            <p:cNvPr id="11" name="Freeform 7"/>
            <p:cNvSpPr/>
            <p:nvPr userDrawn="1"/>
          </p:nvSpPr>
          <p:spPr bwMode="auto">
            <a:xfrm>
              <a:off x="8216900" y="144463"/>
              <a:ext cx="714375" cy="477837"/>
            </a:xfrm>
            <a:custGeom>
              <a:avLst/>
              <a:gdLst>
                <a:gd name="T0" fmla="*/ 2000 w 2000"/>
                <a:gd name="T1" fmla="*/ 0 h 1349"/>
                <a:gd name="T2" fmla="*/ 1361 w 2000"/>
                <a:gd name="T3" fmla="*/ 0 h 1349"/>
                <a:gd name="T4" fmla="*/ 992 w 2000"/>
                <a:gd name="T5" fmla="*/ 627 h 1349"/>
                <a:gd name="T6" fmla="*/ 0 w 2000"/>
                <a:gd name="T7" fmla="*/ 1193 h 1349"/>
                <a:gd name="T8" fmla="*/ 0 w 2000"/>
                <a:gd name="T9" fmla="*/ 1349 h 1349"/>
                <a:gd name="T10" fmla="*/ 2000 w 2000"/>
                <a:gd name="T11" fmla="*/ 1349 h 1349"/>
                <a:gd name="T12" fmla="*/ 2000 w 2000"/>
                <a:gd name="T13" fmla="*/ 0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0" h="1349" extrusionOk="0">
                  <a:moveTo>
                    <a:pt x="2000" y="0"/>
                  </a:moveTo>
                  <a:lnTo>
                    <a:pt x="1361" y="0"/>
                  </a:lnTo>
                  <a:cubicBezTo>
                    <a:pt x="1285" y="208"/>
                    <a:pt x="1168" y="419"/>
                    <a:pt x="992" y="627"/>
                  </a:cubicBezTo>
                  <a:cubicBezTo>
                    <a:pt x="644" y="1036"/>
                    <a:pt x="259" y="1159"/>
                    <a:pt x="0" y="1193"/>
                  </a:cubicBezTo>
                  <a:lnTo>
                    <a:pt x="0" y="1349"/>
                  </a:lnTo>
                  <a:lnTo>
                    <a:pt x="2000" y="1349"/>
                  </a:lnTo>
                  <a:lnTo>
                    <a:pt x="2000" y="0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de-DE" sz="2400"/>
            </a:p>
          </p:txBody>
        </p:sp>
        <p:sp>
          <p:nvSpPr>
            <p:cNvPr id="12" name="Freeform 8"/>
            <p:cNvSpPr>
              <a:spLocks noEditPoints="1"/>
            </p:cNvSpPr>
            <p:nvPr userDrawn="1"/>
          </p:nvSpPr>
          <p:spPr bwMode="auto">
            <a:xfrm>
              <a:off x="8250238" y="690563"/>
              <a:ext cx="95250" cy="131762"/>
            </a:xfrm>
            <a:custGeom>
              <a:avLst/>
              <a:gdLst>
                <a:gd name="T0" fmla="*/ 134 w 264"/>
                <a:gd name="T1" fmla="*/ 318 h 371"/>
                <a:gd name="T2" fmla="*/ 198 w 264"/>
                <a:gd name="T3" fmla="*/ 265 h 371"/>
                <a:gd name="T4" fmla="*/ 132 w 264"/>
                <a:gd name="T5" fmla="*/ 203 h 371"/>
                <a:gd name="T6" fmla="*/ 65 w 264"/>
                <a:gd name="T7" fmla="*/ 203 h 371"/>
                <a:gd name="T8" fmla="*/ 65 w 264"/>
                <a:gd name="T9" fmla="*/ 318 h 371"/>
                <a:gd name="T10" fmla="*/ 134 w 264"/>
                <a:gd name="T11" fmla="*/ 318 h 371"/>
                <a:gd name="T12" fmla="*/ 65 w 264"/>
                <a:gd name="T13" fmla="*/ 53 h 371"/>
                <a:gd name="T14" fmla="*/ 65 w 264"/>
                <a:gd name="T15" fmla="*/ 155 h 371"/>
                <a:gd name="T16" fmla="*/ 131 w 264"/>
                <a:gd name="T17" fmla="*/ 155 h 371"/>
                <a:gd name="T18" fmla="*/ 190 w 264"/>
                <a:gd name="T19" fmla="*/ 103 h 371"/>
                <a:gd name="T20" fmla="*/ 126 w 264"/>
                <a:gd name="T21" fmla="*/ 53 h 371"/>
                <a:gd name="T22" fmla="*/ 65 w 264"/>
                <a:gd name="T23" fmla="*/ 53 h 371"/>
                <a:gd name="T24" fmla="*/ 191 w 264"/>
                <a:gd name="T25" fmla="*/ 180 h 371"/>
                <a:gd name="T26" fmla="*/ 264 w 264"/>
                <a:gd name="T27" fmla="*/ 277 h 371"/>
                <a:gd name="T28" fmla="*/ 145 w 264"/>
                <a:gd name="T29" fmla="*/ 371 h 371"/>
                <a:gd name="T30" fmla="*/ 0 w 264"/>
                <a:gd name="T31" fmla="*/ 367 h 371"/>
                <a:gd name="T32" fmla="*/ 0 w 264"/>
                <a:gd name="T33" fmla="*/ 4 h 371"/>
                <a:gd name="T34" fmla="*/ 129 w 264"/>
                <a:gd name="T35" fmla="*/ 0 h 371"/>
                <a:gd name="T36" fmla="*/ 253 w 264"/>
                <a:gd name="T37" fmla="*/ 95 h 371"/>
                <a:gd name="T38" fmla="*/ 191 w 264"/>
                <a:gd name="T39" fmla="*/ 178 h 371"/>
                <a:gd name="T40" fmla="*/ 191 w 264"/>
                <a:gd name="T41" fmla="*/ 18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4" h="371" extrusionOk="0">
                  <a:moveTo>
                    <a:pt x="134" y="318"/>
                  </a:moveTo>
                  <a:cubicBezTo>
                    <a:pt x="183" y="318"/>
                    <a:pt x="198" y="308"/>
                    <a:pt x="198" y="265"/>
                  </a:cubicBezTo>
                  <a:cubicBezTo>
                    <a:pt x="198" y="216"/>
                    <a:pt x="182" y="204"/>
                    <a:pt x="132" y="203"/>
                  </a:cubicBezTo>
                  <a:lnTo>
                    <a:pt x="65" y="203"/>
                  </a:lnTo>
                  <a:lnTo>
                    <a:pt x="65" y="318"/>
                  </a:lnTo>
                  <a:lnTo>
                    <a:pt x="134" y="318"/>
                  </a:lnTo>
                  <a:close/>
                  <a:moveTo>
                    <a:pt x="65" y="53"/>
                  </a:moveTo>
                  <a:lnTo>
                    <a:pt x="65" y="155"/>
                  </a:lnTo>
                  <a:lnTo>
                    <a:pt x="131" y="155"/>
                  </a:lnTo>
                  <a:cubicBezTo>
                    <a:pt x="175" y="155"/>
                    <a:pt x="190" y="145"/>
                    <a:pt x="190" y="103"/>
                  </a:cubicBezTo>
                  <a:cubicBezTo>
                    <a:pt x="190" y="63"/>
                    <a:pt x="174" y="53"/>
                    <a:pt x="126" y="53"/>
                  </a:cubicBezTo>
                  <a:lnTo>
                    <a:pt x="65" y="53"/>
                  </a:lnTo>
                  <a:close/>
                  <a:moveTo>
                    <a:pt x="191" y="180"/>
                  </a:moveTo>
                  <a:cubicBezTo>
                    <a:pt x="245" y="185"/>
                    <a:pt x="264" y="219"/>
                    <a:pt x="264" y="277"/>
                  </a:cubicBezTo>
                  <a:cubicBezTo>
                    <a:pt x="264" y="351"/>
                    <a:pt x="230" y="371"/>
                    <a:pt x="145" y="371"/>
                  </a:cubicBezTo>
                  <a:cubicBezTo>
                    <a:pt x="79" y="371"/>
                    <a:pt x="44" y="371"/>
                    <a:pt x="0" y="367"/>
                  </a:cubicBezTo>
                  <a:lnTo>
                    <a:pt x="0" y="4"/>
                  </a:lnTo>
                  <a:cubicBezTo>
                    <a:pt x="39" y="1"/>
                    <a:pt x="71" y="0"/>
                    <a:pt x="129" y="0"/>
                  </a:cubicBezTo>
                  <a:cubicBezTo>
                    <a:pt x="220" y="0"/>
                    <a:pt x="253" y="20"/>
                    <a:pt x="253" y="95"/>
                  </a:cubicBezTo>
                  <a:cubicBezTo>
                    <a:pt x="253" y="147"/>
                    <a:pt x="235" y="174"/>
                    <a:pt x="191" y="178"/>
                  </a:cubicBezTo>
                  <a:lnTo>
                    <a:pt x="191" y="1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de-DE" sz="2400"/>
            </a:p>
          </p:txBody>
        </p:sp>
        <p:sp>
          <p:nvSpPr>
            <p:cNvPr id="13" name="Freeform 9"/>
            <p:cNvSpPr>
              <a:spLocks noEditPoints="1"/>
            </p:cNvSpPr>
            <p:nvPr userDrawn="1"/>
          </p:nvSpPr>
          <p:spPr bwMode="auto">
            <a:xfrm>
              <a:off x="8364538" y="688975"/>
              <a:ext cx="106362" cy="133350"/>
            </a:xfrm>
            <a:custGeom>
              <a:avLst/>
              <a:gdLst>
                <a:gd name="T0" fmla="*/ 69 w 299"/>
                <a:gd name="T1" fmla="*/ 188 h 376"/>
                <a:gd name="T2" fmla="*/ 149 w 299"/>
                <a:gd name="T3" fmla="*/ 320 h 376"/>
                <a:gd name="T4" fmla="*/ 230 w 299"/>
                <a:gd name="T5" fmla="*/ 188 h 376"/>
                <a:gd name="T6" fmla="*/ 149 w 299"/>
                <a:gd name="T7" fmla="*/ 56 h 376"/>
                <a:gd name="T8" fmla="*/ 69 w 299"/>
                <a:gd name="T9" fmla="*/ 188 h 376"/>
                <a:gd name="T10" fmla="*/ 299 w 299"/>
                <a:gd name="T11" fmla="*/ 188 h 376"/>
                <a:gd name="T12" fmla="*/ 149 w 299"/>
                <a:gd name="T13" fmla="*/ 376 h 376"/>
                <a:gd name="T14" fmla="*/ 0 w 299"/>
                <a:gd name="T15" fmla="*/ 188 h 376"/>
                <a:gd name="T16" fmla="*/ 149 w 299"/>
                <a:gd name="T17" fmla="*/ 0 h 376"/>
                <a:gd name="T18" fmla="*/ 299 w 299"/>
                <a:gd name="T19" fmla="*/ 188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9" h="376" extrusionOk="0">
                  <a:moveTo>
                    <a:pt x="69" y="188"/>
                  </a:moveTo>
                  <a:cubicBezTo>
                    <a:pt x="69" y="289"/>
                    <a:pt x="88" y="320"/>
                    <a:pt x="149" y="320"/>
                  </a:cubicBezTo>
                  <a:cubicBezTo>
                    <a:pt x="211" y="320"/>
                    <a:pt x="230" y="289"/>
                    <a:pt x="230" y="188"/>
                  </a:cubicBezTo>
                  <a:cubicBezTo>
                    <a:pt x="230" y="87"/>
                    <a:pt x="211" y="56"/>
                    <a:pt x="149" y="56"/>
                  </a:cubicBezTo>
                  <a:cubicBezTo>
                    <a:pt x="88" y="56"/>
                    <a:pt x="69" y="87"/>
                    <a:pt x="69" y="188"/>
                  </a:cubicBezTo>
                  <a:close/>
                  <a:moveTo>
                    <a:pt x="299" y="188"/>
                  </a:moveTo>
                  <a:cubicBezTo>
                    <a:pt x="299" y="332"/>
                    <a:pt x="260" y="376"/>
                    <a:pt x="149" y="376"/>
                  </a:cubicBezTo>
                  <a:cubicBezTo>
                    <a:pt x="39" y="376"/>
                    <a:pt x="0" y="332"/>
                    <a:pt x="0" y="188"/>
                  </a:cubicBezTo>
                  <a:cubicBezTo>
                    <a:pt x="0" y="44"/>
                    <a:pt x="39" y="0"/>
                    <a:pt x="149" y="0"/>
                  </a:cubicBezTo>
                  <a:cubicBezTo>
                    <a:pt x="260" y="0"/>
                    <a:pt x="299" y="44"/>
                    <a:pt x="299" y="18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de-DE" sz="2400"/>
            </a:p>
          </p:txBody>
        </p:sp>
        <p:sp>
          <p:nvSpPr>
            <p:cNvPr id="14" name="Freeform 10"/>
            <p:cNvSpPr/>
            <p:nvPr userDrawn="1"/>
          </p:nvSpPr>
          <p:spPr bwMode="auto">
            <a:xfrm>
              <a:off x="8496300" y="692150"/>
              <a:ext cx="104775" cy="128587"/>
            </a:xfrm>
            <a:custGeom>
              <a:avLst/>
              <a:gdLst>
                <a:gd name="T0" fmla="*/ 295 w 295"/>
                <a:gd name="T1" fmla="*/ 339 h 363"/>
                <a:gd name="T2" fmla="*/ 271 w 295"/>
                <a:gd name="T3" fmla="*/ 363 h 363"/>
                <a:gd name="T4" fmla="*/ 219 w 295"/>
                <a:gd name="T5" fmla="*/ 363 h 363"/>
                <a:gd name="T6" fmla="*/ 192 w 295"/>
                <a:gd name="T7" fmla="*/ 343 h 363"/>
                <a:gd name="T8" fmla="*/ 90 w 295"/>
                <a:gd name="T9" fmla="*/ 121 h 363"/>
                <a:gd name="T10" fmla="*/ 68 w 295"/>
                <a:gd name="T11" fmla="*/ 67 h 363"/>
                <a:gd name="T12" fmla="*/ 62 w 295"/>
                <a:gd name="T13" fmla="*/ 67 h 363"/>
                <a:gd name="T14" fmla="*/ 65 w 295"/>
                <a:gd name="T15" fmla="*/ 121 h 363"/>
                <a:gd name="T16" fmla="*/ 65 w 295"/>
                <a:gd name="T17" fmla="*/ 363 h 363"/>
                <a:gd name="T18" fmla="*/ 0 w 295"/>
                <a:gd name="T19" fmla="*/ 363 h 363"/>
                <a:gd name="T20" fmla="*/ 0 w 295"/>
                <a:gd name="T21" fmla="*/ 25 h 363"/>
                <a:gd name="T22" fmla="*/ 25 w 295"/>
                <a:gd name="T23" fmla="*/ 0 h 363"/>
                <a:gd name="T24" fmla="*/ 76 w 295"/>
                <a:gd name="T25" fmla="*/ 0 h 363"/>
                <a:gd name="T26" fmla="*/ 103 w 295"/>
                <a:gd name="T27" fmla="*/ 20 h 363"/>
                <a:gd name="T28" fmla="*/ 202 w 295"/>
                <a:gd name="T29" fmla="*/ 237 h 363"/>
                <a:gd name="T30" fmla="*/ 227 w 295"/>
                <a:gd name="T31" fmla="*/ 294 h 363"/>
                <a:gd name="T32" fmla="*/ 234 w 295"/>
                <a:gd name="T33" fmla="*/ 294 h 363"/>
                <a:gd name="T34" fmla="*/ 231 w 295"/>
                <a:gd name="T35" fmla="*/ 235 h 363"/>
                <a:gd name="T36" fmla="*/ 231 w 295"/>
                <a:gd name="T37" fmla="*/ 0 h 363"/>
                <a:gd name="T38" fmla="*/ 295 w 295"/>
                <a:gd name="T39" fmla="*/ 0 h 363"/>
                <a:gd name="T40" fmla="*/ 295 w 295"/>
                <a:gd name="T41" fmla="*/ 339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5" h="363" extrusionOk="0">
                  <a:moveTo>
                    <a:pt x="295" y="339"/>
                  </a:moveTo>
                  <a:cubicBezTo>
                    <a:pt x="295" y="355"/>
                    <a:pt x="287" y="363"/>
                    <a:pt x="271" y="363"/>
                  </a:cubicBezTo>
                  <a:lnTo>
                    <a:pt x="219" y="363"/>
                  </a:lnTo>
                  <a:cubicBezTo>
                    <a:pt x="205" y="363"/>
                    <a:pt x="197" y="357"/>
                    <a:pt x="192" y="343"/>
                  </a:cubicBezTo>
                  <a:lnTo>
                    <a:pt x="90" y="121"/>
                  </a:lnTo>
                  <a:cubicBezTo>
                    <a:pt x="83" y="106"/>
                    <a:pt x="72" y="84"/>
                    <a:pt x="68" y="67"/>
                  </a:cubicBezTo>
                  <a:lnTo>
                    <a:pt x="62" y="67"/>
                  </a:lnTo>
                  <a:cubicBezTo>
                    <a:pt x="64" y="85"/>
                    <a:pt x="65" y="104"/>
                    <a:pt x="65" y="121"/>
                  </a:cubicBezTo>
                  <a:lnTo>
                    <a:pt x="65" y="363"/>
                  </a:lnTo>
                  <a:lnTo>
                    <a:pt x="0" y="363"/>
                  </a:lnTo>
                  <a:lnTo>
                    <a:pt x="0" y="25"/>
                  </a:lnTo>
                  <a:cubicBezTo>
                    <a:pt x="0" y="9"/>
                    <a:pt x="9" y="0"/>
                    <a:pt x="25" y="0"/>
                  </a:cubicBezTo>
                  <a:lnTo>
                    <a:pt x="76" y="0"/>
                  </a:lnTo>
                  <a:cubicBezTo>
                    <a:pt x="90" y="0"/>
                    <a:pt x="97" y="7"/>
                    <a:pt x="103" y="20"/>
                  </a:cubicBezTo>
                  <a:lnTo>
                    <a:pt x="202" y="237"/>
                  </a:lnTo>
                  <a:cubicBezTo>
                    <a:pt x="209" y="252"/>
                    <a:pt x="219" y="274"/>
                    <a:pt x="227" y="294"/>
                  </a:cubicBezTo>
                  <a:lnTo>
                    <a:pt x="234" y="294"/>
                  </a:lnTo>
                  <a:cubicBezTo>
                    <a:pt x="232" y="274"/>
                    <a:pt x="231" y="254"/>
                    <a:pt x="231" y="235"/>
                  </a:cubicBezTo>
                  <a:lnTo>
                    <a:pt x="231" y="0"/>
                  </a:lnTo>
                  <a:lnTo>
                    <a:pt x="295" y="0"/>
                  </a:lnTo>
                  <a:lnTo>
                    <a:pt x="295" y="3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de-DE" sz="2400"/>
            </a:p>
          </p:txBody>
        </p:sp>
        <p:sp>
          <p:nvSpPr>
            <p:cNvPr id="15" name="Freeform 11"/>
            <p:cNvSpPr/>
            <p:nvPr userDrawn="1"/>
          </p:nvSpPr>
          <p:spPr bwMode="auto">
            <a:xfrm>
              <a:off x="8629650" y="692150"/>
              <a:ext cx="104775" cy="128587"/>
            </a:xfrm>
            <a:custGeom>
              <a:avLst/>
              <a:gdLst>
                <a:gd name="T0" fmla="*/ 295 w 295"/>
                <a:gd name="T1" fmla="*/ 339 h 363"/>
                <a:gd name="T2" fmla="*/ 271 w 295"/>
                <a:gd name="T3" fmla="*/ 363 h 363"/>
                <a:gd name="T4" fmla="*/ 219 w 295"/>
                <a:gd name="T5" fmla="*/ 363 h 363"/>
                <a:gd name="T6" fmla="*/ 191 w 295"/>
                <a:gd name="T7" fmla="*/ 343 h 363"/>
                <a:gd name="T8" fmla="*/ 89 w 295"/>
                <a:gd name="T9" fmla="*/ 121 h 363"/>
                <a:gd name="T10" fmla="*/ 68 w 295"/>
                <a:gd name="T11" fmla="*/ 67 h 363"/>
                <a:gd name="T12" fmla="*/ 62 w 295"/>
                <a:gd name="T13" fmla="*/ 67 h 363"/>
                <a:gd name="T14" fmla="*/ 65 w 295"/>
                <a:gd name="T15" fmla="*/ 121 h 363"/>
                <a:gd name="T16" fmla="*/ 65 w 295"/>
                <a:gd name="T17" fmla="*/ 363 h 363"/>
                <a:gd name="T18" fmla="*/ 0 w 295"/>
                <a:gd name="T19" fmla="*/ 363 h 363"/>
                <a:gd name="T20" fmla="*/ 0 w 295"/>
                <a:gd name="T21" fmla="*/ 25 h 363"/>
                <a:gd name="T22" fmla="*/ 25 w 295"/>
                <a:gd name="T23" fmla="*/ 0 h 363"/>
                <a:gd name="T24" fmla="*/ 76 w 295"/>
                <a:gd name="T25" fmla="*/ 0 h 363"/>
                <a:gd name="T26" fmla="*/ 103 w 295"/>
                <a:gd name="T27" fmla="*/ 20 h 363"/>
                <a:gd name="T28" fmla="*/ 202 w 295"/>
                <a:gd name="T29" fmla="*/ 237 h 363"/>
                <a:gd name="T30" fmla="*/ 227 w 295"/>
                <a:gd name="T31" fmla="*/ 294 h 363"/>
                <a:gd name="T32" fmla="*/ 233 w 295"/>
                <a:gd name="T33" fmla="*/ 294 h 363"/>
                <a:gd name="T34" fmla="*/ 231 w 295"/>
                <a:gd name="T35" fmla="*/ 235 h 363"/>
                <a:gd name="T36" fmla="*/ 231 w 295"/>
                <a:gd name="T37" fmla="*/ 0 h 363"/>
                <a:gd name="T38" fmla="*/ 295 w 295"/>
                <a:gd name="T39" fmla="*/ 0 h 363"/>
                <a:gd name="T40" fmla="*/ 295 w 295"/>
                <a:gd name="T41" fmla="*/ 339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5" h="363" extrusionOk="0">
                  <a:moveTo>
                    <a:pt x="295" y="339"/>
                  </a:moveTo>
                  <a:cubicBezTo>
                    <a:pt x="295" y="355"/>
                    <a:pt x="286" y="363"/>
                    <a:pt x="271" y="363"/>
                  </a:cubicBezTo>
                  <a:lnTo>
                    <a:pt x="219" y="363"/>
                  </a:lnTo>
                  <a:cubicBezTo>
                    <a:pt x="204" y="363"/>
                    <a:pt x="197" y="357"/>
                    <a:pt x="191" y="343"/>
                  </a:cubicBezTo>
                  <a:lnTo>
                    <a:pt x="89" y="121"/>
                  </a:lnTo>
                  <a:cubicBezTo>
                    <a:pt x="83" y="106"/>
                    <a:pt x="72" y="84"/>
                    <a:pt x="68" y="67"/>
                  </a:cubicBezTo>
                  <a:lnTo>
                    <a:pt x="62" y="67"/>
                  </a:lnTo>
                  <a:cubicBezTo>
                    <a:pt x="64" y="85"/>
                    <a:pt x="65" y="104"/>
                    <a:pt x="65" y="121"/>
                  </a:cubicBezTo>
                  <a:lnTo>
                    <a:pt x="65" y="363"/>
                  </a:lnTo>
                  <a:lnTo>
                    <a:pt x="0" y="363"/>
                  </a:lnTo>
                  <a:lnTo>
                    <a:pt x="0" y="25"/>
                  </a:lnTo>
                  <a:cubicBezTo>
                    <a:pt x="0" y="9"/>
                    <a:pt x="9" y="0"/>
                    <a:pt x="25" y="0"/>
                  </a:cubicBezTo>
                  <a:lnTo>
                    <a:pt x="76" y="0"/>
                  </a:lnTo>
                  <a:cubicBezTo>
                    <a:pt x="90" y="0"/>
                    <a:pt x="97" y="7"/>
                    <a:pt x="103" y="20"/>
                  </a:cubicBezTo>
                  <a:lnTo>
                    <a:pt x="202" y="237"/>
                  </a:lnTo>
                  <a:cubicBezTo>
                    <a:pt x="209" y="252"/>
                    <a:pt x="219" y="274"/>
                    <a:pt x="227" y="294"/>
                  </a:cubicBezTo>
                  <a:lnTo>
                    <a:pt x="233" y="294"/>
                  </a:lnTo>
                  <a:cubicBezTo>
                    <a:pt x="232" y="274"/>
                    <a:pt x="231" y="254"/>
                    <a:pt x="231" y="235"/>
                  </a:cubicBezTo>
                  <a:lnTo>
                    <a:pt x="231" y="0"/>
                  </a:lnTo>
                  <a:lnTo>
                    <a:pt x="295" y="0"/>
                  </a:lnTo>
                  <a:lnTo>
                    <a:pt x="295" y="3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de-DE" sz="2400"/>
            </a:p>
          </p:txBody>
        </p:sp>
        <p:sp>
          <p:nvSpPr>
            <p:cNvPr id="16" name="Freeform 12"/>
            <p:cNvSpPr/>
            <p:nvPr userDrawn="1"/>
          </p:nvSpPr>
          <p:spPr bwMode="auto">
            <a:xfrm>
              <a:off x="7081838" y="692150"/>
              <a:ext cx="95250" cy="130175"/>
            </a:xfrm>
            <a:custGeom>
              <a:avLst/>
              <a:gdLst>
                <a:gd name="T0" fmla="*/ 267 w 267"/>
                <a:gd name="T1" fmla="*/ 223 h 370"/>
                <a:gd name="T2" fmla="*/ 136 w 267"/>
                <a:gd name="T3" fmla="*/ 370 h 370"/>
                <a:gd name="T4" fmla="*/ 0 w 267"/>
                <a:gd name="T5" fmla="*/ 223 h 370"/>
                <a:gd name="T6" fmla="*/ 0 w 267"/>
                <a:gd name="T7" fmla="*/ 0 h 370"/>
                <a:gd name="T8" fmla="*/ 53 w 267"/>
                <a:gd name="T9" fmla="*/ 0 h 370"/>
                <a:gd name="T10" fmla="*/ 53 w 267"/>
                <a:gd name="T11" fmla="*/ 223 h 370"/>
                <a:gd name="T12" fmla="*/ 134 w 267"/>
                <a:gd name="T13" fmla="*/ 323 h 370"/>
                <a:gd name="T14" fmla="*/ 215 w 267"/>
                <a:gd name="T15" fmla="*/ 223 h 370"/>
                <a:gd name="T16" fmla="*/ 215 w 267"/>
                <a:gd name="T17" fmla="*/ 0 h 370"/>
                <a:gd name="T18" fmla="*/ 267 w 267"/>
                <a:gd name="T19" fmla="*/ 0 h 370"/>
                <a:gd name="T20" fmla="*/ 267 w 267"/>
                <a:gd name="T21" fmla="*/ 223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7" h="370" extrusionOk="0">
                  <a:moveTo>
                    <a:pt x="267" y="223"/>
                  </a:moveTo>
                  <a:cubicBezTo>
                    <a:pt x="267" y="330"/>
                    <a:pt x="232" y="370"/>
                    <a:pt x="136" y="370"/>
                  </a:cubicBezTo>
                  <a:cubicBezTo>
                    <a:pt x="36" y="370"/>
                    <a:pt x="0" y="330"/>
                    <a:pt x="0" y="223"/>
                  </a:cubicBezTo>
                  <a:lnTo>
                    <a:pt x="0" y="0"/>
                  </a:lnTo>
                  <a:lnTo>
                    <a:pt x="53" y="0"/>
                  </a:lnTo>
                  <a:lnTo>
                    <a:pt x="53" y="223"/>
                  </a:lnTo>
                  <a:cubicBezTo>
                    <a:pt x="53" y="298"/>
                    <a:pt x="73" y="323"/>
                    <a:pt x="134" y="323"/>
                  </a:cubicBezTo>
                  <a:cubicBezTo>
                    <a:pt x="193" y="323"/>
                    <a:pt x="215" y="298"/>
                    <a:pt x="215" y="223"/>
                  </a:cubicBezTo>
                  <a:lnTo>
                    <a:pt x="215" y="0"/>
                  </a:lnTo>
                  <a:lnTo>
                    <a:pt x="267" y="0"/>
                  </a:lnTo>
                  <a:lnTo>
                    <a:pt x="267" y="223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de-DE" sz="2400"/>
            </a:p>
          </p:txBody>
        </p:sp>
        <p:sp>
          <p:nvSpPr>
            <p:cNvPr id="17" name="Freeform 13"/>
            <p:cNvSpPr/>
            <p:nvPr userDrawn="1"/>
          </p:nvSpPr>
          <p:spPr bwMode="auto">
            <a:xfrm>
              <a:off x="7207250" y="692150"/>
              <a:ext cx="101600" cy="128587"/>
            </a:xfrm>
            <a:custGeom>
              <a:avLst/>
              <a:gdLst>
                <a:gd name="T0" fmla="*/ 284 w 284"/>
                <a:gd name="T1" fmla="*/ 343 h 363"/>
                <a:gd name="T2" fmla="*/ 265 w 284"/>
                <a:gd name="T3" fmla="*/ 363 h 363"/>
                <a:gd name="T4" fmla="*/ 215 w 284"/>
                <a:gd name="T5" fmla="*/ 363 h 363"/>
                <a:gd name="T6" fmla="*/ 192 w 284"/>
                <a:gd name="T7" fmla="*/ 347 h 363"/>
                <a:gd name="T8" fmla="*/ 79 w 284"/>
                <a:gd name="T9" fmla="*/ 100 h 363"/>
                <a:gd name="T10" fmla="*/ 57 w 284"/>
                <a:gd name="T11" fmla="*/ 49 h 363"/>
                <a:gd name="T12" fmla="*/ 50 w 284"/>
                <a:gd name="T13" fmla="*/ 49 h 363"/>
                <a:gd name="T14" fmla="*/ 53 w 284"/>
                <a:gd name="T15" fmla="*/ 100 h 363"/>
                <a:gd name="T16" fmla="*/ 53 w 284"/>
                <a:gd name="T17" fmla="*/ 363 h 363"/>
                <a:gd name="T18" fmla="*/ 0 w 284"/>
                <a:gd name="T19" fmla="*/ 363 h 363"/>
                <a:gd name="T20" fmla="*/ 0 w 284"/>
                <a:gd name="T21" fmla="*/ 21 h 363"/>
                <a:gd name="T22" fmla="*/ 20 w 284"/>
                <a:gd name="T23" fmla="*/ 0 h 363"/>
                <a:gd name="T24" fmla="*/ 68 w 284"/>
                <a:gd name="T25" fmla="*/ 0 h 363"/>
                <a:gd name="T26" fmla="*/ 92 w 284"/>
                <a:gd name="T27" fmla="*/ 17 h 363"/>
                <a:gd name="T28" fmla="*/ 202 w 284"/>
                <a:gd name="T29" fmla="*/ 257 h 363"/>
                <a:gd name="T30" fmla="*/ 227 w 284"/>
                <a:gd name="T31" fmla="*/ 312 h 363"/>
                <a:gd name="T32" fmla="*/ 235 w 284"/>
                <a:gd name="T33" fmla="*/ 312 h 363"/>
                <a:gd name="T34" fmla="*/ 232 w 284"/>
                <a:gd name="T35" fmla="*/ 255 h 363"/>
                <a:gd name="T36" fmla="*/ 232 w 284"/>
                <a:gd name="T37" fmla="*/ 0 h 363"/>
                <a:gd name="T38" fmla="*/ 284 w 284"/>
                <a:gd name="T39" fmla="*/ 0 h 363"/>
                <a:gd name="T40" fmla="*/ 284 w 284"/>
                <a:gd name="T41" fmla="*/ 343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4" h="363" extrusionOk="0">
                  <a:moveTo>
                    <a:pt x="284" y="343"/>
                  </a:moveTo>
                  <a:cubicBezTo>
                    <a:pt x="284" y="356"/>
                    <a:pt x="277" y="363"/>
                    <a:pt x="265" y="363"/>
                  </a:cubicBezTo>
                  <a:lnTo>
                    <a:pt x="215" y="363"/>
                  </a:lnTo>
                  <a:cubicBezTo>
                    <a:pt x="203" y="363"/>
                    <a:pt x="197" y="358"/>
                    <a:pt x="192" y="347"/>
                  </a:cubicBezTo>
                  <a:lnTo>
                    <a:pt x="79" y="100"/>
                  </a:lnTo>
                  <a:cubicBezTo>
                    <a:pt x="73" y="86"/>
                    <a:pt x="62" y="64"/>
                    <a:pt x="57" y="49"/>
                  </a:cubicBezTo>
                  <a:lnTo>
                    <a:pt x="50" y="49"/>
                  </a:lnTo>
                  <a:cubicBezTo>
                    <a:pt x="52" y="66"/>
                    <a:pt x="53" y="83"/>
                    <a:pt x="53" y="100"/>
                  </a:cubicBezTo>
                  <a:lnTo>
                    <a:pt x="53" y="363"/>
                  </a:lnTo>
                  <a:lnTo>
                    <a:pt x="0" y="363"/>
                  </a:lnTo>
                  <a:lnTo>
                    <a:pt x="0" y="21"/>
                  </a:lnTo>
                  <a:cubicBezTo>
                    <a:pt x="0" y="7"/>
                    <a:pt x="7" y="0"/>
                    <a:pt x="20" y="0"/>
                  </a:cubicBezTo>
                  <a:lnTo>
                    <a:pt x="68" y="0"/>
                  </a:lnTo>
                  <a:cubicBezTo>
                    <a:pt x="80" y="0"/>
                    <a:pt x="86" y="6"/>
                    <a:pt x="92" y="17"/>
                  </a:cubicBezTo>
                  <a:lnTo>
                    <a:pt x="202" y="257"/>
                  </a:lnTo>
                  <a:cubicBezTo>
                    <a:pt x="208" y="272"/>
                    <a:pt x="219" y="293"/>
                    <a:pt x="227" y="312"/>
                  </a:cubicBezTo>
                  <a:lnTo>
                    <a:pt x="235" y="312"/>
                  </a:lnTo>
                  <a:cubicBezTo>
                    <a:pt x="233" y="293"/>
                    <a:pt x="232" y="274"/>
                    <a:pt x="232" y="255"/>
                  </a:cubicBezTo>
                  <a:lnTo>
                    <a:pt x="232" y="0"/>
                  </a:lnTo>
                  <a:lnTo>
                    <a:pt x="284" y="0"/>
                  </a:lnTo>
                  <a:lnTo>
                    <a:pt x="284" y="343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de-DE" sz="2400"/>
            </a:p>
          </p:txBody>
        </p:sp>
        <p:sp>
          <p:nvSpPr>
            <p:cNvPr id="18" name="Rectangle 14"/>
            <p:cNvSpPr>
              <a:spLocks noChangeArrowheads="1"/>
            </p:cNvSpPr>
            <p:nvPr userDrawn="1"/>
          </p:nvSpPr>
          <p:spPr bwMode="auto">
            <a:xfrm>
              <a:off x="7340600" y="692150"/>
              <a:ext cx="19050" cy="128587"/>
            </a:xfrm>
            <a:prstGeom prst="rect">
              <a:avLst/>
            </a:pr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de-DE" sz="2400"/>
            </a:p>
          </p:txBody>
        </p:sp>
        <p:sp>
          <p:nvSpPr>
            <p:cNvPr id="19" name="Freeform 15"/>
            <p:cNvSpPr/>
            <p:nvPr userDrawn="1"/>
          </p:nvSpPr>
          <p:spPr bwMode="auto">
            <a:xfrm>
              <a:off x="7378700" y="692150"/>
              <a:ext cx="109537" cy="128587"/>
            </a:xfrm>
            <a:custGeom>
              <a:avLst/>
              <a:gdLst>
                <a:gd name="T0" fmla="*/ 199 w 306"/>
                <a:gd name="T1" fmla="*/ 348 h 363"/>
                <a:gd name="T2" fmla="*/ 179 w 306"/>
                <a:gd name="T3" fmla="*/ 363 h 363"/>
                <a:gd name="T4" fmla="*/ 128 w 306"/>
                <a:gd name="T5" fmla="*/ 363 h 363"/>
                <a:gd name="T6" fmla="*/ 108 w 306"/>
                <a:gd name="T7" fmla="*/ 348 h 363"/>
                <a:gd name="T8" fmla="*/ 0 w 306"/>
                <a:gd name="T9" fmla="*/ 0 h 363"/>
                <a:gd name="T10" fmla="*/ 55 w 306"/>
                <a:gd name="T11" fmla="*/ 0 h 363"/>
                <a:gd name="T12" fmla="*/ 137 w 306"/>
                <a:gd name="T13" fmla="*/ 283 h 363"/>
                <a:gd name="T14" fmla="*/ 147 w 306"/>
                <a:gd name="T15" fmla="*/ 323 h 363"/>
                <a:gd name="T16" fmla="*/ 161 w 306"/>
                <a:gd name="T17" fmla="*/ 323 h 363"/>
                <a:gd name="T18" fmla="*/ 171 w 306"/>
                <a:gd name="T19" fmla="*/ 283 h 363"/>
                <a:gd name="T20" fmla="*/ 252 w 306"/>
                <a:gd name="T21" fmla="*/ 0 h 363"/>
                <a:gd name="T22" fmla="*/ 306 w 306"/>
                <a:gd name="T23" fmla="*/ 0 h 363"/>
                <a:gd name="T24" fmla="*/ 199 w 306"/>
                <a:gd name="T25" fmla="*/ 348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6" h="363" extrusionOk="0">
                  <a:moveTo>
                    <a:pt x="199" y="348"/>
                  </a:moveTo>
                  <a:cubicBezTo>
                    <a:pt x="197" y="357"/>
                    <a:pt x="189" y="363"/>
                    <a:pt x="179" y="363"/>
                  </a:cubicBezTo>
                  <a:lnTo>
                    <a:pt x="128" y="363"/>
                  </a:lnTo>
                  <a:cubicBezTo>
                    <a:pt x="118" y="363"/>
                    <a:pt x="110" y="357"/>
                    <a:pt x="108" y="348"/>
                  </a:cubicBezTo>
                  <a:lnTo>
                    <a:pt x="0" y="0"/>
                  </a:lnTo>
                  <a:lnTo>
                    <a:pt x="55" y="0"/>
                  </a:lnTo>
                  <a:lnTo>
                    <a:pt x="137" y="283"/>
                  </a:lnTo>
                  <a:cubicBezTo>
                    <a:pt x="140" y="296"/>
                    <a:pt x="143" y="310"/>
                    <a:pt x="147" y="323"/>
                  </a:cubicBezTo>
                  <a:lnTo>
                    <a:pt x="161" y="323"/>
                  </a:lnTo>
                  <a:cubicBezTo>
                    <a:pt x="163" y="310"/>
                    <a:pt x="167" y="296"/>
                    <a:pt x="171" y="283"/>
                  </a:cubicBezTo>
                  <a:lnTo>
                    <a:pt x="252" y="0"/>
                  </a:lnTo>
                  <a:lnTo>
                    <a:pt x="306" y="0"/>
                  </a:lnTo>
                  <a:lnTo>
                    <a:pt x="199" y="348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de-DE" sz="2400"/>
            </a:p>
          </p:txBody>
        </p:sp>
        <p:sp>
          <p:nvSpPr>
            <p:cNvPr id="20" name="Freeform 16"/>
            <p:cNvSpPr/>
            <p:nvPr userDrawn="1"/>
          </p:nvSpPr>
          <p:spPr bwMode="auto">
            <a:xfrm>
              <a:off x="7505700" y="692150"/>
              <a:ext cx="80962" cy="128587"/>
            </a:xfrm>
            <a:custGeom>
              <a:avLst/>
              <a:gdLst>
                <a:gd name="T0" fmla="*/ 228 w 228"/>
                <a:gd name="T1" fmla="*/ 361 h 365"/>
                <a:gd name="T2" fmla="*/ 73 w 228"/>
                <a:gd name="T3" fmla="*/ 365 h 365"/>
                <a:gd name="T4" fmla="*/ 0 w 228"/>
                <a:gd name="T5" fmla="*/ 300 h 365"/>
                <a:gd name="T6" fmla="*/ 0 w 228"/>
                <a:gd name="T7" fmla="*/ 65 h 365"/>
                <a:gd name="T8" fmla="*/ 73 w 228"/>
                <a:gd name="T9" fmla="*/ 0 h 365"/>
                <a:gd name="T10" fmla="*/ 228 w 228"/>
                <a:gd name="T11" fmla="*/ 4 h 365"/>
                <a:gd name="T12" fmla="*/ 226 w 228"/>
                <a:gd name="T13" fmla="*/ 45 h 365"/>
                <a:gd name="T14" fmla="*/ 82 w 228"/>
                <a:gd name="T15" fmla="*/ 45 h 365"/>
                <a:gd name="T16" fmla="*/ 53 w 228"/>
                <a:gd name="T17" fmla="*/ 79 h 365"/>
                <a:gd name="T18" fmla="*/ 53 w 228"/>
                <a:gd name="T19" fmla="*/ 152 h 365"/>
                <a:gd name="T20" fmla="*/ 206 w 228"/>
                <a:gd name="T21" fmla="*/ 152 h 365"/>
                <a:gd name="T22" fmla="*/ 206 w 228"/>
                <a:gd name="T23" fmla="*/ 194 h 365"/>
                <a:gd name="T24" fmla="*/ 53 w 228"/>
                <a:gd name="T25" fmla="*/ 194 h 365"/>
                <a:gd name="T26" fmla="*/ 53 w 228"/>
                <a:gd name="T27" fmla="*/ 287 h 365"/>
                <a:gd name="T28" fmla="*/ 82 w 228"/>
                <a:gd name="T29" fmla="*/ 321 h 365"/>
                <a:gd name="T30" fmla="*/ 226 w 228"/>
                <a:gd name="T31" fmla="*/ 321 h 365"/>
                <a:gd name="T32" fmla="*/ 228 w 228"/>
                <a:gd name="T33" fmla="*/ 361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8" h="365" extrusionOk="0">
                  <a:moveTo>
                    <a:pt x="228" y="361"/>
                  </a:moveTo>
                  <a:cubicBezTo>
                    <a:pt x="180" y="365"/>
                    <a:pt x="125" y="365"/>
                    <a:pt x="73" y="365"/>
                  </a:cubicBezTo>
                  <a:cubicBezTo>
                    <a:pt x="27" y="365"/>
                    <a:pt x="0" y="340"/>
                    <a:pt x="0" y="300"/>
                  </a:cubicBezTo>
                  <a:lnTo>
                    <a:pt x="0" y="65"/>
                  </a:lnTo>
                  <a:cubicBezTo>
                    <a:pt x="0" y="25"/>
                    <a:pt x="28" y="0"/>
                    <a:pt x="73" y="0"/>
                  </a:cubicBezTo>
                  <a:cubicBezTo>
                    <a:pt x="125" y="0"/>
                    <a:pt x="180" y="0"/>
                    <a:pt x="228" y="4"/>
                  </a:cubicBezTo>
                  <a:lnTo>
                    <a:pt x="226" y="45"/>
                  </a:lnTo>
                  <a:lnTo>
                    <a:pt x="82" y="45"/>
                  </a:lnTo>
                  <a:cubicBezTo>
                    <a:pt x="61" y="45"/>
                    <a:pt x="53" y="54"/>
                    <a:pt x="53" y="79"/>
                  </a:cubicBezTo>
                  <a:lnTo>
                    <a:pt x="53" y="152"/>
                  </a:lnTo>
                  <a:lnTo>
                    <a:pt x="206" y="152"/>
                  </a:lnTo>
                  <a:lnTo>
                    <a:pt x="206" y="194"/>
                  </a:lnTo>
                  <a:lnTo>
                    <a:pt x="53" y="194"/>
                  </a:lnTo>
                  <a:lnTo>
                    <a:pt x="53" y="287"/>
                  </a:lnTo>
                  <a:cubicBezTo>
                    <a:pt x="53" y="312"/>
                    <a:pt x="61" y="321"/>
                    <a:pt x="82" y="321"/>
                  </a:cubicBezTo>
                  <a:lnTo>
                    <a:pt x="226" y="321"/>
                  </a:lnTo>
                  <a:lnTo>
                    <a:pt x="228" y="361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de-DE" sz="2400"/>
            </a:p>
          </p:txBody>
        </p:sp>
        <p:sp>
          <p:nvSpPr>
            <p:cNvPr id="21" name="Freeform 17"/>
            <p:cNvSpPr>
              <a:spLocks noEditPoints="1"/>
            </p:cNvSpPr>
            <p:nvPr userDrawn="1"/>
          </p:nvSpPr>
          <p:spPr bwMode="auto">
            <a:xfrm>
              <a:off x="7612063" y="690563"/>
              <a:ext cx="92075" cy="130175"/>
            </a:xfrm>
            <a:custGeom>
              <a:avLst/>
              <a:gdLst>
                <a:gd name="T0" fmla="*/ 126 w 260"/>
                <a:gd name="T1" fmla="*/ 173 h 367"/>
                <a:gd name="T2" fmla="*/ 194 w 260"/>
                <a:gd name="T3" fmla="*/ 108 h 367"/>
                <a:gd name="T4" fmla="*/ 126 w 260"/>
                <a:gd name="T5" fmla="*/ 45 h 367"/>
                <a:gd name="T6" fmla="*/ 52 w 260"/>
                <a:gd name="T7" fmla="*/ 45 h 367"/>
                <a:gd name="T8" fmla="*/ 52 w 260"/>
                <a:gd name="T9" fmla="*/ 173 h 367"/>
                <a:gd name="T10" fmla="*/ 126 w 260"/>
                <a:gd name="T11" fmla="*/ 173 h 367"/>
                <a:gd name="T12" fmla="*/ 204 w 260"/>
                <a:gd name="T13" fmla="*/ 367 h 367"/>
                <a:gd name="T14" fmla="*/ 173 w 260"/>
                <a:gd name="T15" fmla="*/ 254 h 367"/>
                <a:gd name="T16" fmla="*/ 127 w 260"/>
                <a:gd name="T17" fmla="*/ 218 h 367"/>
                <a:gd name="T18" fmla="*/ 52 w 260"/>
                <a:gd name="T19" fmla="*/ 217 h 367"/>
                <a:gd name="T20" fmla="*/ 52 w 260"/>
                <a:gd name="T21" fmla="*/ 367 h 367"/>
                <a:gd name="T22" fmla="*/ 0 w 260"/>
                <a:gd name="T23" fmla="*/ 367 h 367"/>
                <a:gd name="T24" fmla="*/ 0 w 260"/>
                <a:gd name="T25" fmla="*/ 4 h 367"/>
                <a:gd name="T26" fmla="*/ 127 w 260"/>
                <a:gd name="T27" fmla="*/ 0 h 367"/>
                <a:gd name="T28" fmla="*/ 247 w 260"/>
                <a:gd name="T29" fmla="*/ 105 h 367"/>
                <a:gd name="T30" fmla="*/ 180 w 260"/>
                <a:gd name="T31" fmla="*/ 197 h 367"/>
                <a:gd name="T32" fmla="*/ 180 w 260"/>
                <a:gd name="T33" fmla="*/ 200 h 367"/>
                <a:gd name="T34" fmla="*/ 226 w 260"/>
                <a:gd name="T35" fmla="*/ 252 h 367"/>
                <a:gd name="T36" fmla="*/ 260 w 260"/>
                <a:gd name="T37" fmla="*/ 367 h 367"/>
                <a:gd name="T38" fmla="*/ 204 w 260"/>
                <a:gd name="T39" fmla="*/ 367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60" h="367" extrusionOk="0">
                  <a:moveTo>
                    <a:pt x="126" y="173"/>
                  </a:moveTo>
                  <a:cubicBezTo>
                    <a:pt x="177" y="172"/>
                    <a:pt x="194" y="158"/>
                    <a:pt x="194" y="108"/>
                  </a:cubicBezTo>
                  <a:cubicBezTo>
                    <a:pt x="194" y="58"/>
                    <a:pt x="177" y="45"/>
                    <a:pt x="126" y="45"/>
                  </a:cubicBezTo>
                  <a:cubicBezTo>
                    <a:pt x="98" y="45"/>
                    <a:pt x="72" y="45"/>
                    <a:pt x="52" y="45"/>
                  </a:cubicBezTo>
                  <a:lnTo>
                    <a:pt x="52" y="173"/>
                  </a:lnTo>
                  <a:lnTo>
                    <a:pt x="126" y="173"/>
                  </a:lnTo>
                  <a:close/>
                  <a:moveTo>
                    <a:pt x="204" y="367"/>
                  </a:moveTo>
                  <a:lnTo>
                    <a:pt x="173" y="254"/>
                  </a:lnTo>
                  <a:cubicBezTo>
                    <a:pt x="164" y="228"/>
                    <a:pt x="150" y="218"/>
                    <a:pt x="127" y="218"/>
                  </a:cubicBezTo>
                  <a:lnTo>
                    <a:pt x="52" y="217"/>
                  </a:lnTo>
                  <a:lnTo>
                    <a:pt x="52" y="367"/>
                  </a:lnTo>
                  <a:lnTo>
                    <a:pt x="0" y="367"/>
                  </a:lnTo>
                  <a:lnTo>
                    <a:pt x="0" y="4"/>
                  </a:lnTo>
                  <a:cubicBezTo>
                    <a:pt x="40" y="0"/>
                    <a:pt x="68" y="0"/>
                    <a:pt x="127" y="0"/>
                  </a:cubicBezTo>
                  <a:cubicBezTo>
                    <a:pt x="212" y="0"/>
                    <a:pt x="247" y="23"/>
                    <a:pt x="247" y="105"/>
                  </a:cubicBezTo>
                  <a:cubicBezTo>
                    <a:pt x="247" y="162"/>
                    <a:pt x="229" y="191"/>
                    <a:pt x="180" y="197"/>
                  </a:cubicBezTo>
                  <a:lnTo>
                    <a:pt x="180" y="200"/>
                  </a:lnTo>
                  <a:cubicBezTo>
                    <a:pt x="198" y="205"/>
                    <a:pt x="218" y="221"/>
                    <a:pt x="226" y="252"/>
                  </a:cubicBezTo>
                  <a:lnTo>
                    <a:pt x="260" y="367"/>
                  </a:lnTo>
                  <a:lnTo>
                    <a:pt x="204" y="36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de-DE" sz="2400"/>
            </a:p>
          </p:txBody>
        </p:sp>
        <p:sp>
          <p:nvSpPr>
            <p:cNvPr id="22" name="Freeform 18"/>
            <p:cNvSpPr/>
            <p:nvPr userDrawn="1"/>
          </p:nvSpPr>
          <p:spPr bwMode="auto">
            <a:xfrm>
              <a:off x="7723187" y="688975"/>
              <a:ext cx="85725" cy="133350"/>
            </a:xfrm>
            <a:custGeom>
              <a:avLst/>
              <a:gdLst>
                <a:gd name="T0" fmla="*/ 229 w 243"/>
                <a:gd name="T1" fmla="*/ 11 h 375"/>
                <a:gd name="T2" fmla="*/ 226 w 243"/>
                <a:gd name="T3" fmla="*/ 49 h 375"/>
                <a:gd name="T4" fmla="*/ 122 w 243"/>
                <a:gd name="T5" fmla="*/ 47 h 375"/>
                <a:gd name="T6" fmla="*/ 53 w 243"/>
                <a:gd name="T7" fmla="*/ 97 h 375"/>
                <a:gd name="T8" fmla="*/ 97 w 243"/>
                <a:gd name="T9" fmla="*/ 152 h 375"/>
                <a:gd name="T10" fmla="*/ 169 w 243"/>
                <a:gd name="T11" fmla="*/ 172 h 375"/>
                <a:gd name="T12" fmla="*/ 243 w 243"/>
                <a:gd name="T13" fmla="*/ 276 h 375"/>
                <a:gd name="T14" fmla="*/ 119 w 243"/>
                <a:gd name="T15" fmla="*/ 375 h 375"/>
                <a:gd name="T16" fmla="*/ 5 w 243"/>
                <a:gd name="T17" fmla="*/ 365 h 375"/>
                <a:gd name="T18" fmla="*/ 9 w 243"/>
                <a:gd name="T19" fmla="*/ 326 h 375"/>
                <a:gd name="T20" fmla="*/ 120 w 243"/>
                <a:gd name="T21" fmla="*/ 329 h 375"/>
                <a:gd name="T22" fmla="*/ 189 w 243"/>
                <a:gd name="T23" fmla="*/ 275 h 375"/>
                <a:gd name="T24" fmla="*/ 146 w 243"/>
                <a:gd name="T25" fmla="*/ 219 h 375"/>
                <a:gd name="T26" fmla="*/ 72 w 243"/>
                <a:gd name="T27" fmla="*/ 199 h 375"/>
                <a:gd name="T28" fmla="*/ 0 w 243"/>
                <a:gd name="T29" fmla="*/ 96 h 375"/>
                <a:gd name="T30" fmla="*/ 120 w 243"/>
                <a:gd name="T31" fmla="*/ 0 h 375"/>
                <a:gd name="T32" fmla="*/ 229 w 243"/>
                <a:gd name="T33" fmla="*/ 11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375" extrusionOk="0">
                  <a:moveTo>
                    <a:pt x="229" y="11"/>
                  </a:moveTo>
                  <a:lnTo>
                    <a:pt x="226" y="49"/>
                  </a:lnTo>
                  <a:cubicBezTo>
                    <a:pt x="195" y="48"/>
                    <a:pt x="156" y="47"/>
                    <a:pt x="122" y="47"/>
                  </a:cubicBezTo>
                  <a:cubicBezTo>
                    <a:pt x="72" y="47"/>
                    <a:pt x="53" y="49"/>
                    <a:pt x="53" y="97"/>
                  </a:cubicBezTo>
                  <a:cubicBezTo>
                    <a:pt x="53" y="135"/>
                    <a:pt x="67" y="145"/>
                    <a:pt x="97" y="152"/>
                  </a:cubicBezTo>
                  <a:lnTo>
                    <a:pt x="169" y="172"/>
                  </a:lnTo>
                  <a:cubicBezTo>
                    <a:pt x="225" y="188"/>
                    <a:pt x="243" y="221"/>
                    <a:pt x="243" y="276"/>
                  </a:cubicBezTo>
                  <a:cubicBezTo>
                    <a:pt x="243" y="359"/>
                    <a:pt x="206" y="375"/>
                    <a:pt x="119" y="375"/>
                  </a:cubicBezTo>
                  <a:cubicBezTo>
                    <a:pt x="96" y="375"/>
                    <a:pt x="56" y="374"/>
                    <a:pt x="5" y="365"/>
                  </a:cubicBezTo>
                  <a:lnTo>
                    <a:pt x="9" y="326"/>
                  </a:lnTo>
                  <a:cubicBezTo>
                    <a:pt x="75" y="328"/>
                    <a:pt x="93" y="329"/>
                    <a:pt x="120" y="329"/>
                  </a:cubicBezTo>
                  <a:cubicBezTo>
                    <a:pt x="173" y="328"/>
                    <a:pt x="189" y="320"/>
                    <a:pt x="189" y="275"/>
                  </a:cubicBezTo>
                  <a:cubicBezTo>
                    <a:pt x="189" y="236"/>
                    <a:pt x="175" y="227"/>
                    <a:pt x="146" y="219"/>
                  </a:cubicBezTo>
                  <a:lnTo>
                    <a:pt x="72" y="199"/>
                  </a:lnTo>
                  <a:cubicBezTo>
                    <a:pt x="19" y="184"/>
                    <a:pt x="0" y="151"/>
                    <a:pt x="0" y="96"/>
                  </a:cubicBezTo>
                  <a:cubicBezTo>
                    <a:pt x="0" y="12"/>
                    <a:pt x="38" y="0"/>
                    <a:pt x="120" y="0"/>
                  </a:cubicBezTo>
                  <a:cubicBezTo>
                    <a:pt x="154" y="0"/>
                    <a:pt x="192" y="2"/>
                    <a:pt x="229" y="11"/>
                  </a:cubicBez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de-DE" sz="2400"/>
            </a:p>
          </p:txBody>
        </p:sp>
        <p:sp>
          <p:nvSpPr>
            <p:cNvPr id="23" name="Rectangle 19"/>
            <p:cNvSpPr>
              <a:spLocks noChangeArrowheads="1"/>
            </p:cNvSpPr>
            <p:nvPr userDrawn="1"/>
          </p:nvSpPr>
          <p:spPr bwMode="auto">
            <a:xfrm>
              <a:off x="7834313" y="692150"/>
              <a:ext cx="19050" cy="128587"/>
            </a:xfrm>
            <a:prstGeom prst="rect">
              <a:avLst/>
            </a:pr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de-DE" sz="2400"/>
            </a:p>
          </p:txBody>
        </p:sp>
        <p:sp>
          <p:nvSpPr>
            <p:cNvPr id="24" name="Freeform 20"/>
            <p:cNvSpPr/>
            <p:nvPr userDrawn="1"/>
          </p:nvSpPr>
          <p:spPr bwMode="auto">
            <a:xfrm>
              <a:off x="7872413" y="692150"/>
              <a:ext cx="101600" cy="128587"/>
            </a:xfrm>
            <a:custGeom>
              <a:avLst/>
              <a:gdLst>
                <a:gd name="T0" fmla="*/ 168 w 283"/>
                <a:gd name="T1" fmla="*/ 47 h 363"/>
                <a:gd name="T2" fmla="*/ 168 w 283"/>
                <a:gd name="T3" fmla="*/ 363 h 363"/>
                <a:gd name="T4" fmla="*/ 114 w 283"/>
                <a:gd name="T5" fmla="*/ 363 h 363"/>
                <a:gd name="T6" fmla="*/ 114 w 283"/>
                <a:gd name="T7" fmla="*/ 47 h 363"/>
                <a:gd name="T8" fmla="*/ 0 w 283"/>
                <a:gd name="T9" fmla="*/ 47 h 363"/>
                <a:gd name="T10" fmla="*/ 0 w 283"/>
                <a:gd name="T11" fmla="*/ 0 h 363"/>
                <a:gd name="T12" fmla="*/ 283 w 283"/>
                <a:gd name="T13" fmla="*/ 0 h 363"/>
                <a:gd name="T14" fmla="*/ 283 w 283"/>
                <a:gd name="T15" fmla="*/ 47 h 363"/>
                <a:gd name="T16" fmla="*/ 168 w 283"/>
                <a:gd name="T17" fmla="*/ 47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363" extrusionOk="0">
                  <a:moveTo>
                    <a:pt x="168" y="47"/>
                  </a:moveTo>
                  <a:lnTo>
                    <a:pt x="168" y="363"/>
                  </a:lnTo>
                  <a:lnTo>
                    <a:pt x="114" y="363"/>
                  </a:lnTo>
                  <a:lnTo>
                    <a:pt x="114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283" y="0"/>
                  </a:lnTo>
                  <a:lnTo>
                    <a:pt x="283" y="47"/>
                  </a:lnTo>
                  <a:lnTo>
                    <a:pt x="168" y="4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de-DE" sz="2400"/>
            </a:p>
          </p:txBody>
        </p:sp>
        <p:sp>
          <p:nvSpPr>
            <p:cNvPr id="25" name="Freeform 21"/>
            <p:cNvSpPr>
              <a:spLocks noEditPoints="1"/>
            </p:cNvSpPr>
            <p:nvPr userDrawn="1"/>
          </p:nvSpPr>
          <p:spPr bwMode="auto">
            <a:xfrm>
              <a:off x="7969250" y="657225"/>
              <a:ext cx="114300" cy="163512"/>
            </a:xfrm>
            <a:custGeom>
              <a:avLst/>
              <a:gdLst>
                <a:gd name="T0" fmla="*/ 199 w 321"/>
                <a:gd name="T1" fmla="*/ 57 h 459"/>
                <a:gd name="T2" fmla="*/ 185 w 321"/>
                <a:gd name="T3" fmla="*/ 43 h 459"/>
                <a:gd name="T4" fmla="*/ 185 w 321"/>
                <a:gd name="T5" fmla="*/ 14 h 459"/>
                <a:gd name="T6" fmla="*/ 199 w 321"/>
                <a:gd name="T7" fmla="*/ 0 h 459"/>
                <a:gd name="T8" fmla="*/ 215 w 321"/>
                <a:gd name="T9" fmla="*/ 0 h 459"/>
                <a:gd name="T10" fmla="*/ 230 w 321"/>
                <a:gd name="T11" fmla="*/ 14 h 459"/>
                <a:gd name="T12" fmla="*/ 230 w 321"/>
                <a:gd name="T13" fmla="*/ 43 h 459"/>
                <a:gd name="T14" fmla="*/ 215 w 321"/>
                <a:gd name="T15" fmla="*/ 57 h 459"/>
                <a:gd name="T16" fmla="*/ 199 w 321"/>
                <a:gd name="T17" fmla="*/ 57 h 459"/>
                <a:gd name="T18" fmla="*/ 176 w 321"/>
                <a:gd name="T19" fmla="*/ 166 h 459"/>
                <a:gd name="T20" fmla="*/ 167 w 321"/>
                <a:gd name="T21" fmla="*/ 137 h 459"/>
                <a:gd name="T22" fmla="*/ 153 w 321"/>
                <a:gd name="T23" fmla="*/ 137 h 459"/>
                <a:gd name="T24" fmla="*/ 144 w 321"/>
                <a:gd name="T25" fmla="*/ 166 h 459"/>
                <a:gd name="T26" fmla="*/ 102 w 321"/>
                <a:gd name="T27" fmla="*/ 304 h 459"/>
                <a:gd name="T28" fmla="*/ 218 w 321"/>
                <a:gd name="T29" fmla="*/ 304 h 459"/>
                <a:gd name="T30" fmla="*/ 176 w 321"/>
                <a:gd name="T31" fmla="*/ 166 h 459"/>
                <a:gd name="T32" fmla="*/ 105 w 321"/>
                <a:gd name="T33" fmla="*/ 57 h 459"/>
                <a:gd name="T34" fmla="*/ 92 w 321"/>
                <a:gd name="T35" fmla="*/ 43 h 459"/>
                <a:gd name="T36" fmla="*/ 92 w 321"/>
                <a:gd name="T37" fmla="*/ 14 h 459"/>
                <a:gd name="T38" fmla="*/ 105 w 321"/>
                <a:gd name="T39" fmla="*/ 0 h 459"/>
                <a:gd name="T40" fmla="*/ 122 w 321"/>
                <a:gd name="T41" fmla="*/ 0 h 459"/>
                <a:gd name="T42" fmla="*/ 136 w 321"/>
                <a:gd name="T43" fmla="*/ 14 h 459"/>
                <a:gd name="T44" fmla="*/ 136 w 321"/>
                <a:gd name="T45" fmla="*/ 43 h 459"/>
                <a:gd name="T46" fmla="*/ 122 w 321"/>
                <a:gd name="T47" fmla="*/ 57 h 459"/>
                <a:gd name="T48" fmla="*/ 105 w 321"/>
                <a:gd name="T49" fmla="*/ 57 h 459"/>
                <a:gd name="T50" fmla="*/ 88 w 321"/>
                <a:gd name="T51" fmla="*/ 350 h 459"/>
                <a:gd name="T52" fmla="*/ 54 w 321"/>
                <a:gd name="T53" fmla="*/ 459 h 459"/>
                <a:gd name="T54" fmla="*/ 0 w 321"/>
                <a:gd name="T55" fmla="*/ 459 h 459"/>
                <a:gd name="T56" fmla="*/ 114 w 321"/>
                <a:gd name="T57" fmla="*/ 110 h 459"/>
                <a:gd name="T58" fmla="*/ 133 w 321"/>
                <a:gd name="T59" fmla="*/ 96 h 459"/>
                <a:gd name="T60" fmla="*/ 187 w 321"/>
                <a:gd name="T61" fmla="*/ 96 h 459"/>
                <a:gd name="T62" fmla="*/ 206 w 321"/>
                <a:gd name="T63" fmla="*/ 110 h 459"/>
                <a:gd name="T64" fmla="*/ 321 w 321"/>
                <a:gd name="T65" fmla="*/ 459 h 459"/>
                <a:gd name="T66" fmla="*/ 266 w 321"/>
                <a:gd name="T67" fmla="*/ 459 h 459"/>
                <a:gd name="T68" fmla="*/ 233 w 321"/>
                <a:gd name="T69" fmla="*/ 350 h 459"/>
                <a:gd name="T70" fmla="*/ 88 w 321"/>
                <a:gd name="T71" fmla="*/ 350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21" h="459" extrusionOk="0">
                  <a:moveTo>
                    <a:pt x="199" y="57"/>
                  </a:moveTo>
                  <a:cubicBezTo>
                    <a:pt x="189" y="57"/>
                    <a:pt x="185" y="53"/>
                    <a:pt x="185" y="43"/>
                  </a:cubicBezTo>
                  <a:lnTo>
                    <a:pt x="185" y="14"/>
                  </a:lnTo>
                  <a:cubicBezTo>
                    <a:pt x="185" y="6"/>
                    <a:pt x="189" y="0"/>
                    <a:pt x="199" y="0"/>
                  </a:cubicBezTo>
                  <a:lnTo>
                    <a:pt x="215" y="0"/>
                  </a:lnTo>
                  <a:cubicBezTo>
                    <a:pt x="224" y="0"/>
                    <a:pt x="230" y="6"/>
                    <a:pt x="230" y="14"/>
                  </a:cubicBezTo>
                  <a:lnTo>
                    <a:pt x="230" y="43"/>
                  </a:lnTo>
                  <a:cubicBezTo>
                    <a:pt x="230" y="53"/>
                    <a:pt x="224" y="57"/>
                    <a:pt x="215" y="57"/>
                  </a:cubicBezTo>
                  <a:lnTo>
                    <a:pt x="199" y="57"/>
                  </a:lnTo>
                  <a:close/>
                  <a:moveTo>
                    <a:pt x="176" y="166"/>
                  </a:moveTo>
                  <a:cubicBezTo>
                    <a:pt x="173" y="157"/>
                    <a:pt x="170" y="146"/>
                    <a:pt x="167" y="137"/>
                  </a:cubicBezTo>
                  <a:lnTo>
                    <a:pt x="153" y="137"/>
                  </a:lnTo>
                  <a:cubicBezTo>
                    <a:pt x="150" y="146"/>
                    <a:pt x="147" y="157"/>
                    <a:pt x="144" y="166"/>
                  </a:cubicBezTo>
                  <a:lnTo>
                    <a:pt x="102" y="304"/>
                  </a:lnTo>
                  <a:lnTo>
                    <a:pt x="218" y="304"/>
                  </a:lnTo>
                  <a:lnTo>
                    <a:pt x="176" y="166"/>
                  </a:lnTo>
                  <a:close/>
                  <a:moveTo>
                    <a:pt x="105" y="57"/>
                  </a:moveTo>
                  <a:cubicBezTo>
                    <a:pt x="96" y="57"/>
                    <a:pt x="92" y="53"/>
                    <a:pt x="92" y="43"/>
                  </a:cubicBezTo>
                  <a:lnTo>
                    <a:pt x="92" y="14"/>
                  </a:lnTo>
                  <a:cubicBezTo>
                    <a:pt x="92" y="6"/>
                    <a:pt x="96" y="0"/>
                    <a:pt x="105" y="0"/>
                  </a:cubicBezTo>
                  <a:lnTo>
                    <a:pt x="122" y="0"/>
                  </a:lnTo>
                  <a:cubicBezTo>
                    <a:pt x="132" y="0"/>
                    <a:pt x="136" y="6"/>
                    <a:pt x="136" y="14"/>
                  </a:cubicBezTo>
                  <a:lnTo>
                    <a:pt x="136" y="43"/>
                  </a:lnTo>
                  <a:cubicBezTo>
                    <a:pt x="136" y="53"/>
                    <a:pt x="132" y="57"/>
                    <a:pt x="122" y="57"/>
                  </a:cubicBezTo>
                  <a:lnTo>
                    <a:pt x="105" y="57"/>
                  </a:lnTo>
                  <a:close/>
                  <a:moveTo>
                    <a:pt x="88" y="350"/>
                  </a:moveTo>
                  <a:lnTo>
                    <a:pt x="54" y="459"/>
                  </a:lnTo>
                  <a:lnTo>
                    <a:pt x="0" y="459"/>
                  </a:lnTo>
                  <a:lnTo>
                    <a:pt x="114" y="110"/>
                  </a:lnTo>
                  <a:cubicBezTo>
                    <a:pt x="116" y="102"/>
                    <a:pt x="124" y="96"/>
                    <a:pt x="133" y="96"/>
                  </a:cubicBezTo>
                  <a:lnTo>
                    <a:pt x="187" y="96"/>
                  </a:lnTo>
                  <a:cubicBezTo>
                    <a:pt x="196" y="96"/>
                    <a:pt x="204" y="102"/>
                    <a:pt x="206" y="110"/>
                  </a:cubicBezTo>
                  <a:lnTo>
                    <a:pt x="321" y="459"/>
                  </a:lnTo>
                  <a:lnTo>
                    <a:pt x="266" y="459"/>
                  </a:lnTo>
                  <a:lnTo>
                    <a:pt x="233" y="350"/>
                  </a:lnTo>
                  <a:lnTo>
                    <a:pt x="88" y="350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de-DE" sz="2400"/>
            </a:p>
          </p:txBody>
        </p:sp>
        <p:sp>
          <p:nvSpPr>
            <p:cNvPr id="26" name="Freeform 22"/>
            <p:cNvSpPr/>
            <p:nvPr userDrawn="1"/>
          </p:nvSpPr>
          <p:spPr bwMode="auto">
            <a:xfrm>
              <a:off x="8078788" y="692150"/>
              <a:ext cx="100012" cy="128587"/>
            </a:xfrm>
            <a:custGeom>
              <a:avLst/>
              <a:gdLst>
                <a:gd name="T0" fmla="*/ 167 w 282"/>
                <a:gd name="T1" fmla="*/ 47 h 363"/>
                <a:gd name="T2" fmla="*/ 167 w 282"/>
                <a:gd name="T3" fmla="*/ 363 h 363"/>
                <a:gd name="T4" fmla="*/ 114 w 282"/>
                <a:gd name="T5" fmla="*/ 363 h 363"/>
                <a:gd name="T6" fmla="*/ 114 w 282"/>
                <a:gd name="T7" fmla="*/ 47 h 363"/>
                <a:gd name="T8" fmla="*/ 0 w 282"/>
                <a:gd name="T9" fmla="*/ 47 h 363"/>
                <a:gd name="T10" fmla="*/ 0 w 282"/>
                <a:gd name="T11" fmla="*/ 0 h 363"/>
                <a:gd name="T12" fmla="*/ 282 w 282"/>
                <a:gd name="T13" fmla="*/ 0 h 363"/>
                <a:gd name="T14" fmla="*/ 282 w 282"/>
                <a:gd name="T15" fmla="*/ 47 h 363"/>
                <a:gd name="T16" fmla="*/ 167 w 282"/>
                <a:gd name="T17" fmla="*/ 47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2" h="363" extrusionOk="0">
                  <a:moveTo>
                    <a:pt x="167" y="47"/>
                  </a:moveTo>
                  <a:lnTo>
                    <a:pt x="167" y="363"/>
                  </a:lnTo>
                  <a:lnTo>
                    <a:pt x="114" y="363"/>
                  </a:lnTo>
                  <a:lnTo>
                    <a:pt x="114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282" y="0"/>
                  </a:lnTo>
                  <a:lnTo>
                    <a:pt x="282" y="47"/>
                  </a:lnTo>
                  <a:lnTo>
                    <a:pt x="167" y="4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de-DE" sz="2400"/>
            </a:p>
          </p:txBody>
        </p:sp>
      </p:grpSp>
      <p:sp>
        <p:nvSpPr>
          <p:cNvPr id="30" name="Datumsplatzhalter 3"/>
          <p:cNvSpPr txBox="1"/>
          <p:nvPr userDrawn="1"/>
        </p:nvSpPr>
        <p:spPr bwMode="auto">
          <a:xfrm>
            <a:off x="384043" y="6309320"/>
            <a:ext cx="1152000" cy="3840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defPPr>
              <a:defRPr lang="de-DE"/>
            </a:defPPr>
            <a:lvl1pPr marL="0" algn="l" defTabSz="914400">
              <a:defRPr sz="10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288921BD-6B3C-47BC-83C4-1C45CD0812D9}" type="datetime1">
              <a:rPr lang="de-DE" sz="1350">
                <a:solidFill>
                  <a:srgbClr val="909085"/>
                </a:solidFill>
                <a:cs typeface="Calibri"/>
              </a:rPr>
              <a:t>21.07.2024</a:t>
            </a:fld>
            <a:endParaRPr lang="de-DE" sz="1350">
              <a:solidFill>
                <a:srgbClr val="909085"/>
              </a:solidFill>
              <a:cs typeface="Calibri"/>
            </a:endParaRPr>
          </a:p>
        </p:txBody>
      </p:sp>
      <p:sp>
        <p:nvSpPr>
          <p:cNvPr id="31" name="Fußzeilenplatzhalter 4"/>
          <p:cNvSpPr txBox="1"/>
          <p:nvPr userDrawn="1"/>
        </p:nvSpPr>
        <p:spPr bwMode="auto">
          <a:xfrm>
            <a:off x="2784309" y="6309363"/>
            <a:ext cx="6720000" cy="3840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defPPr>
              <a:defRPr lang="de-DE"/>
            </a:defPPr>
            <a:lvl1pPr marL="0" algn="ctr" defTabSz="914400">
              <a:defRPr sz="10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 sz="1350">
                <a:solidFill>
                  <a:srgbClr val="909085"/>
                </a:solidFill>
                <a:cs typeface="Calibri"/>
              </a:rPr>
              <a:t>Climate change, global nutrition and food security / Danquah</a:t>
            </a:r>
            <a:endParaRPr/>
          </a:p>
        </p:txBody>
      </p:sp>
      <p:sp>
        <p:nvSpPr>
          <p:cNvPr id="32" name="Foliennummernplatzhalter 5"/>
          <p:cNvSpPr txBox="1"/>
          <p:nvPr userDrawn="1"/>
        </p:nvSpPr>
        <p:spPr bwMode="auto">
          <a:xfrm>
            <a:off x="11137323" y="6309320"/>
            <a:ext cx="768000" cy="3840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defPPr>
              <a:defRPr lang="de-DE"/>
            </a:defPPr>
            <a:lvl1pPr marL="0" algn="r" defTabSz="914400">
              <a:defRPr sz="10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27F1E04-A1A3-475C-A843-CFD0985386EF}" type="slidenum">
              <a:rPr lang="de-DE" sz="1350">
                <a:solidFill>
                  <a:srgbClr val="909085"/>
                </a:solidFill>
                <a:cs typeface="Calibri"/>
              </a:rPr>
              <a:t>‹#›</a:t>
            </a:fld>
            <a:endParaRPr lang="de-DE" sz="1350">
              <a:solidFill>
                <a:srgbClr val="909085"/>
              </a:solidFill>
              <a:cs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1219170">
        <a:spcBef>
          <a:spcPts val="0"/>
        </a:spcBef>
        <a:buNone/>
        <a:defRPr sz="58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>
        <a:spcBef>
          <a:spcPts val="0"/>
        </a:spcBef>
        <a:buFont typeface="Arial"/>
        <a:buChar char="•"/>
        <a:defRPr sz="425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>
        <a:spcBef>
          <a:spcPts val="0"/>
        </a:spcBef>
        <a:buFont typeface="Arial"/>
        <a:buChar char="–"/>
        <a:defRPr sz="375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>
        <a:spcBef>
          <a:spcPts val="0"/>
        </a:spcBef>
        <a:buFont typeface="Arial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>
        <a:spcBef>
          <a:spcPts val="0"/>
        </a:spcBef>
        <a:buFont typeface="Arial"/>
        <a:buChar char="–"/>
        <a:defRPr sz="265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>
        <a:spcBef>
          <a:spcPts val="0"/>
        </a:spcBef>
        <a:buFont typeface="Arial"/>
        <a:buChar char="»"/>
        <a:defRPr sz="265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>
        <a:spcBef>
          <a:spcPts val="0"/>
        </a:spcBef>
        <a:buFont typeface="Arial"/>
        <a:buChar char="•"/>
        <a:defRPr sz="265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>
        <a:spcBef>
          <a:spcPts val="0"/>
        </a:spcBef>
        <a:buFont typeface="Arial"/>
        <a:buChar char="•"/>
        <a:defRPr sz="265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>
        <a:spcBef>
          <a:spcPts val="0"/>
        </a:spcBef>
        <a:buFont typeface="Arial"/>
        <a:buChar char="•"/>
        <a:defRPr sz="265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>
        <a:spcBef>
          <a:spcPts val="0"/>
        </a:spcBef>
        <a:buFont typeface="Arial"/>
        <a:buChar char="•"/>
        <a:defRPr sz="265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219170"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>
        <a:defRPr sz="24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>
        <a:defRPr sz="24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>
        <a:defRPr sz="24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>
        <a:defRPr sz="24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>
        <a:defRPr sz="24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>
        <a:defRPr sz="24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 bwMode="auto">
          <a:xfrm>
            <a:off x="3196046" y="275167"/>
            <a:ext cx="8386354" cy="1143000"/>
          </a:xfrm>
        </p:spPr>
        <p:txBody>
          <a:bodyPr/>
          <a:lstStyle/>
          <a:p>
            <a:pPr>
              <a:defRPr/>
            </a:pPr>
            <a:r>
              <a:rPr lang="de-DE" sz="3750"/>
              <a:t>Workflow</a:t>
            </a:r>
            <a:endParaRPr sz="375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 bwMode="auto">
          <a:xfrm>
            <a:off x="609600" y="1600202"/>
            <a:ext cx="10972800" cy="4037045"/>
          </a:xfrm>
        </p:spPr>
        <p:txBody>
          <a:bodyPr/>
          <a:lstStyle/>
          <a:p>
            <a:pPr>
              <a:buFontTx/>
              <a:buChar char="-"/>
              <a:defRPr/>
            </a:pPr>
            <a:r>
              <a:rPr lang="de-DE" sz="2200"/>
              <a:t>Assign groups of 3-5 students</a:t>
            </a:r>
          </a:p>
          <a:p>
            <a:pPr>
              <a:buFontTx/>
              <a:buChar char="-"/>
              <a:defRPr/>
            </a:pPr>
            <a:endParaRPr lang="de-DE" sz="2200"/>
          </a:p>
          <a:p>
            <a:pPr marL="0" indent="0">
              <a:buNone/>
              <a:defRPr/>
            </a:pPr>
            <a:r>
              <a:rPr lang="de-DE" sz="2200"/>
              <a:t>Students should:</a:t>
            </a:r>
            <a:endParaRPr/>
          </a:p>
          <a:p>
            <a:pPr>
              <a:buFontTx/>
              <a:buChar char="-"/>
              <a:defRPr/>
            </a:pPr>
            <a:r>
              <a:rPr lang="de-DE" sz="2200"/>
              <a:t>Introduce themselves and discuss the climate change and health challenges in their country/region of origin (see slide 2)</a:t>
            </a:r>
            <a:endParaRPr/>
          </a:p>
          <a:p>
            <a:pPr>
              <a:buFontTx/>
              <a:buChar char="-"/>
              <a:defRPr/>
            </a:pPr>
            <a:r>
              <a:rPr lang="de-DE" sz="2200"/>
              <a:t>Find their national/regional climate adaptation plan online (see slide 2)</a:t>
            </a:r>
            <a:endParaRPr/>
          </a:p>
          <a:p>
            <a:pPr>
              <a:buFontTx/>
              <a:buChar char="-"/>
              <a:defRPr/>
            </a:pPr>
            <a:r>
              <a:rPr lang="de-DE" sz="2200"/>
              <a:t>Ideate adaptation strategies for nutrition and health issues (see slide 3)</a:t>
            </a:r>
            <a:endParaRPr/>
          </a:p>
          <a:p>
            <a:pPr>
              <a:buFontTx/>
              <a:buChar char="-"/>
              <a:defRPr/>
            </a:pPr>
            <a:r>
              <a:rPr lang="de-DE" sz="2200"/>
              <a:t>Design a research project to test the effectiveness of the adaptation strategy using the Impact Pathway approach (slides 4 and 5) </a:t>
            </a:r>
            <a:endParaRPr sz="2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</p:spPr>
        <p:txBody>
          <a:bodyPr/>
          <a:lstStyle/>
          <a:p>
            <a:pPr algn="r">
              <a:defRPr/>
            </a:pPr>
            <a:r>
              <a:rPr lang="de-DE" sz="3750"/>
              <a:t>Exercise – Design an adaptation package</a:t>
            </a:r>
            <a:endParaRPr sz="3750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527382" y="1332904"/>
          <a:ext cx="11137240" cy="468838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112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083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083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083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71424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de-DE" sz="2100"/>
                        <a:t>Country</a:t>
                      </a:r>
                      <a:endParaRPr sz="21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de-DE" sz="2100"/>
                        <a:t>Pakistan</a:t>
                      </a:r>
                      <a:endParaRPr sz="21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de-DE" sz="2100"/>
                        <a:t>Burkina Faso</a:t>
                      </a:r>
                      <a:endParaRPr sz="21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de-DE" sz="2100"/>
                        <a:t>Germany</a:t>
                      </a:r>
                      <a:endParaRPr sz="210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de-DE" sz="2100"/>
                        <a:t>Climate change</a:t>
                      </a:r>
                      <a:endParaRPr sz="21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de-DE" sz="2100"/>
                        <a:t>Glacier melt  floods, heat waves</a:t>
                      </a:r>
                      <a:endParaRPr sz="21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de-DE" sz="2100"/>
                        <a:t>Delayed rainy season, mini droughts, increased temperature</a:t>
                      </a:r>
                      <a:endParaRPr sz="21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de-DE" sz="2100">
                          <a:latin typeface="Calibri"/>
                        </a:rPr>
                        <a:t>Frequency of extreme weather events </a:t>
                      </a:r>
                      <a:r>
                        <a:rPr lang="de-DE" sz="2100">
                          <a:latin typeface="Calibri"/>
                          <a:cs typeface="Arial"/>
                        </a:rPr>
                        <a:t>↑ (heat waves, storms)</a:t>
                      </a:r>
                      <a:endParaRPr sz="2100">
                        <a:latin typeface="Calibri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de-DE" sz="2100"/>
                        <a:t>Health and nutrition impacts</a:t>
                      </a:r>
                      <a:endParaRPr sz="21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de-DE" sz="2100"/>
                        <a:t>Vector-borne and water-borne diseases, reduced work capacity </a:t>
                      </a:r>
                      <a:endParaRPr sz="21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de-DE" sz="2100"/>
                        <a:t>Agricultural yield losses  child undernutrition </a:t>
                      </a:r>
                      <a:endParaRPr sz="21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de-DE" sz="2100"/>
                        <a:t>Mental, respiratory and dermatological conditions, dehydration</a:t>
                      </a:r>
                      <a:endParaRPr sz="210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2240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de-DE" sz="2100"/>
                        <a:t>National Adaptation Plan (health)</a:t>
                      </a:r>
                      <a:endParaRPr sz="21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de-DE" sz="2100"/>
                        <a:t>Nature-based solutions: trees, ecosystem restoration, bioconservation</a:t>
                      </a:r>
                      <a:endParaRPr sz="21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de-DE" sz="2100"/>
                        <a:t>Leadership &amp; governance, health workforce, early warning, infrastructure</a:t>
                      </a:r>
                      <a:endParaRPr sz="21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de-DE" sz="2100"/>
                        <a:t>Technical measures, ecosystem measures, behavioural measures</a:t>
                      </a:r>
                      <a:endParaRPr sz="210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</p:spPr>
        <p:txBody>
          <a:bodyPr/>
          <a:lstStyle/>
          <a:p>
            <a:pPr algn="r">
              <a:defRPr/>
            </a:pPr>
            <a:r>
              <a:rPr lang="de-DE" sz="3750"/>
              <a:t>Exercise – Design an adaptation package</a:t>
            </a:r>
            <a:endParaRPr sz="375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2351585" y="1649863"/>
            <a:ext cx="7125692" cy="427541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Target population and geographic area</a:t>
            </a:r>
          </a:p>
          <a:p>
            <a:pPr>
              <a:defRPr/>
            </a:pPr>
            <a:r>
              <a:rPr lang="de-DE"/>
              <a:t>Stakeholders and policy makers</a:t>
            </a:r>
          </a:p>
          <a:p>
            <a:pPr>
              <a:defRPr/>
            </a:pPr>
            <a:r>
              <a:rPr lang="de-DE"/>
              <a:t>Adaptation package</a:t>
            </a:r>
          </a:p>
          <a:p>
            <a:pPr>
              <a:defRPr/>
            </a:pPr>
            <a:r>
              <a:rPr lang="de-DE"/>
              <a:t>Remember experimental study designs</a:t>
            </a:r>
          </a:p>
          <a:p>
            <a:pPr>
              <a:defRPr/>
            </a:pPr>
            <a:r>
              <a:rPr lang="de-DE"/>
              <a:t>Impact pathways: Inputs, Outputs, Outcomes, Impacts</a:t>
            </a:r>
            <a:endParaRPr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</p:spPr>
        <p:txBody>
          <a:bodyPr/>
          <a:lstStyle/>
          <a:p>
            <a:pPr algn="r">
              <a:defRPr/>
            </a:pPr>
            <a:r>
              <a:rPr lang="de-DE" sz="3750"/>
              <a:t>Exercise – Design an adaptation package</a:t>
            </a:r>
            <a:endParaRPr sz="375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</p:spPr>
        <p:txBody>
          <a:bodyPr/>
          <a:lstStyle/>
          <a:p>
            <a:pPr algn="r">
              <a:defRPr/>
            </a:pPr>
            <a:r>
              <a:rPr lang="de-DE" sz="3750"/>
              <a:t>Exercise – Design an adaptation package</a:t>
            </a:r>
            <a:endParaRPr sz="375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/>
        </p:blipFill>
        <p:spPr bwMode="auto">
          <a:xfrm>
            <a:off x="719403" y="1020966"/>
            <a:ext cx="9949924" cy="552297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olgeseite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Larissa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225</Words>
  <Application>Microsoft Office PowerPoint</Application>
  <DocSecurity>0</DocSecurity>
  <PresentationFormat>Widescreen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Folgeseiten</vt:lpstr>
      <vt:lpstr>Workflow</vt:lpstr>
      <vt:lpstr>Exercise – Design an adaptation package</vt:lpstr>
      <vt:lpstr>Exercise – Design an adaptation package</vt:lpstr>
      <vt:lpstr>Exercise – Design an adaptation package</vt:lpstr>
      <vt:lpstr>Exercise – Design an adaptation package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 – Design an adaptation package</dc:title>
  <dc:subject/>
  <dc:creator>Danquah, Prof. Dr. Ina</dc:creator>
  <cp:keywords/>
  <dc:description/>
  <cp:lastModifiedBy>KALLAH-DAGADU GABRIEL</cp:lastModifiedBy>
  <cp:revision>3</cp:revision>
  <dcterms:created xsi:type="dcterms:W3CDTF">2024-07-19T12:14:14Z</dcterms:created>
  <dcterms:modified xsi:type="dcterms:W3CDTF">2024-07-21T19:38:53Z</dcterms:modified>
  <cp:category/>
  <dc:identifier/>
  <cp:contentStatus/>
  <dc:language/>
  <cp:version/>
</cp:coreProperties>
</file>