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82" r:id="rId4"/>
    <p:sldId id="291" r:id="rId5"/>
    <p:sldId id="292" r:id="rId6"/>
    <p:sldId id="266" r:id="rId7"/>
    <p:sldId id="267" r:id="rId8"/>
    <p:sldId id="303" r:id="rId9"/>
    <p:sldId id="304" r:id="rId10"/>
    <p:sldId id="286" r:id="rId11"/>
    <p:sldId id="305" r:id="rId12"/>
    <p:sldId id="306" r:id="rId13"/>
    <p:sldId id="296" r:id="rId14"/>
    <p:sldId id="297" r:id="rId15"/>
    <p:sldId id="298" r:id="rId16"/>
    <p:sldId id="277" r:id="rId17"/>
    <p:sldId id="287" r:id="rId18"/>
    <p:sldId id="288" r:id="rId19"/>
    <p:sldId id="278" r:id="rId20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함초롬돋움" panose="020B0604000101010101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8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6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  <a:lvl2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2pPr>
            <a:lvl3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3pPr>
            <a:lvl4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4pPr>
            <a:lvl5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단국대 학생들을 위한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AR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캠퍼스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803" y="5215655"/>
            <a:ext cx="2301510" cy="1270869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2020.06.24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3KM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김학재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김영훈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김진용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민준홍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468891" y="5878555"/>
            <a:ext cx="19465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468891" y="6190342"/>
            <a:ext cx="19465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6FDC7C-AF7D-4E2B-8907-9887F53E22E3}"/>
              </a:ext>
            </a:extLst>
          </p:cNvPr>
          <p:cNvCxnSpPr>
            <a:cxnSpLocks/>
          </p:cNvCxnSpPr>
          <p:nvPr/>
        </p:nvCxnSpPr>
        <p:spPr>
          <a:xfrm>
            <a:off x="468891" y="5560744"/>
            <a:ext cx="19465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학교 지도 제작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96464C3-3CE2-4C61-8068-BFE24D0B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10" y="2235439"/>
            <a:ext cx="4750401" cy="223612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6594602-D529-45BC-B69F-15CE28FFB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10" y="4737025"/>
            <a:ext cx="4781968" cy="1920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76E2BC-7D9E-4A2D-9AB6-33920929BFCE}"/>
              </a:ext>
            </a:extLst>
          </p:cNvPr>
          <p:cNvSpPr txBox="1"/>
          <p:nvPr/>
        </p:nvSpPr>
        <p:spPr>
          <a:xfrm>
            <a:off x="257174" y="1333146"/>
            <a:ext cx="725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MapBox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Studio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활용한 학교 지도 제작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입구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8956F-6659-4AC9-86F3-8D9E67CCC161}"/>
              </a:ext>
            </a:extLst>
          </p:cNvPr>
          <p:cNvSpPr txBox="1"/>
          <p:nvPr/>
        </p:nvSpPr>
        <p:spPr>
          <a:xfrm>
            <a:off x="364803" y="1737697"/>
            <a:ext cx="550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정확성을 위해 직접 교내 모든 건물의 입구 위치 파악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70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학교 지도 제작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2199CC0-67BA-4AC8-825F-67F7D067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8" y="1896866"/>
            <a:ext cx="6929306" cy="4661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E634D1-FEE5-47DD-854E-14AA8FB28A94}"/>
              </a:ext>
            </a:extLst>
          </p:cNvPr>
          <p:cNvSpPr txBox="1"/>
          <p:nvPr/>
        </p:nvSpPr>
        <p:spPr>
          <a:xfrm>
            <a:off x="257174" y="1333146"/>
            <a:ext cx="725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MapBox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Studio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활용한 학교 지도 제작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16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학교 지도 제작</a:t>
            </a:r>
          </a:p>
        </p:txBody>
      </p:sp>
    </p:spTree>
    <p:extLst>
      <p:ext uri="{BB962C8B-B14F-4D97-AF65-F5344CB8AC3E}">
        <p14:creationId xmlns:p14="http://schemas.microsoft.com/office/powerpoint/2010/main" val="411675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알람 제공</a:t>
            </a:r>
          </a:p>
        </p:txBody>
      </p:sp>
    </p:spTree>
    <p:extLst>
      <p:ext uri="{BB962C8B-B14F-4D97-AF65-F5344CB8AC3E}">
        <p14:creationId xmlns:p14="http://schemas.microsoft.com/office/powerpoint/2010/main" val="45516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알람 제공</a:t>
            </a:r>
          </a:p>
        </p:txBody>
      </p:sp>
    </p:spTree>
    <p:extLst>
      <p:ext uri="{BB962C8B-B14F-4D97-AF65-F5344CB8AC3E}">
        <p14:creationId xmlns:p14="http://schemas.microsoft.com/office/powerpoint/2010/main" val="216699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알람 제공</a:t>
            </a:r>
          </a:p>
        </p:txBody>
      </p:sp>
    </p:spTree>
    <p:extLst>
      <p:ext uri="{BB962C8B-B14F-4D97-AF65-F5344CB8AC3E}">
        <p14:creationId xmlns:p14="http://schemas.microsoft.com/office/powerpoint/2010/main" val="415595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현재 진행 정도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현재 진행 정도</a:t>
            </a: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5.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추가 구현 계획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/ 14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추가 구현 계획</a:t>
            </a:r>
          </a:p>
        </p:txBody>
      </p:sp>
    </p:spTree>
    <p:extLst>
      <p:ext uri="{BB962C8B-B14F-4D97-AF65-F5344CB8AC3E}">
        <p14:creationId xmlns:p14="http://schemas.microsoft.com/office/powerpoint/2010/main" val="220146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Q &amp; A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7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 의도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도구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3.1.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 과정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 지도 제작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3.2.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과정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알람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정도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구현 계획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>
            <a:off x="366713" y="2279514"/>
            <a:ext cx="3136883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364474" y="3237124"/>
            <a:ext cx="313912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64474" y="3749619"/>
            <a:ext cx="313912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364474" y="4194735"/>
            <a:ext cx="313912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364474" y="2743880"/>
            <a:ext cx="313912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CD65B9-2BBE-475A-90A3-B2FE8A7D946B}"/>
              </a:ext>
            </a:extLst>
          </p:cNvPr>
          <p:cNvCxnSpPr>
            <a:cxnSpLocks/>
          </p:cNvCxnSpPr>
          <p:nvPr/>
        </p:nvCxnSpPr>
        <p:spPr>
          <a:xfrm>
            <a:off x="364474" y="4669580"/>
            <a:ext cx="313912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기획 의도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기획 의도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/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5D361-8DA9-4DEF-8F55-5E4C00B9D88B}"/>
              </a:ext>
            </a:extLst>
          </p:cNvPr>
          <p:cNvSpPr txBox="1"/>
          <p:nvPr/>
        </p:nvSpPr>
        <p:spPr>
          <a:xfrm>
            <a:off x="256544" y="1433318"/>
            <a:ext cx="21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 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8E562-D150-45E0-B14D-0D1EC2AAF21C}"/>
              </a:ext>
            </a:extLst>
          </p:cNvPr>
          <p:cNvSpPr txBox="1"/>
          <p:nvPr/>
        </p:nvSpPr>
        <p:spPr>
          <a:xfrm>
            <a:off x="364803" y="2046914"/>
            <a:ext cx="208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F8499-D98F-4400-93BF-CAA4555EDB7B}"/>
              </a:ext>
            </a:extLst>
          </p:cNvPr>
          <p:cNvSpPr txBox="1"/>
          <p:nvPr/>
        </p:nvSpPr>
        <p:spPr>
          <a:xfrm>
            <a:off x="256544" y="2627494"/>
            <a:ext cx="84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AR/VR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 규모는 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억 달러로 예상됨</a:t>
            </a:r>
          </a:p>
          <a:p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애플은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스타트업을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기능을 지원하는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LiDAR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센서를 탑재한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아이패드 프로를 출시함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3273-6452-444E-B05A-EB375985F5A6}"/>
              </a:ext>
            </a:extLst>
          </p:cNvPr>
          <p:cNvSpPr txBox="1"/>
          <p:nvPr/>
        </p:nvSpPr>
        <p:spPr>
          <a:xfrm>
            <a:off x="364803" y="4283335"/>
            <a:ext cx="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0FEE7-36E8-48F6-99E6-FD65C8084406}"/>
              </a:ext>
            </a:extLst>
          </p:cNvPr>
          <p:cNvSpPr txBox="1"/>
          <p:nvPr/>
        </p:nvSpPr>
        <p:spPr>
          <a:xfrm>
            <a:off x="263455" y="4963017"/>
            <a:ext cx="8610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AR/VR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시장은 연평균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42.9%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성장률을 보이고 있음</a:t>
            </a:r>
          </a:p>
          <a:p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삼성은 올해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존’ 서비스를 선보이는 등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시장에 심혈을 기울이고 있음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기획 의도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기획 의도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2030930"/>
            <a:ext cx="8470547" cy="412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5D361-8DA9-4DEF-8F55-5E4C00B9D88B}"/>
              </a:ext>
            </a:extLst>
          </p:cNvPr>
          <p:cNvSpPr txBox="1"/>
          <p:nvPr/>
        </p:nvSpPr>
        <p:spPr>
          <a:xfrm>
            <a:off x="256543" y="1433318"/>
            <a:ext cx="44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단국대 어플 및 홈페이지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294D6-5226-4DCE-A831-99688A850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6" y="2199188"/>
            <a:ext cx="2527344" cy="30947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011C87D-38F0-4F0C-946F-7F283B086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65" y="2482449"/>
            <a:ext cx="5467717" cy="26574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3D44BED-8FED-4011-A7B9-BD1FB599C8E5}"/>
              </a:ext>
            </a:extLst>
          </p:cNvPr>
          <p:cNvSpPr txBox="1"/>
          <p:nvPr/>
        </p:nvSpPr>
        <p:spPr>
          <a:xfrm>
            <a:off x="519764" y="5573027"/>
            <a:ext cx="252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 내 캠퍼스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맵의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부재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D08B92-011D-4359-AE31-3BD3335AA5CF}"/>
              </a:ext>
            </a:extLst>
          </p:cNvPr>
          <p:cNvSpPr txBox="1"/>
          <p:nvPr/>
        </p:nvSpPr>
        <p:spPr>
          <a:xfrm>
            <a:off x="4833222" y="5573027"/>
            <a:ext cx="318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홈페이지에 제공된 캠퍼스 맵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단순한 전체 지도</a:t>
            </a:r>
          </a:p>
        </p:txBody>
      </p:sp>
    </p:spTree>
    <p:extLst>
      <p:ext uri="{BB962C8B-B14F-4D97-AF65-F5344CB8AC3E}">
        <p14:creationId xmlns:p14="http://schemas.microsoft.com/office/powerpoint/2010/main" val="25957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기획의도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기획 의도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2030930"/>
            <a:ext cx="8470547" cy="412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5D361-8DA9-4DEF-8F55-5E4C00B9D88B}"/>
              </a:ext>
            </a:extLst>
          </p:cNvPr>
          <p:cNvSpPr txBox="1"/>
          <p:nvPr/>
        </p:nvSpPr>
        <p:spPr>
          <a:xfrm>
            <a:off x="256544" y="1433318"/>
            <a:ext cx="600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에브리타임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어플이 제공하는 알람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E5C1A-064A-49F0-A5D2-5CD4FC4B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41" y="2122593"/>
            <a:ext cx="4850517" cy="3548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4B734-B36B-4E04-A4FA-7DC2221C46DF}"/>
              </a:ext>
            </a:extLst>
          </p:cNvPr>
          <p:cNvSpPr txBox="1"/>
          <p:nvPr/>
        </p:nvSpPr>
        <p:spPr>
          <a:xfrm>
            <a:off x="3416968" y="6064866"/>
            <a:ext cx="231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상세한 알람 제공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7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환경 및 도구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/ 14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환경 및 도구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B3069-4EA1-4F0B-97D0-A2110995F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0" y="2870046"/>
            <a:ext cx="3476625" cy="1502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6F1F8-B7D3-48FE-A71E-87FB588D2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4" y="4229832"/>
            <a:ext cx="3270884" cy="1717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6D8517-6A89-4995-878C-0459A1E032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8" y="1835183"/>
            <a:ext cx="2683197" cy="8006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815D4D-E858-4F96-BA24-D05275406B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88" y="1325441"/>
            <a:ext cx="2000499" cy="19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학교 지도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1AC90-88EF-47E3-A4CD-CDFD9A0E094A}"/>
              </a:ext>
            </a:extLst>
          </p:cNvPr>
          <p:cNvSpPr txBox="1"/>
          <p:nvPr/>
        </p:nvSpPr>
        <p:spPr>
          <a:xfrm>
            <a:off x="257174" y="1333146"/>
            <a:ext cx="725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MapBox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A04C0-E045-4BFF-8F0B-F7F9D0CFFCED}"/>
              </a:ext>
            </a:extLst>
          </p:cNvPr>
          <p:cNvSpPr txBox="1"/>
          <p:nvPr/>
        </p:nvSpPr>
        <p:spPr>
          <a:xfrm>
            <a:off x="364803" y="1737697"/>
            <a:ext cx="55074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사이트 및 응용 프로그램을 위한 사용자 지정 온라인지도를 제공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Unity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연동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위치 좌표에 대한 구현 가능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스냅챗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우버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페이스북 등에서 활용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9" name="그림 18" descr="쥐고있는, 도시, 옅은, 대형이(가) 표시된 사진&#10;&#10;자동 생성된 설명">
            <a:extLst>
              <a:ext uri="{FF2B5EF4-FFF2-40B4-BE49-F238E27FC236}">
                <a16:creationId xmlns:a16="http://schemas.microsoft.com/office/drawing/2014/main" id="{24499D6F-ADB4-4DA4-8C9A-4062B821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0" y="3329211"/>
            <a:ext cx="4114918" cy="3055015"/>
          </a:xfrm>
          <a:prstGeom prst="rect">
            <a:avLst/>
          </a:prstGeom>
        </p:spPr>
      </p:pic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6EFCE56-BBB8-4628-B2FA-E9F8A367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70" y="3329215"/>
            <a:ext cx="4234136" cy="30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학교 지도 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3BB75-54C0-4B08-BB5B-12A7B9E86ED7}"/>
              </a:ext>
            </a:extLst>
          </p:cNvPr>
          <p:cNvSpPr txBox="1"/>
          <p:nvPr/>
        </p:nvSpPr>
        <p:spPr>
          <a:xfrm>
            <a:off x="257174" y="1306783"/>
            <a:ext cx="44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QGIS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GeoReferencing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75FF651-DFB5-41CF-969B-C9A4D85EE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3059093"/>
            <a:ext cx="3981874" cy="3251048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998FCF2-3546-43E4-B3A5-B47CCB3F0A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03" y="3429000"/>
            <a:ext cx="4342684" cy="26429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43B33-1B7E-48F5-8C35-FCC694DBE884}"/>
              </a:ext>
            </a:extLst>
          </p:cNvPr>
          <p:cNvSpPr txBox="1"/>
          <p:nvPr/>
        </p:nvSpPr>
        <p:spPr>
          <a:xfrm>
            <a:off x="364803" y="1737697"/>
            <a:ext cx="5507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 소스 지리 정보 체계 응용 프로그램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활용하고자 하는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캠퍼스맵을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실제 세계의 좌표와 연동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29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개발 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/ 14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과정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학교 지도 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24CF3-CFC4-4171-B7DC-974A1226A1A1}"/>
              </a:ext>
            </a:extLst>
          </p:cNvPr>
          <p:cNvSpPr txBox="1"/>
          <p:nvPr/>
        </p:nvSpPr>
        <p:spPr>
          <a:xfrm>
            <a:off x="257174" y="1333146"/>
            <a:ext cx="725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MapBox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Studio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활용한 학교 지도 제작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건물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69F01-9ED0-4E7A-85B1-4A0A15490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44" y="1801342"/>
            <a:ext cx="6195388" cy="277998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79E0BC5-D2B6-4030-BD73-D887DF269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6" y="4785851"/>
            <a:ext cx="8198929" cy="15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400</Words>
  <Application>Microsoft Office PowerPoint</Application>
  <PresentationFormat>화면 슬라이드 쇼(4:3)</PresentationFormat>
  <Paragraphs>94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맑은 고딕</vt:lpstr>
      <vt:lpstr>함초롬돋움</vt:lpstr>
      <vt:lpstr>Wingdings</vt:lpstr>
      <vt:lpstr>Office 테마</vt:lpstr>
      <vt:lpstr>단국대 학생들을 위한 AR캠퍼스</vt:lpstr>
      <vt:lpstr>목차</vt:lpstr>
      <vt:lpstr>기획 의도</vt:lpstr>
      <vt:lpstr>기획 의도</vt:lpstr>
      <vt:lpstr>기획 의도</vt:lpstr>
      <vt:lpstr>개발 환경 및 도구</vt:lpstr>
      <vt:lpstr>개발 과정 – 학교 지도 제작</vt:lpstr>
      <vt:lpstr>개발 과정 – 학교 지도 제작</vt:lpstr>
      <vt:lpstr>개발 과정 – 학교 지도 제작</vt:lpstr>
      <vt:lpstr>개발 과정 – 학교 지도 제작</vt:lpstr>
      <vt:lpstr>개발 과정 – 학교 지도 제작</vt:lpstr>
      <vt:lpstr>개발 과정 – 학교 지도 제작</vt:lpstr>
      <vt:lpstr>개발 과정 – 알람 제공</vt:lpstr>
      <vt:lpstr>개발 과정 – 알람 제공</vt:lpstr>
      <vt:lpstr>개발 과정 – 알람 제공</vt:lpstr>
      <vt:lpstr>현재 진행 정도</vt:lpstr>
      <vt:lpstr>추가 구현 계획</vt:lpstr>
      <vt:lpstr>Q &amp; 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김학재</cp:lastModifiedBy>
  <cp:revision>41</cp:revision>
  <cp:lastPrinted>2011-08-28T13:13:29Z</cp:lastPrinted>
  <dcterms:created xsi:type="dcterms:W3CDTF">2011-08-24T01:05:33Z</dcterms:created>
  <dcterms:modified xsi:type="dcterms:W3CDTF">2020-06-16T09:29:55Z</dcterms:modified>
</cp:coreProperties>
</file>