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76" r:id="rId2"/>
    <p:sldId id="275" r:id="rId3"/>
    <p:sldId id="267" r:id="rId4"/>
    <p:sldId id="273" r:id="rId5"/>
    <p:sldId id="257" r:id="rId6"/>
    <p:sldId id="258" r:id="rId7"/>
    <p:sldId id="259" r:id="rId8"/>
    <p:sldId id="261" r:id="rId9"/>
    <p:sldId id="269" r:id="rId10"/>
    <p:sldId id="262" r:id="rId11"/>
    <p:sldId id="263" r:id="rId12"/>
    <p:sldId id="264" r:id="rId13"/>
    <p:sldId id="265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F35D2-07E9-4C85-9ED9-3BCF7D1DE5D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19B4-772F-417C-A907-CF0BDAF648B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19B4-772F-417C-A907-CF0BDAF648B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61496CF-B292-47A8-8DE0-9749EE30474A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627E41E-AF46-49BC-873A-FB4E1E22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83560"/>
            <a:ext cx="8424936" cy="4572000"/>
          </a:xfrm>
        </p:spPr>
        <p:txBody>
          <a:bodyPr/>
          <a:lstStyle/>
          <a:p>
            <a:pPr algn="ctr">
              <a:buNone/>
            </a:pPr>
            <a:r>
              <a:rPr lang="en-US" sz="6400" dirty="0" smtClean="0">
                <a:latin typeface="Algerian" pitchFamily="82" charset="0"/>
              </a:rPr>
              <a:t>CSF Incubator</a:t>
            </a:r>
          </a:p>
          <a:p>
            <a:pPr algn="ctr">
              <a:buNone/>
            </a:pPr>
            <a:r>
              <a:rPr lang="ru-RU" dirty="0" smtClean="0"/>
              <a:t>представляет </a:t>
            </a:r>
          </a:p>
          <a:p>
            <a:pPr algn="ctr">
              <a:buNone/>
            </a:pPr>
            <a:r>
              <a:rPr lang="ru-RU" dirty="0" smtClean="0"/>
              <a:t>Проект </a:t>
            </a:r>
            <a:r>
              <a:rPr lang="ru-RU" sz="5400" dirty="0" err="1" smtClean="0">
                <a:latin typeface="Gabriola" pitchFamily="82" charset="0"/>
              </a:rPr>
              <a:t>Гайворонского</a:t>
            </a:r>
            <a:r>
              <a:rPr lang="ru-RU" sz="5400" dirty="0" smtClean="0">
                <a:latin typeface="Gabriola" pitchFamily="82" charset="0"/>
              </a:rPr>
              <a:t> Сергея</a:t>
            </a:r>
          </a:p>
          <a:p>
            <a:pPr algn="ctr">
              <a:buNone/>
            </a:pPr>
            <a:r>
              <a:rPr lang="ru-RU" dirty="0" smtClean="0"/>
              <a:t>Руководитель – </a:t>
            </a:r>
            <a:r>
              <a:rPr lang="ru-RU" sz="4800" dirty="0" smtClean="0">
                <a:latin typeface="Gabriola" pitchFamily="82" charset="0"/>
              </a:rPr>
              <a:t>Тимофеев Никита</a:t>
            </a:r>
            <a:endParaRPr lang="ru-RU" sz="4800" dirty="0">
              <a:latin typeface="Gabriola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7772400" cy="936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После двух </a:t>
            </a:r>
            <a:r>
              <a:rPr lang="ru-RU" sz="2000" dirty="0" err="1" smtClean="0"/>
              <a:t>бессоных</a:t>
            </a:r>
            <a:r>
              <a:rPr lang="ru-RU" sz="2000" dirty="0" smtClean="0"/>
              <a:t> ночей, проведенных перед экраном, получилось что-то такое.</a:t>
            </a:r>
          </a:p>
          <a:p>
            <a:pPr>
              <a:buNone/>
            </a:pP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7772400" cy="914400"/>
          </a:xfrm>
        </p:spPr>
        <p:txBody>
          <a:bodyPr/>
          <a:lstStyle/>
          <a:p>
            <a:pPr algn="ctr"/>
            <a:r>
              <a:rPr lang="en-US" sz="8000" dirty="0" smtClean="0"/>
              <a:t>Unity</a:t>
            </a:r>
            <a:endParaRPr lang="ru-RU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340768"/>
            <a:ext cx="7772400" cy="4572000"/>
          </a:xfrm>
        </p:spPr>
        <p:txBody>
          <a:bodyPr/>
          <a:lstStyle/>
          <a:p>
            <a:r>
              <a:rPr lang="ru-RU" dirty="0" smtClean="0"/>
              <a:t>Карта состоит из двух участков, подменяющих друг друга.</a:t>
            </a:r>
          </a:p>
          <a:p>
            <a:r>
              <a:rPr lang="ru-RU" dirty="0" smtClean="0"/>
              <a:t>Препятствия </a:t>
            </a:r>
            <a:r>
              <a:rPr lang="ru-RU" dirty="0" err="1" smtClean="0"/>
              <a:t>рандомно</a:t>
            </a:r>
            <a:r>
              <a:rPr lang="ru-RU" dirty="0" smtClean="0"/>
              <a:t> выбираются из 8 уже существующих шаблонов.</a:t>
            </a:r>
          </a:p>
          <a:p>
            <a:r>
              <a:rPr lang="ru-RU" dirty="0" smtClean="0"/>
              <a:t>Персонаж перемещается только  вверх и вниз .</a:t>
            </a:r>
          </a:p>
          <a:p>
            <a:r>
              <a:rPr lang="ru-RU" dirty="0" smtClean="0"/>
              <a:t>Карта движется по горизонтали, причем чем ближе слой, тем быстрее он движется.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340768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sz="4400" dirty="0" smtClean="0"/>
              <a:t>В будущем планируется дорисовать еще с десяток участков карт, чтобы они не повторялись и не запоминались игроками, добавить различные подъемы и спуски, смену дня и ночи и дополнительные препятствия.</a:t>
            </a:r>
          </a:p>
          <a:p>
            <a:pPr>
              <a:buNone/>
            </a:pP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первую очередь, конечно же, готовый проект, который радует глаз (ну хотя бы моих)</a:t>
            </a:r>
          </a:p>
          <a:p>
            <a:r>
              <a:rPr lang="ru-RU" dirty="0" smtClean="0"/>
              <a:t>Я все таки узнал , что такое </a:t>
            </a:r>
            <a:r>
              <a:rPr lang="en-US" dirty="0" smtClean="0"/>
              <a:t>Unity </a:t>
            </a:r>
            <a:r>
              <a:rPr lang="ru-RU" dirty="0" smtClean="0"/>
              <a:t>и начал погружение в мир создания игр</a:t>
            </a:r>
          </a:p>
          <a:p>
            <a:r>
              <a:rPr lang="ru-RU" dirty="0" smtClean="0"/>
              <a:t>Приобрел определенные навыки в </a:t>
            </a:r>
            <a:r>
              <a:rPr lang="en-US" dirty="0" err="1" smtClean="0"/>
              <a:t>PhotoShop</a:t>
            </a:r>
            <a:endParaRPr lang="en-US" dirty="0" smtClean="0"/>
          </a:p>
          <a:p>
            <a:r>
              <a:rPr lang="ru-RU" dirty="0" smtClean="0"/>
              <a:t>Загорелся желанием двигаться и развиваться в данном направлении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Благодарности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Хотелось бы выразить благодарность таким поисковым службам как </a:t>
            </a:r>
            <a:r>
              <a:rPr lang="en-US" dirty="0" err="1" smtClean="0"/>
              <a:t>Yandex</a:t>
            </a:r>
            <a:r>
              <a:rPr lang="en-US" dirty="0" smtClean="0"/>
              <a:t>, Google </a:t>
            </a:r>
            <a:r>
              <a:rPr lang="ru-RU" dirty="0" smtClean="0"/>
              <a:t>и</a:t>
            </a:r>
            <a:r>
              <a:rPr lang="en-US" dirty="0" smtClean="0"/>
              <a:t>Yahoo.</a:t>
            </a:r>
            <a:endParaRPr lang="ru-RU" dirty="0" smtClean="0"/>
          </a:p>
          <a:p>
            <a:r>
              <a:rPr lang="ru-RU" dirty="0" smtClean="0"/>
              <a:t>Нельзя не упомянуть и документацию </a:t>
            </a:r>
            <a:r>
              <a:rPr lang="en-US" dirty="0" smtClean="0"/>
              <a:t>Unity</a:t>
            </a:r>
          </a:p>
          <a:p>
            <a:r>
              <a:rPr lang="ru-RU" dirty="0" smtClean="0"/>
              <a:t>Ну и где же был бы мой проект без такого прекрасного и терпеливого разработчика как Никита Тимофеев, который буквально заразил меня энтузиазмом и всегда, в любое время был готов помочь мне!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лой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3429000"/>
            <a:ext cx="6984776" cy="1933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latin typeface="Lucida Calligraphy" pitchFamily="66" charset="0"/>
                <a:ea typeface="Yu Gothic Light" pitchFamily="34" charset="-128"/>
              </a:rPr>
              <a:t>The End!</a:t>
            </a:r>
            <a:endParaRPr lang="ru-RU" sz="9600" dirty="0">
              <a:latin typeface="Yu Gothic Light" pitchFamily="34" charset="-128"/>
              <a:ea typeface="Yu Gothic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По сколько я никогда не интересовался программированием, на курсы я пришел «белым листом», абсолютно не представляя что такое </a:t>
            </a:r>
            <a:r>
              <a:rPr lang="en-US" dirty="0" smtClean="0"/>
              <a:t>Unity.</a:t>
            </a:r>
            <a:endParaRPr lang="ru-RU" dirty="0" smtClean="0"/>
          </a:p>
          <a:p>
            <a:pPr algn="ctr">
              <a:buNone/>
            </a:pPr>
            <a:r>
              <a:rPr lang="ru-RU" dirty="0" smtClean="0"/>
              <a:t>За полгода обучения появилось какое-то понимание и самое главное желание этим заниматься.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124744"/>
            <a:ext cx="77724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 smtClean="0">
                <a:latin typeface="Arial" pitchFamily="34" charset="0"/>
                <a:cs typeface="Arial" pitchFamily="34" charset="0"/>
              </a:rPr>
              <a:t>Сегодня я хочу представить вам свой первый проект, который в скором времени появится в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AppStore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PlayMarket</a:t>
            </a:r>
            <a:endParaRPr lang="ru-RU" sz="40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ru-RU" sz="8000" dirty="0" smtClean="0">
              <a:solidFill>
                <a:schemeClr val="tx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лой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692696"/>
            <a:ext cx="5597240" cy="1786464"/>
          </a:xfrm>
        </p:spPr>
        <p:txBody>
          <a:bodyPr/>
          <a:lstStyle/>
          <a:p>
            <a:r>
              <a:rPr lang="en-US" sz="9600" dirty="0" err="1" smtClean="0">
                <a:solidFill>
                  <a:schemeClr val="tx1"/>
                </a:solidFill>
                <a:latin typeface="Chiller" pitchFamily="82" charset="0"/>
              </a:rPr>
              <a:t>dArk</a:t>
            </a:r>
            <a:r>
              <a:rPr lang="en-US" sz="9600" dirty="0" smtClean="0">
                <a:solidFill>
                  <a:schemeClr val="tx1"/>
                </a:solidFill>
                <a:latin typeface="Chiller" pitchFamily="82" charset="0"/>
              </a:rPr>
              <a:t> rocks</a:t>
            </a:r>
            <a:endParaRPr lang="ru-RU" sz="9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Смысл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783560"/>
            <a:ext cx="7931224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 smtClean="0"/>
              <a:t>Смысла нет!</a:t>
            </a:r>
          </a:p>
          <a:p>
            <a:pPr algn="ctr">
              <a:buNone/>
            </a:pPr>
            <a:r>
              <a:rPr lang="ru-RU" sz="3600" dirty="0" smtClean="0"/>
              <a:t>Основная цель игры – обходить препятствия . Игра завершается при выталкивании персонажа за пределы карты. Со временем скорость игры будет увеличиваться, тем самым усложняя процесс</a:t>
            </a:r>
            <a:r>
              <a:rPr lang="en-US" sz="3600" dirty="0" smtClean="0"/>
              <a:t> </a:t>
            </a:r>
            <a:r>
              <a:rPr lang="ru-RU" sz="3600" dirty="0" smtClean="0"/>
              <a:t>игры.</a:t>
            </a:r>
          </a:p>
          <a:p>
            <a:pPr algn="just">
              <a:buNone/>
            </a:pPr>
            <a:endParaRPr lang="ru-RU" sz="3600" dirty="0" smtClean="0"/>
          </a:p>
          <a:p>
            <a:pPr>
              <a:buNone/>
            </a:pP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484784"/>
            <a:ext cx="7772400" cy="4717136"/>
          </a:xfrm>
        </p:spPr>
        <p:txBody>
          <a:bodyPr/>
          <a:lstStyle/>
          <a:p>
            <a:pPr algn="ctr"/>
            <a:r>
              <a:rPr lang="ru-RU" sz="8800" dirty="0" smtClean="0"/>
              <a:t>Процесс разработки </a:t>
            </a:r>
            <a:endParaRPr lang="ru-RU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Задумка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ru-RU" sz="3200" dirty="0" smtClean="0"/>
              <a:t> Изначально так и планировалось: создать обыкновенную аркаду, чтобы убить время и немного нервов.</a:t>
            </a:r>
          </a:p>
          <a:p>
            <a:pPr algn="ctr">
              <a:buNone/>
            </a:pPr>
            <a:r>
              <a:rPr lang="ru-RU" sz="3200" dirty="0" smtClean="0"/>
              <a:t>Хотелось реализовать несколько различных вещей, но в ходе создания карты и написания кода, пришлось от них отказаться из-за не имения достаточного опыта и времени.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772400" cy="2268864"/>
          </a:xfrm>
        </p:spPr>
        <p:txBody>
          <a:bodyPr/>
          <a:lstStyle/>
          <a:p>
            <a:pPr algn="ctr"/>
            <a:r>
              <a:rPr lang="ru-RU" sz="8800" dirty="0" smtClean="0"/>
              <a:t>Реализация</a:t>
            </a:r>
            <a:endParaRPr lang="ru-RU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/>
              <a:t>PhotoShop</a:t>
            </a:r>
            <a:endParaRPr lang="ru-RU" sz="6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4400" dirty="0" smtClean="0"/>
              <a:t>Разработка игры началась с </a:t>
            </a:r>
            <a:r>
              <a:rPr lang="ru-RU" sz="4400" dirty="0" err="1" smtClean="0"/>
              <a:t>отрисовки</a:t>
            </a:r>
            <a:r>
              <a:rPr lang="ru-RU" sz="4400" dirty="0" smtClean="0"/>
              <a:t> фона и так называемых скал.</a:t>
            </a:r>
          </a:p>
          <a:p>
            <a:pPr algn="ctr">
              <a:buNone/>
            </a:pPr>
            <a:r>
              <a:rPr lang="ru-RU" sz="4400" dirty="0" smtClean="0"/>
              <a:t>Все я рисовал самостоятельно, изучив пару полезных уроков по </a:t>
            </a:r>
            <a:r>
              <a:rPr lang="en-US" sz="4400" dirty="0" err="1" smtClean="0"/>
              <a:t>PhotoShop</a:t>
            </a:r>
            <a:r>
              <a:rPr lang="en-US" sz="4400" dirty="0" smtClean="0"/>
              <a:t> </a:t>
            </a:r>
            <a:r>
              <a:rPr lang="ru-RU" sz="4400" dirty="0" smtClean="0"/>
              <a:t>в интернете.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1004</TotalTime>
  <Words>371</Words>
  <Application>Microsoft Office PowerPoint</Application>
  <PresentationFormat>Экран (4:3)</PresentationFormat>
  <Paragraphs>38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Метро</vt:lpstr>
      <vt:lpstr>Слайд 1</vt:lpstr>
      <vt:lpstr>Немного истории</vt:lpstr>
      <vt:lpstr>Слайд 3</vt:lpstr>
      <vt:lpstr>dArk rocks</vt:lpstr>
      <vt:lpstr>Смысл игры</vt:lpstr>
      <vt:lpstr>Процесс разработки </vt:lpstr>
      <vt:lpstr>Задумка</vt:lpstr>
      <vt:lpstr>Реализация</vt:lpstr>
      <vt:lpstr>PhotoShop</vt:lpstr>
      <vt:lpstr>Слайд 10</vt:lpstr>
      <vt:lpstr>Unity</vt:lpstr>
      <vt:lpstr>Слайд 12</vt:lpstr>
      <vt:lpstr>Слайд 13</vt:lpstr>
      <vt:lpstr>Результаты</vt:lpstr>
      <vt:lpstr>Благодарности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rocks</dc:title>
  <dc:creator>Сергей</dc:creator>
  <cp:lastModifiedBy>Сергей</cp:lastModifiedBy>
  <cp:revision>4</cp:revision>
  <dcterms:created xsi:type="dcterms:W3CDTF">2018-05-15T10:20:56Z</dcterms:created>
  <dcterms:modified xsi:type="dcterms:W3CDTF">2018-05-31T10:15:21Z</dcterms:modified>
</cp:coreProperties>
</file>