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1" r:id="rId10"/>
    <p:sldId id="264" r:id="rId11"/>
    <p:sldId id="276" r:id="rId12"/>
    <p:sldId id="266" r:id="rId13"/>
    <p:sldId id="267" r:id="rId14"/>
    <p:sldId id="274" r:id="rId15"/>
    <p:sldId id="275" r:id="rId16"/>
    <p:sldId id="280" r:id="rId17"/>
    <p:sldId id="279" r:id="rId18"/>
    <p:sldId id="277" r:id="rId19"/>
    <p:sldId id="278" r:id="rId20"/>
    <p:sldId id="271" r:id="rId21"/>
    <p:sldId id="27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8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47EB3-93FB-4CC3-BCEA-1C926E8227CE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CB6D8-13D3-4348-AC73-9956FE4D2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99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B6D8-13D3-4348-AC73-9956FE4D244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14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B82F-4771-49E5-B1E1-21946A1E5230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6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5D5-86C0-4E66-A2D7-BC34F0752A29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9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8314-5E1F-4CA4-8C9E-A7788A977F1B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5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1E03-88C3-4951-8478-492653AC04D4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6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6F00-A5E3-4AAA-8A53-64797ABD5D28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75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6FB9-AFD5-4DF9-88A5-21F4190EF871}" type="datetime1">
              <a:rPr lang="ru-RU" smtClean="0"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31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6BA6-5ECC-4E17-9A9E-D101AAEC7A41}" type="datetime1">
              <a:rPr lang="ru-RU" smtClean="0"/>
              <a:t>20.06.2020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0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C5F9-F407-4EDD-A2AE-5AF67AD0DB39}" type="datetime1">
              <a:rPr lang="ru-RU" smtClean="0"/>
              <a:t>20.06.2020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2E8-20E5-4E7B-825A-6960B43A2771}" type="datetime1">
              <a:rPr lang="ru-RU" smtClean="0"/>
              <a:t>20.06.2020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0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9B67-DAFD-46C6-94AF-86E7842DE4FF}" type="datetime1">
              <a:rPr lang="ru-RU" smtClean="0"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4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CE9-1593-40A6-BEC4-46D6F6E039A0}" type="datetime1">
              <a:rPr lang="ru-RU" smtClean="0"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46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B8C8-923D-4F78-8C78-BBED620456C1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5F98-8EF7-4541-89D2-E9AEB8028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2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веб-сервиса по учету персональных расходов «</a:t>
            </a:r>
            <a:r>
              <a:rPr lang="en-US" dirty="0"/>
              <a:t>Smart Expenses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Выполнили: </a:t>
            </a:r>
            <a:r>
              <a:rPr lang="ru-RU" dirty="0" err="1"/>
              <a:t>Гайворонский</a:t>
            </a:r>
            <a:r>
              <a:rPr lang="ru-RU" dirty="0"/>
              <a:t> С.И., </a:t>
            </a:r>
            <a:r>
              <a:rPr lang="ru-RU" dirty="0" err="1"/>
              <a:t>Гостев</a:t>
            </a:r>
            <a:r>
              <a:rPr lang="ru-RU" dirty="0"/>
              <a:t> З.С., </a:t>
            </a:r>
            <a:r>
              <a:rPr lang="ru-RU" dirty="0" err="1"/>
              <a:t>Гудимов</a:t>
            </a:r>
            <a:r>
              <a:rPr lang="ru-RU" dirty="0"/>
              <a:t> А.М.</a:t>
            </a:r>
          </a:p>
          <a:p>
            <a:pPr algn="r"/>
            <a:r>
              <a:rPr lang="ru-RU" dirty="0"/>
              <a:t>Руководители: Тарасов В.С., Рыжков В.А. </a:t>
            </a:r>
          </a:p>
        </p:txBody>
      </p:sp>
    </p:spTree>
    <p:extLst>
      <p:ext uri="{BB962C8B-B14F-4D97-AF65-F5344CB8AC3E}">
        <p14:creationId xmlns:p14="http://schemas.microsoft.com/office/powerpoint/2010/main" val="100970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Swagger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C5E1596-5936-4ED4-A1BD-303695221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1445979"/>
            <a:ext cx="10908323" cy="50468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8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9BD71-40F7-47C0-B919-FBF9C5EF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Swagger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6F3124B-4A91-4C52-86A9-73ECED8CA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1" y="1389009"/>
            <a:ext cx="11479237" cy="52690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DEC5B9-170B-459B-887B-12EB143A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0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ru-RU" dirty="0"/>
          </a:p>
          <a:p>
            <a:r>
              <a:rPr lang="en-US" dirty="0"/>
              <a:t>Smoke testing</a:t>
            </a:r>
          </a:p>
          <a:p>
            <a:r>
              <a:rPr lang="en-US" dirty="0"/>
              <a:t>End-to-end testing</a:t>
            </a:r>
          </a:p>
          <a:p>
            <a:r>
              <a:rPr lang="en-US" dirty="0"/>
              <a:t>UI testing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76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8346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Скриншоты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2" descr="https://sun9-32.userapi.com/c855428/v855428817/242f72/V92vlfTo3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6378"/>
            <a:ext cx="12192000" cy="59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2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Скриншоты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 descr="https://psv4.userapi.com/c856536/u132136701/docs/d9/66506e4ba355/2020-06-19_17-00-53.png?extra=w3l8zxiTXzOLr4lH6cEMEvVQjxSB38BHKOWQT_LYvSu0zyiOElR-LmFsu5wqQ17Ssnx2mlQhIWt0UXhlc5cV9p6N8BMFxlvTNWGcf2QCB7tYwbeKSnL25QmJflwTWnDfYM7oYMiGPsDH9JqEQCX4HKb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260"/>
            <a:ext cx="735214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psv4.userapi.com/c856536/u132136701/docs/d17/4505ae35da48/2020-06-19_17-00-33.png?extra=KbhHkGjWeTgf0bMZwfCAjhjHNb0MKzd_MgeNdU8Fc-rZ323EgWgEfpIeSFEjZ349MlSHljmTEgLraOGIw0BicFjPV3bNFgSeqzvMw1UTRzQhZmFG9hvccxU9FuXs-1ehZAWlpyGaBgYtdDCByVVr_iM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37" y="3084624"/>
            <a:ext cx="6493164" cy="377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7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Скриншоты приложения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1CEEDD7-7751-44E0-BB54-CEB8442E8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2" y="1416616"/>
            <a:ext cx="11662116" cy="522973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53" y="0"/>
            <a:ext cx="7166878" cy="32307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54" y="3603981"/>
            <a:ext cx="7166877" cy="32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2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1925"/>
            <a:ext cx="85344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7837D-E8BE-4476-9D2B-C3DD7E46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Скриншоты приложения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637E7D-3292-4C0D-9265-E6419022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18</a:t>
            </a:fld>
            <a:endParaRPr lang="ru-RU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420F309A-2F1F-43F5-8A84-36EA43C54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1358434"/>
            <a:ext cx="11296357" cy="5048060"/>
          </a:xfrm>
        </p:spPr>
      </p:pic>
    </p:spTree>
    <p:extLst>
      <p:ext uri="{BB962C8B-B14F-4D97-AF65-F5344CB8AC3E}">
        <p14:creationId xmlns:p14="http://schemas.microsoft.com/office/powerpoint/2010/main" val="45656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A1C05-5B29-4A7E-98A0-4213CC31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Скриншоты приложения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4E3EDCE-D28B-4B0E-98F3-BBDCCF49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2" y="1359649"/>
            <a:ext cx="11549575" cy="51792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71BB01-EBF9-4BA2-B652-6EF903EC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9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Распределение обязанностей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098" y="834190"/>
            <a:ext cx="10917702" cy="5763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b="1" dirty="0" err="1"/>
              <a:t>Гайворонский</a:t>
            </a:r>
            <a:r>
              <a:rPr lang="ru-RU" sz="1800" b="1" dirty="0"/>
              <a:t> Сергей:</a:t>
            </a:r>
          </a:p>
          <a:p>
            <a:r>
              <a:rPr lang="ru-RU" sz="1800" dirty="0"/>
              <a:t>Проектирование тестовых сценариев</a:t>
            </a:r>
          </a:p>
          <a:p>
            <a:r>
              <a:rPr lang="ru-RU" sz="1800" dirty="0"/>
              <a:t>Тестирование проекта</a:t>
            </a:r>
          </a:p>
          <a:p>
            <a:r>
              <a:rPr lang="ru-RU" sz="1800" dirty="0"/>
              <a:t>Составление курсового проекта</a:t>
            </a:r>
          </a:p>
          <a:p>
            <a:r>
              <a:rPr lang="ru-RU" sz="1800" dirty="0"/>
              <a:t>Составление презентации</a:t>
            </a:r>
          </a:p>
          <a:p>
            <a:r>
              <a:rPr lang="ru-RU" sz="1800" dirty="0"/>
              <a:t>Создание диаграмм</a:t>
            </a:r>
            <a:r>
              <a:rPr lang="en-US" sz="1800" dirty="0"/>
              <a:t>: </a:t>
            </a:r>
            <a:r>
              <a:rPr lang="ru-RU" sz="1800" dirty="0"/>
              <a:t>состояний, объектов, развертывания</a:t>
            </a:r>
          </a:p>
          <a:p>
            <a:r>
              <a:rPr lang="ru-RU" sz="1800" dirty="0"/>
              <a:t>Составление ТЗ</a:t>
            </a:r>
          </a:p>
          <a:p>
            <a:pPr marL="0" indent="0">
              <a:buNone/>
            </a:pPr>
            <a:r>
              <a:rPr lang="ru-RU" sz="1800" b="1" dirty="0" err="1"/>
              <a:t>Гостев</a:t>
            </a:r>
            <a:r>
              <a:rPr lang="ru-RU" sz="1800" b="1" dirty="0"/>
              <a:t> Захар:</a:t>
            </a:r>
          </a:p>
          <a:p>
            <a:r>
              <a:rPr lang="ru-RU" sz="1800" dirty="0" smtClean="0"/>
              <a:t>Проектирование</a:t>
            </a:r>
            <a:r>
              <a:rPr lang="en-US" sz="1800" dirty="0" smtClean="0"/>
              <a:t> </a:t>
            </a:r>
            <a:r>
              <a:rPr lang="ru-RU" sz="1800" dirty="0" smtClean="0"/>
              <a:t>и программная реализация </a:t>
            </a:r>
            <a:r>
              <a:rPr lang="ru-RU" sz="1800" dirty="0"/>
              <a:t>интерфейса клиентской части</a:t>
            </a:r>
          </a:p>
          <a:p>
            <a:r>
              <a:rPr lang="ru-RU" sz="1800" dirty="0"/>
              <a:t>Проектирование базы данных </a:t>
            </a:r>
          </a:p>
          <a:p>
            <a:r>
              <a:rPr lang="ru-RU" sz="1800" dirty="0"/>
              <a:t>Составление ТЗ</a:t>
            </a:r>
          </a:p>
          <a:p>
            <a:r>
              <a:rPr lang="ru-RU" sz="1800" dirty="0"/>
              <a:t>Создание диаграмм</a:t>
            </a:r>
            <a:r>
              <a:rPr lang="en-US" sz="1800" dirty="0"/>
              <a:t>: </a:t>
            </a:r>
            <a:r>
              <a:rPr lang="ru-RU" sz="1800" dirty="0"/>
              <a:t>прецедентов, классов</a:t>
            </a:r>
          </a:p>
          <a:p>
            <a:pPr marL="0" indent="0">
              <a:buNone/>
            </a:pPr>
            <a:r>
              <a:rPr lang="ru-RU" sz="1800" b="1" dirty="0" err="1"/>
              <a:t>Гудимов</a:t>
            </a:r>
            <a:r>
              <a:rPr lang="ru-RU" sz="1800" b="1" dirty="0"/>
              <a:t> Антон:</a:t>
            </a:r>
          </a:p>
          <a:p>
            <a:r>
              <a:rPr lang="ru-RU" sz="1800" dirty="0"/>
              <a:t>Проектирование</a:t>
            </a:r>
            <a:r>
              <a:rPr lang="en-US" sz="1800" dirty="0"/>
              <a:t> </a:t>
            </a:r>
            <a:r>
              <a:rPr lang="ru-RU" sz="1800" dirty="0"/>
              <a:t>и программная реализация </a:t>
            </a:r>
            <a:r>
              <a:rPr lang="ru-RU" sz="1800" dirty="0"/>
              <a:t>серверной части </a:t>
            </a:r>
          </a:p>
          <a:p>
            <a:r>
              <a:rPr lang="ru-RU" sz="1800" dirty="0"/>
              <a:t>Разработка </a:t>
            </a:r>
            <a:r>
              <a:rPr lang="en-US" sz="1800" dirty="0"/>
              <a:t>API</a:t>
            </a:r>
            <a:endParaRPr lang="ru-RU" sz="1800" dirty="0"/>
          </a:p>
          <a:p>
            <a:r>
              <a:rPr lang="ru-RU" sz="1800" dirty="0"/>
              <a:t>Описание </a:t>
            </a:r>
            <a:r>
              <a:rPr lang="en-US" sz="1800" dirty="0"/>
              <a:t>Swagger</a:t>
            </a:r>
            <a:endParaRPr lang="ru-RU" sz="1800" dirty="0"/>
          </a:p>
          <a:p>
            <a:r>
              <a:rPr lang="ru-RU" sz="1800" dirty="0"/>
              <a:t>Создание диаграмм</a:t>
            </a:r>
            <a:r>
              <a:rPr lang="en-US" sz="1800" dirty="0"/>
              <a:t>:</a:t>
            </a:r>
            <a:r>
              <a:rPr lang="ru-RU" sz="1800" dirty="0"/>
              <a:t> последовательностей, коммуникации, активностей</a:t>
            </a:r>
          </a:p>
          <a:p>
            <a:r>
              <a:rPr lang="ru-RU" sz="1800" dirty="0"/>
              <a:t>Составление ТЗ</a:t>
            </a:r>
            <a:endParaRPr lang="en-US" sz="1800" dirty="0"/>
          </a:p>
          <a:p>
            <a:endParaRPr lang="ru-RU" sz="1800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022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 ходе разработки данного приложения:</a:t>
            </a:r>
          </a:p>
          <a:p>
            <a:r>
              <a:rPr lang="ru-RU" dirty="0"/>
              <a:t>Изучена предметная область </a:t>
            </a:r>
          </a:p>
          <a:p>
            <a:r>
              <a:rPr lang="ru-RU" dirty="0"/>
              <a:t>Проанализированы существующие аналоги проекта</a:t>
            </a:r>
          </a:p>
          <a:p>
            <a:r>
              <a:rPr lang="ru-RU" dirty="0"/>
              <a:t>Определены и реализованы необходимые функции и модули</a:t>
            </a:r>
          </a:p>
          <a:p>
            <a:r>
              <a:rPr lang="ru-RU" dirty="0"/>
              <a:t>Разработано приложение, отвечающее указанным в техническом задании требованиям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95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706" y="26110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0706" y="4682331"/>
            <a:ext cx="10515600" cy="4351338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/>
              <a:t>Участники проекта:</a:t>
            </a:r>
          </a:p>
          <a:p>
            <a:pPr marL="0" indent="0" algn="r">
              <a:buNone/>
            </a:pPr>
            <a:r>
              <a:rPr lang="ru-RU" dirty="0" err="1"/>
              <a:t>Гайворонский</a:t>
            </a:r>
            <a:r>
              <a:rPr lang="ru-RU" dirty="0"/>
              <a:t> С.И. </a:t>
            </a:r>
            <a:r>
              <a:rPr lang="en-US" dirty="0"/>
              <a:t>gaivoronsky1999@gmail.com</a:t>
            </a:r>
            <a:endParaRPr lang="ru-RU" dirty="0"/>
          </a:p>
          <a:p>
            <a:pPr marL="0" indent="0" algn="r">
              <a:buNone/>
            </a:pPr>
            <a:r>
              <a:rPr lang="ru-RU" dirty="0" err="1"/>
              <a:t>Гостев</a:t>
            </a:r>
            <a:r>
              <a:rPr lang="ru-RU" dirty="0"/>
              <a:t> З.С</a:t>
            </a:r>
            <a:r>
              <a:rPr lang="ru-RU" dirty="0" smtClean="0"/>
              <a:t>.	</a:t>
            </a:r>
            <a:r>
              <a:rPr lang="en-US" dirty="0" smtClean="0"/>
              <a:t>zgstv@yandex.ru</a:t>
            </a:r>
            <a:endParaRPr lang="ru-RU" dirty="0"/>
          </a:p>
          <a:p>
            <a:pPr marL="0" indent="0" algn="r">
              <a:buNone/>
            </a:pPr>
            <a:r>
              <a:rPr lang="ru-RU" dirty="0"/>
              <a:t>Гудимов А.М. </a:t>
            </a:r>
            <a:r>
              <a:rPr lang="en-US" dirty="0"/>
              <a:t>gudimovanton@yandex.ru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29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 разработки данного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Учет расходов необходим для того, чтобы: </a:t>
            </a:r>
          </a:p>
          <a:p>
            <a:r>
              <a:rPr lang="ru-RU" dirty="0"/>
              <a:t> Знать реальные расходы в течение определенного периода</a:t>
            </a:r>
          </a:p>
          <a:p>
            <a:r>
              <a:rPr lang="ru-RU" dirty="0"/>
              <a:t>Находить «финансовые бреши», через которые уходят деньги</a:t>
            </a:r>
          </a:p>
          <a:p>
            <a:r>
              <a:rPr lang="ru-RU" dirty="0"/>
              <a:t>Начать планирование бюджета</a:t>
            </a:r>
          </a:p>
          <a:p>
            <a:r>
              <a:rPr lang="ru-RU" dirty="0"/>
              <a:t>Оптимизировать траты и найти источники дополнительной выгоды</a:t>
            </a:r>
          </a:p>
          <a:p>
            <a:r>
              <a:rPr lang="ru-RU" dirty="0"/>
              <a:t>Начать делать накопления</a:t>
            </a:r>
          </a:p>
          <a:p>
            <a:r>
              <a:rPr lang="ru-RU" dirty="0"/>
              <a:t>Выйти на новый уровень финансового развития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7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аналоги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Минусы:</a:t>
            </a:r>
          </a:p>
          <a:p>
            <a:r>
              <a:rPr lang="ru-RU" dirty="0"/>
              <a:t>Платная подписка</a:t>
            </a:r>
          </a:p>
          <a:p>
            <a:r>
              <a:rPr lang="ru-RU" dirty="0"/>
              <a:t>Перегруженный интерфейс</a:t>
            </a:r>
          </a:p>
          <a:p>
            <a:r>
              <a:rPr lang="ru-RU" dirty="0"/>
              <a:t>Обилие навязчивой рекламы и акций</a:t>
            </a:r>
          </a:p>
          <a:p>
            <a:endParaRPr lang="ru-RU" dirty="0"/>
          </a:p>
        </p:txBody>
      </p:sp>
      <p:pic>
        <p:nvPicPr>
          <p:cNvPr id="4" name="image13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086340" y="226580"/>
            <a:ext cx="2057660" cy="3623945"/>
          </a:xfrm>
          <a:prstGeom prst="rect">
            <a:avLst/>
          </a:prstGeom>
          <a:ln/>
        </p:spPr>
      </p:pic>
      <p:pic>
        <p:nvPicPr>
          <p:cNvPr id="5" name="image2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55166" y="549102"/>
            <a:ext cx="2393488" cy="4050608"/>
          </a:xfrm>
          <a:prstGeom prst="rect">
            <a:avLst/>
          </a:prstGeom>
          <a:ln/>
        </p:spPr>
      </p:pic>
      <p:pic>
        <p:nvPicPr>
          <p:cNvPr id="6" name="image5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086340" y="3547600"/>
            <a:ext cx="2150024" cy="3124835"/>
          </a:xfrm>
          <a:prstGeom prst="rect">
            <a:avLst/>
          </a:prstGeom>
          <a:ln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59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 автоматизировать и систематизировать учет расходов пользователя</a:t>
            </a:r>
          </a:p>
          <a:p>
            <a:pPr marL="0" indent="0">
              <a:buNone/>
            </a:pPr>
            <a:r>
              <a:rPr lang="ru-RU" b="1" dirty="0"/>
              <a:t>Процессы, подлежащие автоматизации</a:t>
            </a:r>
            <a:r>
              <a:rPr lang="ru-RU" dirty="0"/>
              <a:t>:</a:t>
            </a:r>
          </a:p>
          <a:p>
            <a:r>
              <a:rPr lang="ru-RU" dirty="0"/>
              <a:t>Процесс регистрации расходов</a:t>
            </a:r>
          </a:p>
          <a:p>
            <a:r>
              <a:rPr lang="ru-RU" dirty="0"/>
              <a:t>Процесс классификации расходов</a:t>
            </a:r>
          </a:p>
          <a:p>
            <a:r>
              <a:rPr lang="ru-RU" dirty="0"/>
              <a:t>Процесс формирования ограниченного набора статистических данных о расходах</a:t>
            </a:r>
          </a:p>
          <a:p>
            <a:r>
              <a:rPr lang="ru-RU" dirty="0"/>
              <a:t>Процесс внесения расходов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52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9253" y="-288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Use-case </a:t>
            </a:r>
            <a:r>
              <a:rPr lang="ru-RU" dirty="0"/>
              <a:t>диаграмма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9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используемых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Стек технологий: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MySQL</a:t>
            </a:r>
          </a:p>
          <a:p>
            <a:r>
              <a:rPr lang="en-US" dirty="0" err="1"/>
              <a:t>phpMyAdmin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9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Основной паттерн проектирования - </a:t>
            </a:r>
            <a:r>
              <a:rPr lang="ru-RU" dirty="0"/>
              <a:t>Фасад</a:t>
            </a:r>
          </a:p>
          <a:p>
            <a:pPr marL="0" indent="0">
              <a:buNone/>
            </a:pPr>
            <a:r>
              <a:rPr lang="ru-RU" b="1" dirty="0"/>
              <a:t>Данный паттерн позволил достичь:</a:t>
            </a:r>
          </a:p>
          <a:p>
            <a:r>
              <a:rPr lang="ru-RU" dirty="0"/>
              <a:t>уменьшение количества связей между клиентом и системой</a:t>
            </a:r>
          </a:p>
          <a:p>
            <a:r>
              <a:rPr lang="ru-RU" dirty="0"/>
              <a:t>возможность выделения подсистем компонентов в одной системе</a:t>
            </a:r>
          </a:p>
          <a:p>
            <a:r>
              <a:rPr lang="ru-RU" dirty="0"/>
              <a:t>возможность упрощения работы с системой, определив одну точку взаимодействия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96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развертывания веб-сервиса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5F98-8EF7-4541-89D2-E9AEB8028D2E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B4B8DDF-FB01-4D29-8091-5BD000A72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66" y="1749079"/>
            <a:ext cx="9394766" cy="45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53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329</Words>
  <Application>Microsoft Office PowerPoint</Application>
  <PresentationFormat>Широкоэкранный</PresentationFormat>
  <Paragraphs>103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Разработка веб-сервиса по учету персональных расходов «Smart Expenses»</vt:lpstr>
      <vt:lpstr>Распределение обязанностей</vt:lpstr>
      <vt:lpstr>Актуальность разработки данного приложения</vt:lpstr>
      <vt:lpstr>Существующие аналоги</vt:lpstr>
      <vt:lpstr>Постановка задачи</vt:lpstr>
      <vt:lpstr>Use-case диаграмма</vt:lpstr>
      <vt:lpstr>Выбор используемых технологий</vt:lpstr>
      <vt:lpstr>Анализ архитектуры</vt:lpstr>
      <vt:lpstr>Схема развертывания веб-сервиса</vt:lpstr>
      <vt:lpstr>Swagger</vt:lpstr>
      <vt:lpstr>Swagger</vt:lpstr>
      <vt:lpstr>Тестирование</vt:lpstr>
      <vt:lpstr>Скриншоты приложения</vt:lpstr>
      <vt:lpstr>Скриншоты приложения</vt:lpstr>
      <vt:lpstr>Скриншоты приложения</vt:lpstr>
      <vt:lpstr>Презентация PowerPoint</vt:lpstr>
      <vt:lpstr>Презентация PowerPoint</vt:lpstr>
      <vt:lpstr>Скриншоты приложения</vt:lpstr>
      <vt:lpstr>Скриншоты приложения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веб-сайта по учету персональных расходов «Smart Expenses»</dc:title>
  <dc:creator>Сергей Гайворонский</dc:creator>
  <cp:lastModifiedBy>Пользователь Windows</cp:lastModifiedBy>
  <cp:revision>17</cp:revision>
  <dcterms:created xsi:type="dcterms:W3CDTF">2020-06-19T10:57:46Z</dcterms:created>
  <dcterms:modified xsi:type="dcterms:W3CDTF">2020-06-20T15:27:40Z</dcterms:modified>
</cp:coreProperties>
</file>