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0" r:id="rId1"/>
    <p:sldMasterId id="2147483662" r:id="rId2"/>
    <p:sldMasterId id="2147483665" r:id="rId3"/>
  </p:sldMasterIdLst>
  <p:notesMasterIdLst>
    <p:notesMasterId r:id="rId5"/>
  </p:notesMasterIdLst>
  <p:handoutMasterIdLst>
    <p:handoutMasterId r:id="rId6"/>
  </p:handoutMasterIdLst>
  <p:sldIdLst>
    <p:sldId id="349" r:id="rId4"/>
  </p:sldIdLst>
  <p:sldSz cx="8961438" cy="6721475"/>
  <p:notesSz cx="6811963" cy="9942513"/>
  <p:custDataLst>
    <p:tags r:id="rId7"/>
  </p:custDataLst>
  <p:defaultTextStyle>
    <a:defPPr>
      <a:defRPr lang="en-US"/>
    </a:defPPr>
    <a:lvl1pPr algn="l" rtl="0" fontAlgn="base">
      <a:spcBef>
        <a:spcPct val="0"/>
      </a:spcBef>
      <a:spcAft>
        <a:spcPct val="0"/>
      </a:spcAft>
      <a:defRPr sz="1600" kern="1200">
        <a:solidFill>
          <a:schemeClr val="accent1"/>
        </a:solidFill>
        <a:latin typeface="Arial" charset="0"/>
        <a:ea typeface="+mn-ea"/>
        <a:cs typeface="+mn-cs"/>
      </a:defRPr>
    </a:lvl1pPr>
    <a:lvl2pPr marL="457200" algn="l" rtl="0" fontAlgn="base">
      <a:spcBef>
        <a:spcPct val="0"/>
      </a:spcBef>
      <a:spcAft>
        <a:spcPct val="0"/>
      </a:spcAft>
      <a:defRPr sz="1600" kern="1200">
        <a:solidFill>
          <a:schemeClr val="accent1"/>
        </a:solidFill>
        <a:latin typeface="Arial" charset="0"/>
        <a:ea typeface="+mn-ea"/>
        <a:cs typeface="+mn-cs"/>
      </a:defRPr>
    </a:lvl2pPr>
    <a:lvl3pPr marL="914400" algn="l" rtl="0" fontAlgn="base">
      <a:spcBef>
        <a:spcPct val="0"/>
      </a:spcBef>
      <a:spcAft>
        <a:spcPct val="0"/>
      </a:spcAft>
      <a:defRPr sz="1600" kern="1200">
        <a:solidFill>
          <a:schemeClr val="accent1"/>
        </a:solidFill>
        <a:latin typeface="Arial" charset="0"/>
        <a:ea typeface="+mn-ea"/>
        <a:cs typeface="+mn-cs"/>
      </a:defRPr>
    </a:lvl3pPr>
    <a:lvl4pPr marL="1371600" algn="l" rtl="0" fontAlgn="base">
      <a:spcBef>
        <a:spcPct val="0"/>
      </a:spcBef>
      <a:spcAft>
        <a:spcPct val="0"/>
      </a:spcAft>
      <a:defRPr sz="1600" kern="1200">
        <a:solidFill>
          <a:schemeClr val="accent1"/>
        </a:solidFill>
        <a:latin typeface="Arial" charset="0"/>
        <a:ea typeface="+mn-ea"/>
        <a:cs typeface="+mn-cs"/>
      </a:defRPr>
    </a:lvl4pPr>
    <a:lvl5pPr marL="1828800" algn="l" rtl="0" fontAlgn="base">
      <a:spcBef>
        <a:spcPct val="0"/>
      </a:spcBef>
      <a:spcAft>
        <a:spcPct val="0"/>
      </a:spcAft>
      <a:defRPr sz="1600" kern="1200">
        <a:solidFill>
          <a:schemeClr val="accent1"/>
        </a:solidFill>
        <a:latin typeface="Arial" charset="0"/>
        <a:ea typeface="+mn-ea"/>
        <a:cs typeface="+mn-cs"/>
      </a:defRPr>
    </a:lvl5pPr>
    <a:lvl6pPr marL="2286000" algn="l" defTabSz="914400" rtl="0" eaLnBrk="1" latinLnBrk="0" hangingPunct="1">
      <a:defRPr sz="1600" kern="1200">
        <a:solidFill>
          <a:schemeClr val="accent1"/>
        </a:solidFill>
        <a:latin typeface="Arial" charset="0"/>
        <a:ea typeface="+mn-ea"/>
        <a:cs typeface="+mn-cs"/>
      </a:defRPr>
    </a:lvl6pPr>
    <a:lvl7pPr marL="2743200" algn="l" defTabSz="914400" rtl="0" eaLnBrk="1" latinLnBrk="0" hangingPunct="1">
      <a:defRPr sz="1600" kern="1200">
        <a:solidFill>
          <a:schemeClr val="accent1"/>
        </a:solidFill>
        <a:latin typeface="Arial" charset="0"/>
        <a:ea typeface="+mn-ea"/>
        <a:cs typeface="+mn-cs"/>
      </a:defRPr>
    </a:lvl7pPr>
    <a:lvl8pPr marL="3200400" algn="l" defTabSz="914400" rtl="0" eaLnBrk="1" latinLnBrk="0" hangingPunct="1">
      <a:defRPr sz="1600" kern="1200">
        <a:solidFill>
          <a:schemeClr val="accent1"/>
        </a:solidFill>
        <a:latin typeface="Arial" charset="0"/>
        <a:ea typeface="+mn-ea"/>
        <a:cs typeface="+mn-cs"/>
      </a:defRPr>
    </a:lvl8pPr>
    <a:lvl9pPr marL="3657600" algn="l" defTabSz="914400" rtl="0" eaLnBrk="1" latinLnBrk="0" hangingPunct="1">
      <a:defRPr sz="1600" kern="1200">
        <a:solidFill>
          <a:schemeClr val="accent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uthahir N" initials="A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020"/>
    <a:srgbClr val="10A050"/>
    <a:srgbClr val="E3C800"/>
    <a:srgbClr val="D5D5D5"/>
    <a:srgbClr val="00738B"/>
    <a:srgbClr val="DDDDDD"/>
    <a:srgbClr val="00B050"/>
    <a:srgbClr val="808080"/>
    <a:srgbClr val="FF9900"/>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autoAdjust="0"/>
    <p:restoredTop sz="76199" autoAdjust="0"/>
  </p:normalViewPr>
  <p:slideViewPr>
    <p:cSldViewPr snapToGrid="0" showGuides="1">
      <p:cViewPr varScale="1">
        <p:scale>
          <a:sx n="56" d="100"/>
          <a:sy n="56" d="100"/>
        </p:scale>
        <p:origin x="-1710" y="-96"/>
      </p:cViewPr>
      <p:guideLst>
        <p:guide orient="horz" pos="105"/>
        <p:guide orient="horz" pos="3946"/>
        <p:guide pos="3026"/>
        <p:guide pos="107"/>
        <p:guide pos="5554"/>
      </p:guideLst>
    </p:cSldViewPr>
  </p:slideViewPr>
  <p:notesTextViewPr>
    <p:cViewPr>
      <p:scale>
        <a:sx n="100" d="100"/>
        <a:sy n="100" d="100"/>
      </p:scale>
      <p:origin x="0" y="0"/>
    </p:cViewPr>
  </p:notesTextViewPr>
  <p:sorterViewPr>
    <p:cViewPr>
      <p:scale>
        <a:sx n="100" d="100"/>
        <a:sy n="100" d="100"/>
      </p:scale>
      <p:origin x="0" y="3066"/>
    </p:cViewPr>
  </p:sorterViewPr>
  <p:notesViewPr>
    <p:cSldViewPr snapToGrid="0" showGuides="1">
      <p:cViewPr varScale="1">
        <p:scale>
          <a:sx n="49" d="100"/>
          <a:sy n="49" d="100"/>
        </p:scale>
        <p:origin x="-2886" y="-90"/>
      </p:cViewPr>
      <p:guideLst>
        <p:guide orient="horz" pos="3132"/>
        <p:guide pos="21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5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gray">
          <a:xfrm>
            <a:off x="490538" y="622300"/>
            <a:ext cx="5835650" cy="4376738"/>
          </a:xfrm>
          <a:prstGeom prst="rect">
            <a:avLst/>
          </a:prstGeom>
          <a:no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gray">
          <a:xfrm>
            <a:off x="550863" y="5340350"/>
            <a:ext cx="5805487" cy="123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7" name="Rectangle 7"/>
          <p:cNvSpPr>
            <a:spLocks noGrp="1" noChangeArrowheads="1"/>
          </p:cNvSpPr>
          <p:nvPr>
            <p:ph type="sldNum" sz="quarter" idx="5"/>
          </p:nvPr>
        </p:nvSpPr>
        <p:spPr bwMode="gray">
          <a:xfrm>
            <a:off x="6078538" y="9561338"/>
            <a:ext cx="541337" cy="1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defTabSz="920690">
              <a:defRPr sz="1200">
                <a:solidFill>
                  <a:schemeClr val="tx1"/>
                </a:solidFill>
              </a:defRPr>
            </a:lvl1pPr>
          </a:lstStyle>
          <a:p>
            <a:fld id="{931E2179-51B3-4114-80B3-F9E99E408421}" type="slidenum">
              <a:rPr lang="en-US"/>
              <a:pPr/>
              <a:t>‹#›</a:t>
            </a:fld>
            <a:endParaRPr lang="en-US"/>
          </a:p>
        </p:txBody>
      </p:sp>
      <p:sp>
        <p:nvSpPr>
          <p:cNvPr id="5128" name="doc id"/>
          <p:cNvSpPr>
            <a:spLocks noGrp="1" noChangeArrowheads="1"/>
          </p:cNvSpPr>
          <p:nvPr>
            <p:ph type="ftr" sz="quarter" idx="4"/>
          </p:nvPr>
        </p:nvSpPr>
        <p:spPr bwMode="gray">
          <a:xfrm>
            <a:off x="6619810" y="111009"/>
            <a:ext cx="66" cy="12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920690">
              <a:defRPr sz="800">
                <a:solidFill>
                  <a:schemeClr val="tx1"/>
                </a:solidFill>
              </a:defRPr>
            </a:lvl1pPr>
          </a:lstStyle>
          <a:p>
            <a:endParaRPr lang="en-AU"/>
          </a:p>
        </p:txBody>
      </p:sp>
    </p:spTree>
    <p:extLst>
      <p:ext uri="{BB962C8B-B14F-4D97-AF65-F5344CB8AC3E}">
        <p14:creationId xmlns:p14="http://schemas.microsoft.com/office/powerpoint/2010/main" val="3213384411"/>
      </p:ext>
    </p:extLst>
  </p:cSld>
  <p:clrMap bg1="lt1" tx1="dk1" bg2="lt2" tx2="dk2" accent1="accent1" accent2="accent2" accent3="accent3" accent4="accent4" accent5="accent5" accent6="accent6" hlink="hlink" folHlink="folHlink"/>
  <p:notesStyle>
    <a:lvl1pPr algn="l" defTabSz="895350" rtl="0" fontAlgn="base">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fontAlgn="base">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fontAlgn="base">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fontAlgn="base">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fontAlgn="base">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0863" y="5340350"/>
            <a:ext cx="5805487" cy="20005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AU" sz="1300" dirty="0"/>
              <a:t>This chart shows the </a:t>
            </a:r>
            <a:r>
              <a:rPr lang="en-AU" sz="1300" dirty="0" smtClean="0"/>
              <a:t>absolute contribution </a:t>
            </a:r>
            <a:r>
              <a:rPr lang="en-AU" sz="1300" dirty="0"/>
              <a:t>of each driver to economic profit, for the industry and </a:t>
            </a:r>
            <a:r>
              <a:rPr lang="en-AU" sz="1300" dirty="0" smtClean="0"/>
              <a:t>Tesco.  </a:t>
            </a:r>
            <a:r>
              <a:rPr lang="en-AU" sz="1300" dirty="0"/>
              <a:t>For example, </a:t>
            </a:r>
            <a:r>
              <a:rPr lang="en-AU" sz="1300" dirty="0" smtClean="0"/>
              <a:t>high turns is </a:t>
            </a:r>
            <a:r>
              <a:rPr lang="en-AU" sz="1300" dirty="0"/>
              <a:t>the principal reason that this industry performs </a:t>
            </a:r>
            <a:r>
              <a:rPr lang="en-AU" sz="1300" dirty="0" smtClean="0"/>
              <a:t>above the </a:t>
            </a:r>
            <a:r>
              <a:rPr lang="en-AU" sz="1300" dirty="0"/>
              <a:t>market.  </a:t>
            </a:r>
            <a:r>
              <a:rPr lang="en-AU" sz="1300" dirty="0" smtClean="0"/>
              <a:t>But low</a:t>
            </a:r>
            <a:r>
              <a:rPr lang="en-AU" sz="1300" baseline="0" dirty="0" smtClean="0"/>
              <a:t> margins mean that it has much lower performance than it otherwise would.</a:t>
            </a:r>
            <a:endParaRPr lang="en-AU" sz="1300" dirty="0"/>
          </a:p>
          <a:p>
            <a:endParaRPr lang="en-AU" sz="1300" dirty="0"/>
          </a:p>
          <a:p>
            <a:r>
              <a:rPr lang="en-AU" sz="1300" dirty="0" smtClean="0"/>
              <a:t>Tesco’s company effect (difference between company performance</a:t>
            </a:r>
            <a:r>
              <a:rPr lang="en-AU" sz="1300" baseline="0" dirty="0" smtClean="0"/>
              <a:t> and industry performance) is smaller than the industry effect, but is quite different in terms of drivers.  The major reasons that Tesco underperforms its industry is because of its relatively low turns compared to its peers.  If Tesco had turns the same as the average of its industry, it could create </a:t>
            </a:r>
            <a:r>
              <a:rPr lang="en-AU" sz="1300" baseline="0" dirty="0" err="1" smtClean="0"/>
              <a:t>GBP</a:t>
            </a:r>
            <a:r>
              <a:rPr lang="en-AU" sz="1300" baseline="0" dirty="0" smtClean="0"/>
              <a:t> 1.1bn more value pa.  Tesco’s margins are stronger than its peers, and it has also grown in a less acquisitive way (lower </a:t>
            </a:r>
            <a:r>
              <a:rPr lang="en-AU" sz="1300" baseline="0" dirty="0" err="1" smtClean="0"/>
              <a:t>TCR</a:t>
            </a:r>
            <a:r>
              <a:rPr lang="en-AU" sz="1300" baseline="0" dirty="0" smtClean="0"/>
              <a:t>).</a:t>
            </a:r>
          </a:p>
          <a:p>
            <a:endParaRPr lang="en-AU" sz="1300" baseline="0" dirty="0" smtClean="0"/>
          </a:p>
          <a:p>
            <a:r>
              <a:rPr lang="en-AU" sz="1300" baseline="0" dirty="0" smtClean="0"/>
              <a:t>This analysis tests the influence of each driver on economic profit, holding the others equal.  For example, to get from market performance to industry performance: take the market values for each of the drivers, then change the sales driver to the value for the industry, then observe the change in economic profit (in this instance +</a:t>
            </a:r>
            <a:r>
              <a:rPr lang="en-AU" sz="1300" baseline="0" dirty="0" err="1" smtClean="0"/>
              <a:t>GBP</a:t>
            </a:r>
            <a:r>
              <a:rPr lang="en-AU" sz="1300" baseline="0" dirty="0" smtClean="0"/>
              <a:t> 417 m); repeat for each driver until you arrive at the industry values for all drivers.</a:t>
            </a:r>
            <a:endParaRPr lang="en-AU" sz="1300" dirty="0"/>
          </a:p>
        </p:txBody>
      </p:sp>
      <p:sp>
        <p:nvSpPr>
          <p:cNvPr id="4" name="Slide Number Placeholder 3"/>
          <p:cNvSpPr>
            <a:spLocks noGrp="1"/>
          </p:cNvSpPr>
          <p:nvPr>
            <p:ph type="sldNum" sz="quarter" idx="10"/>
          </p:nvPr>
        </p:nvSpPr>
        <p:spPr/>
        <p:txBody>
          <a:bodyPr/>
          <a:lstStyle/>
          <a:p>
            <a:fld id="{931E2179-51B3-4114-80B3-F9E99E408421}" type="slidenum">
              <a:rPr lang="en-US" smtClean="0"/>
              <a:pPr/>
              <a:t>0</a:t>
            </a:fld>
            <a:endParaRPr lang="en-US"/>
          </a:p>
        </p:txBody>
      </p:sp>
    </p:spTree>
    <p:extLst>
      <p:ext uri="{BB962C8B-B14F-4D97-AF65-F5344CB8AC3E}">
        <p14:creationId xmlns:p14="http://schemas.microsoft.com/office/powerpoint/2010/main" val="17448032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4.emf"/><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3.emf"/><Relationship Id="rId2" Type="http://schemas.openxmlformats.org/officeDocument/2006/relationships/tags" Target="../tags/tag7.xml"/><Relationship Id="rId16" Type="http://schemas.openxmlformats.org/officeDocument/2006/relationships/image" Target="../media/image2.emf"/><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2.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ags" Target="../tags/tag48.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graphicFrame>
        <p:nvGraphicFramePr>
          <p:cNvPr id="121879" name="Object 23" hidden="1"/>
          <p:cNvGraphicFramePr>
            <a:graphicFrameLocks noChangeAspect="1"/>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554" name="think-cell Slide" r:id="rId15" imgW="270" imgH="270" progId="TCLayout.ActiveDocument.1">
                  <p:embed/>
                </p:oleObj>
              </mc:Choice>
              <mc:Fallback>
                <p:oleObj name="think-cell Slide" r:id="rId15" imgW="270" imgH="270" progId="TCLayout.ActiveDocument.1">
                  <p:embed/>
                  <p:pic>
                    <p:nvPicPr>
                      <p:cNvPr id="0" name="Object 23"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70" name="TitleBottomBar"/>
          <p:cNvGrpSpPr>
            <a:grpSpLocks/>
          </p:cNvGrpSpPr>
          <p:nvPr>
            <p:custDataLst>
              <p:tags r:id="rId3"/>
            </p:custDataLst>
          </p:nvPr>
        </p:nvGrpSpPr>
        <p:grpSpPr bwMode="auto">
          <a:xfrm>
            <a:off x="2193925" y="6300788"/>
            <a:ext cx="6767513" cy="420687"/>
            <a:chOff x="1382" y="3969"/>
            <a:chExt cx="4263" cy="265"/>
          </a:xfrm>
        </p:grpSpPr>
        <p:sp>
          <p:nvSpPr>
            <p:cNvPr id="121871" name="Rectangle 15"/>
            <p:cNvSpPr>
              <a:spLocks noChangeArrowheads="1"/>
            </p:cNvSpPr>
            <p:nvPr userDrawn="1">
              <p:custDataLst>
                <p:tags r:id="rId13"/>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1872" name="Picture 16"/>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1877" name="TitleBottomPlaceholder"/>
          <p:cNvSpPr>
            <a:spLocks noChangeArrowheads="1"/>
          </p:cNvSpPr>
          <p:nvPr userDrawn="1">
            <p:custDataLst>
              <p:tags r:id="rId4"/>
            </p:custDataLst>
          </p:nvPr>
        </p:nvSpPr>
        <p:spPr bwMode="auto">
          <a:xfrm>
            <a:off x="0" y="2238375"/>
            <a:ext cx="2193925" cy="44846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8" name="TitleTopPlaceholder"/>
          <p:cNvSpPr>
            <a:spLocks noChangeArrowheads="1"/>
          </p:cNvSpPr>
          <p:nvPr userDrawn="1">
            <p:custDataLst>
              <p:tags r:id="rId5"/>
            </p:custDataLst>
          </p:nvPr>
        </p:nvSpPr>
        <p:spPr bwMode="auto">
          <a:xfrm>
            <a:off x="0" y="0"/>
            <a:ext cx="2193925" cy="22383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58" name="Rectangle 2"/>
          <p:cNvSpPr>
            <a:spLocks noGrp="1" noChangeArrowheads="1"/>
          </p:cNvSpPr>
          <p:nvPr>
            <p:ph type="ctrTitle"/>
            <p:custDataLst>
              <p:tags r:id="rId6"/>
            </p:custDataLst>
          </p:nvPr>
        </p:nvSpPr>
        <p:spPr>
          <a:xfrm>
            <a:off x="2640013" y="2133600"/>
            <a:ext cx="4935537" cy="517525"/>
          </a:xfrm>
        </p:spPr>
        <p:txBody>
          <a:bodyPr/>
          <a:lstStyle>
            <a:lvl1pPr>
              <a:defRPr sz="3400" b="0"/>
            </a:lvl1pPr>
          </a:lstStyle>
          <a:p>
            <a:pPr lvl="0"/>
            <a:r>
              <a:rPr lang="en-AU" noProof="0" smtClean="0"/>
              <a:t>Click to edit Master title</a:t>
            </a:r>
          </a:p>
        </p:txBody>
      </p:sp>
      <p:sp>
        <p:nvSpPr>
          <p:cNvPr id="121859" name="Rectangle 3"/>
          <p:cNvSpPr>
            <a:spLocks noGrp="1" noChangeArrowheads="1"/>
          </p:cNvSpPr>
          <p:nvPr>
            <p:ph type="subTitle" idx="1"/>
            <p:custDataLst>
              <p:tags r:id="rId7"/>
            </p:custDataLst>
          </p:nvPr>
        </p:nvSpPr>
        <p:spPr>
          <a:xfrm>
            <a:off x="2640013" y="3867150"/>
            <a:ext cx="4935537" cy="212725"/>
          </a:xfrm>
        </p:spPr>
        <p:txBody>
          <a:bodyPr>
            <a:spAutoFit/>
          </a:bodyPr>
          <a:lstStyle>
            <a:lvl1pPr>
              <a:defRPr sz="1400">
                <a:solidFill>
                  <a:schemeClr val="tx2"/>
                </a:solidFill>
                <a:latin typeface="Arial" charset="0"/>
              </a:defRPr>
            </a:lvl1pPr>
          </a:lstStyle>
          <a:p>
            <a:pPr lvl="0"/>
            <a:r>
              <a:rPr lang="en-AU" noProof="0" smtClean="0"/>
              <a:t>Click to edit Master subtitle style</a:t>
            </a:r>
          </a:p>
        </p:txBody>
      </p:sp>
      <p:sp>
        <p:nvSpPr>
          <p:cNvPr id="121860" name="Working Draft Text"/>
          <p:cNvSpPr txBox="1">
            <a:spLocks noChangeArrowheads="1"/>
          </p:cNvSpPr>
          <p:nvPr>
            <p:custDataLst>
              <p:tags r:id="rId8"/>
            </p:custDataLst>
          </p:nvPr>
        </p:nvSpPr>
        <p:spPr bwMode="auto">
          <a:xfrm>
            <a:off x="2640013" y="342900"/>
            <a:ext cx="9810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AU" sz="900" b="1">
                <a:solidFill>
                  <a:schemeClr val="tx1"/>
                </a:solidFill>
                <a:latin typeface="HelveticaNeueLT Std" pitchFamily="34" charset="0"/>
              </a:rPr>
              <a:t>WORKING DRAFT</a:t>
            </a:r>
          </a:p>
        </p:txBody>
      </p:sp>
      <p:sp>
        <p:nvSpPr>
          <p:cNvPr id="121861" name="Working Draft"/>
          <p:cNvSpPr txBox="1">
            <a:spLocks noChangeArrowheads="1"/>
          </p:cNvSpPr>
          <p:nvPr>
            <p:custDataLst>
              <p:tags r:id="rId9"/>
            </p:custDataLst>
          </p:nvPr>
        </p:nvSpPr>
        <p:spPr bwMode="auto">
          <a:xfrm>
            <a:off x="2640013" y="498475"/>
            <a:ext cx="291105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smtClean="0">
                <a:solidFill>
                  <a:schemeClr val="tx1"/>
                </a:solidFill>
                <a:latin typeface="HelveticaNeueLT Std" pitchFamily="34" charset="0"/>
              </a:rPr>
              <a:t>Last Modified 5/1/2013 3:36 PM Eastern Standard Time</a:t>
            </a:r>
            <a:endParaRPr lang="en-AU" sz="900">
              <a:solidFill>
                <a:schemeClr val="tx1"/>
              </a:solidFill>
              <a:latin typeface="HelveticaNeueLT Std" pitchFamily="34" charset="0"/>
            </a:endParaRPr>
          </a:p>
        </p:txBody>
      </p:sp>
      <p:sp>
        <p:nvSpPr>
          <p:cNvPr id="121862" name="Printed"/>
          <p:cNvSpPr txBox="1">
            <a:spLocks noChangeArrowheads="1"/>
          </p:cNvSpPr>
          <p:nvPr>
            <p:custDataLst>
              <p:tags r:id="rId10"/>
            </p:custDataLst>
          </p:nvPr>
        </p:nvSpPr>
        <p:spPr bwMode="auto">
          <a:xfrm>
            <a:off x="2640013" y="655638"/>
            <a:ext cx="285975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smtClean="0">
                <a:solidFill>
                  <a:schemeClr val="tx1"/>
                </a:solidFill>
                <a:latin typeface="HelveticaNeueLT Std" pitchFamily="34" charset="0"/>
              </a:rPr>
              <a:t>Printed 04-04-2013 14:23 AUS Eastern Standard Time</a:t>
            </a:r>
            <a:endParaRPr lang="en-AU" sz="900">
              <a:solidFill>
                <a:schemeClr val="tx1"/>
              </a:solidFill>
              <a:latin typeface="HelveticaNeueLT Std" pitchFamily="34" charset="0"/>
            </a:endParaRPr>
          </a:p>
        </p:txBody>
      </p:sp>
      <p:grpSp>
        <p:nvGrpSpPr>
          <p:cNvPr id="121881" name="McK Title Elements"/>
          <p:cNvGrpSpPr>
            <a:grpSpLocks/>
          </p:cNvGrpSpPr>
          <p:nvPr userDrawn="1"/>
        </p:nvGrpSpPr>
        <p:grpSpPr bwMode="auto">
          <a:xfrm>
            <a:off x="0" y="0"/>
            <a:ext cx="8958263" cy="6723063"/>
            <a:chOff x="0" y="0"/>
            <a:chExt cx="5643" cy="4235"/>
          </a:xfrm>
        </p:grpSpPr>
        <p:sp>
          <p:nvSpPr>
            <p:cNvPr id="121864" name="McK Document type" hidden="1"/>
            <p:cNvSpPr txBox="1">
              <a:spLocks noChangeArrowheads="1"/>
            </p:cNvSpPr>
            <p:nvPr userDrawn="1"/>
          </p:nvSpPr>
          <p:spPr bwMode="auto">
            <a:xfrm>
              <a:off x="1663" y="3108"/>
              <a:ext cx="3109"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r>
                <a:rPr lang="en-AU" sz="1400">
                  <a:solidFill>
                    <a:schemeClr val="tx1"/>
                  </a:solidFill>
                  <a:latin typeface="HelveticaNeueLT Std" pitchFamily="34" charset="0"/>
                </a:rPr>
                <a:t>Document type</a:t>
              </a:r>
            </a:p>
          </p:txBody>
        </p:sp>
        <p:sp>
          <p:nvSpPr>
            <p:cNvPr id="121865" name="McK Date" hidden="1"/>
            <p:cNvSpPr txBox="1">
              <a:spLocks noChangeArrowheads="1"/>
            </p:cNvSpPr>
            <p:nvPr userDrawn="1"/>
          </p:nvSpPr>
          <p:spPr bwMode="auto">
            <a:xfrm>
              <a:off x="1663" y="3275"/>
              <a:ext cx="3109"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AU" sz="1400">
                  <a:solidFill>
                    <a:schemeClr val="tx1"/>
                  </a:solidFill>
                  <a:latin typeface="HelveticaNeueLT Std" pitchFamily="34" charset="0"/>
                </a:rPr>
                <a:t>Date</a:t>
              </a:r>
            </a:p>
          </p:txBody>
        </p:sp>
        <p:sp>
          <p:nvSpPr>
            <p:cNvPr id="121866" name="McK Disclaimer" hidden="1"/>
            <p:cNvSpPr>
              <a:spLocks noChangeArrowheads="1"/>
            </p:cNvSpPr>
            <p:nvPr userDrawn="1"/>
          </p:nvSpPr>
          <p:spPr bwMode="auto">
            <a:xfrm>
              <a:off x="1663" y="3714"/>
              <a:ext cx="277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AU" sz="800">
                  <a:solidFill>
                    <a:schemeClr val="tx1"/>
                  </a:solidFill>
                  <a:latin typeface="HelveticaNeueLT Std" pitchFamily="34" charset="0"/>
                </a:rPr>
                <a:t>CONFIDENTIAL AND PROPRIETARY</a:t>
              </a:r>
            </a:p>
            <a:p>
              <a:pPr defTabSz="804863" eaLnBrk="0" hangingPunct="0"/>
              <a:r>
                <a:rPr lang="en-AU" sz="800">
                  <a:solidFill>
                    <a:schemeClr val="tx1"/>
                  </a:solidFill>
                  <a:latin typeface="HelveticaNeueLT Std" pitchFamily="34" charset="0"/>
                </a:rPr>
                <a:t>Any use of this material without specific permission of McKinsey &amp; Company is strictly prohibited</a:t>
              </a:r>
            </a:p>
          </p:txBody>
        </p:sp>
        <p:sp>
          <p:nvSpPr>
            <p:cNvPr id="121867" name="TitleBottomPlaceholder" hidden="1"/>
            <p:cNvSpPr>
              <a:spLocks noChangeArrowheads="1"/>
            </p:cNvSpPr>
            <p:nvPr userDrawn="1"/>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8" name="TitleTopPlaceholder" hidden="1"/>
            <p:cNvSpPr>
              <a:spLocks noChangeArrowheads="1"/>
            </p:cNvSpPr>
            <p:nvPr userDrawn="1"/>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9" name="Rectangle 13" hidden="1"/>
            <p:cNvSpPr>
              <a:spLocks noChangeArrowheads="1"/>
            </p:cNvSpPr>
            <p:nvPr userDrawn="1"/>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21873" name="TitleBottomBarBW" hidden="1"/>
          <p:cNvPicPr>
            <a:picLocks noChangeAspect="1" noChangeArrowheads="1"/>
          </p:cNvPicPr>
          <p:nvPr>
            <p:custDataLst>
              <p:tags r:id="rId1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74" name="doc id"/>
          <p:cNvSpPr txBox="1">
            <a:spLocks noChangeArrowheads="1"/>
          </p:cNvSpPr>
          <p:nvPr>
            <p:custDataLst>
              <p:tags r:id="rId12"/>
            </p:custDataLst>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endParaRPr lang="en-AU" sz="800">
              <a:solidFill>
                <a:schemeClr val="tx1"/>
              </a:solidFill>
              <a:latin typeface="HelveticaNeueLT Std"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98AD735-7D26-4BFB-B745-635DD17B681A}" type="slidenum">
              <a:rPr lang="en-US"/>
              <a:pPr/>
              <a:t>‹#›</a:t>
            </a:fld>
            <a:r>
              <a:rPr lang="en-US"/>
              <a:t> </a:t>
            </a:r>
          </a:p>
        </p:txBody>
      </p:sp>
    </p:spTree>
    <p:extLst>
      <p:ext uri="{BB962C8B-B14F-4D97-AF65-F5344CB8AC3E}">
        <p14:creationId xmlns:p14="http://schemas.microsoft.com/office/powerpoint/2010/main" val="103005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160338"/>
            <a:ext cx="2170113" cy="2982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9700" y="160338"/>
            <a:ext cx="6359525" cy="2982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6497FC-4F68-4A3D-8147-6150F6A3F743}" type="slidenum">
              <a:rPr lang="en-US"/>
              <a:pPr/>
              <a:t>‹#›</a:t>
            </a:fld>
            <a:r>
              <a:rPr lang="en-US"/>
              <a:t> </a:t>
            </a:r>
          </a:p>
        </p:txBody>
      </p:sp>
    </p:spTree>
    <p:extLst>
      <p:ext uri="{BB962C8B-B14F-4D97-AF65-F5344CB8AC3E}">
        <p14:creationId xmlns:p14="http://schemas.microsoft.com/office/powerpoint/2010/main" val="2582083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Working Draft Text"/>
          <p:cNvSpPr txBox="1">
            <a:spLocks noChangeArrowheads="1"/>
          </p:cNvSpPr>
          <p:nvPr/>
        </p:nvSpPr>
        <p:spPr bwMode="auto">
          <a:xfrm>
            <a:off x="2640013" y="34290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smtClean="0">
                <a:solidFill>
                  <a:srgbClr val="000000"/>
                </a:solidFill>
                <a:latin typeface="Arial"/>
              </a:rPr>
              <a:t>WORKING DRAFT</a:t>
            </a:r>
          </a:p>
        </p:txBody>
      </p:sp>
      <p:sp>
        <p:nvSpPr>
          <p:cNvPr id="5" name="doc id"/>
          <p:cNvSpPr txBox="1">
            <a:spLocks noChangeArrowheads="1"/>
          </p:cNvSpPr>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dirty="0" smtClean="0">
              <a:solidFill>
                <a:srgbClr val="000000"/>
              </a:solidFill>
              <a:latin typeface="Arial"/>
            </a:endParaRPr>
          </a:p>
        </p:txBody>
      </p:sp>
      <p:sp>
        <p:nvSpPr>
          <p:cNvPr id="6" name="Working Draft"/>
          <p:cNvSpPr txBox="1">
            <a:spLocks noChangeArrowheads="1"/>
          </p:cNvSpPr>
          <p:nvPr/>
        </p:nvSpPr>
        <p:spPr bwMode="auto">
          <a:xfrm>
            <a:off x="2640013" y="498475"/>
            <a:ext cx="291105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5/1/2013 3:36 PM Eastern Standard Time</a:t>
            </a:r>
            <a:endParaRPr lang="en-US" sz="900" dirty="0" smtClean="0">
              <a:solidFill>
                <a:srgbClr val="000000"/>
              </a:solidFill>
              <a:latin typeface="Arial"/>
            </a:endParaRPr>
          </a:p>
        </p:txBody>
      </p:sp>
      <p:sp>
        <p:nvSpPr>
          <p:cNvPr id="7" name="Printed"/>
          <p:cNvSpPr txBox="1">
            <a:spLocks noChangeArrowheads="1"/>
          </p:cNvSpPr>
          <p:nvPr/>
        </p:nvSpPr>
        <p:spPr bwMode="auto">
          <a:xfrm>
            <a:off x="2640013" y="655638"/>
            <a:ext cx="285975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04-04-2013 14:23 AUS Eastern Standard Time</a:t>
            </a:r>
            <a:endParaRPr lang="en-US" sz="900" dirty="0" smtClean="0">
              <a:solidFill>
                <a:srgbClr val="000000"/>
              </a:solidFill>
              <a:latin typeface="Arial"/>
            </a:endParaRPr>
          </a:p>
        </p:txBody>
      </p:sp>
      <p:grpSp>
        <p:nvGrpSpPr>
          <p:cNvPr id="8" name="McK Title Elements"/>
          <p:cNvGrpSpPr>
            <a:grpSpLocks/>
          </p:cNvGrpSpPr>
          <p:nvPr/>
        </p:nvGrpSpPr>
        <p:grpSpPr bwMode="auto">
          <a:xfrm>
            <a:off x="0" y="0"/>
            <a:ext cx="8958263" cy="6723063"/>
            <a:chOff x="0" y="0"/>
            <a:chExt cx="5643" cy="4235"/>
          </a:xfrm>
        </p:grpSpPr>
        <p:sp>
          <p:nvSpPr>
            <p:cNvPr id="9" name="McK Document type" hidden="1"/>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hidden="1"/>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Date</a:t>
              </a:r>
            </a:p>
          </p:txBody>
        </p:sp>
        <p:sp>
          <p:nvSpPr>
            <p:cNvPr id="11" name="McK Disclaimer" hidden="1"/>
            <p:cNvSpPr>
              <a:spLocks noChangeArrowheads="1"/>
            </p:cNvSpPr>
            <p:nvPr/>
          </p:nvSpPr>
          <p:spPr bwMode="auto">
            <a:xfrm>
              <a:off x="1663" y="3714"/>
              <a:ext cx="322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dirty="0">
                  <a:solidFill>
                    <a:srgbClr val="000000"/>
                  </a:solidFill>
                  <a:latin typeface="Arial"/>
                </a:rPr>
                <a:t>CONFIDENTIAL AND PROPRIETARY</a:t>
              </a:r>
            </a:p>
            <a:p>
              <a:pPr defTabSz="804863" eaLnBrk="0" hangingPunct="0"/>
              <a:r>
                <a:rPr lang="en-US" sz="800" dirty="0">
                  <a:solidFill>
                    <a:srgbClr val="000000"/>
                  </a:solidFill>
                  <a:latin typeface="Arial"/>
                </a:rPr>
                <a:t>Any use of this material without specific permission of McKinsey &amp; Company is strictly prohibited</a:t>
              </a:r>
            </a:p>
          </p:txBody>
        </p:sp>
        <p:sp>
          <p:nvSpPr>
            <p:cNvPr id="12" name="TitleBottomPlaceholder" hidden="1"/>
            <p:cNvSpPr>
              <a:spLocks noChangeArrowheads="1"/>
            </p:cNvSpPr>
            <p:nvPr/>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3" name="TitleTopPlaceholder" hidden="1"/>
            <p:cNvSpPr>
              <a:spLocks noChangeArrowheads="1"/>
            </p:cNvSpPr>
            <p:nvPr/>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4"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grpSp>
      <p:grpSp>
        <p:nvGrpSpPr>
          <p:cNvPr id="15" name="TitleBottomBar"/>
          <p:cNvGrpSpPr>
            <a:grpSpLocks/>
          </p:cNvGrpSpPr>
          <p:nvPr/>
        </p:nvGrpSpPr>
        <p:grpSpPr bwMode="auto">
          <a:xfrm>
            <a:off x="2192338" y="6305550"/>
            <a:ext cx="6767512" cy="420688"/>
            <a:chOff x="1382" y="3969"/>
            <a:chExt cx="4263" cy="265"/>
          </a:xfrm>
        </p:grpSpPr>
        <p:sp>
          <p:nvSpPr>
            <p:cNvPr id="16" name="Rectangle 1134"/>
            <p:cNvSpPr>
              <a:spLocks noChangeArrowheads="1"/>
            </p:cNvSpPr>
            <p:nvPr>
              <p:custDataLst>
                <p:tags r:id="rId1"/>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pic>
          <p:nvPicPr>
            <p:cNvPr id="17" name="Picture 11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40013" y="2133600"/>
            <a:ext cx="4935537" cy="984885"/>
          </a:xfrm>
          <a:prstGeom prst="rect">
            <a:avLst/>
          </a:prstGeom>
        </p:spPr>
        <p:txBody>
          <a:bodyPr/>
          <a:lstStyle>
            <a:lvl1pPr>
              <a:defRPr sz="3200" b="0" baseline="0">
                <a:latin typeface="+mj-lt"/>
                <a:ea typeface="+mj-ea"/>
              </a:defRPr>
            </a:lvl1pPr>
          </a:lstStyle>
          <a:p>
            <a:pPr lvl="0"/>
            <a:r>
              <a:rPr lang="en-US" noProof="0" smtClean="0"/>
              <a:t>Click to edit Master title style</a:t>
            </a:r>
          </a:p>
        </p:txBody>
      </p:sp>
      <p:sp>
        <p:nvSpPr>
          <p:cNvPr id="13315" name="Rectangle 1027"/>
          <p:cNvSpPr>
            <a:spLocks noGrp="1" noChangeArrowheads="1"/>
          </p:cNvSpPr>
          <p:nvPr>
            <p:ph type="subTitle" idx="1"/>
          </p:nvPr>
        </p:nvSpPr>
        <p:spPr>
          <a:xfrm>
            <a:off x="2640013" y="3867150"/>
            <a:ext cx="4935537" cy="215444"/>
          </a:xfrm>
        </p:spPr>
        <p:txBody>
          <a:bodyPr>
            <a:spAutoFit/>
          </a:bodyPr>
          <a:lstStyle>
            <a:lvl1pPr>
              <a:defRPr sz="1400" baseline="0">
                <a:latin typeface="+mj-lt"/>
                <a:ea typeface="+mj-ea"/>
              </a:defRPr>
            </a:lvl1pPr>
          </a:lstStyle>
          <a:p>
            <a:pPr lvl="0"/>
            <a:r>
              <a:rPr lang="en-US" noProof="0" smtClean="0"/>
              <a:t>Click to edit Master subtitle style</a:t>
            </a:r>
          </a:p>
        </p:txBody>
      </p:sp>
    </p:spTree>
    <p:extLst>
      <p:ext uri="{BB962C8B-B14F-4D97-AF65-F5344CB8AC3E}">
        <p14:creationId xmlns:p14="http://schemas.microsoft.com/office/powerpoint/2010/main" val="2823273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McK 2. Slide Title"/>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baseline="0">
                <a:latin typeface="+mj-lt"/>
                <a:ea typeface="+mj-ea"/>
              </a:defRPr>
            </a:lvl1pPr>
          </a:lstStyle>
          <a:p>
            <a:pPr lvl="0"/>
            <a:r>
              <a:rPr lang="en-US" noProof="0" smtClean="0"/>
              <a:t>Click to edit Master title style</a:t>
            </a:r>
          </a:p>
        </p:txBody>
      </p:sp>
      <p:sp>
        <p:nvSpPr>
          <p:cNvPr id="7" name="Slide Number Placeholder 1"/>
          <p:cNvSpPr>
            <a:spLocks noGrp="1"/>
          </p:cNvSpPr>
          <p:nvPr>
            <p:ph type="sldNum" sz="quarter" idx="4"/>
          </p:nvPr>
        </p:nvSpPr>
        <p:spPr>
          <a:xfrm>
            <a:off x="8545513" y="6435725"/>
            <a:ext cx="208756" cy="152400"/>
          </a:xfrm>
          <a:prstGeom prst="rect">
            <a:avLst/>
          </a:prstGeom>
        </p:spPr>
        <p:txBody>
          <a:bodyPr vert="horz" wrap="none" lIns="0" tIns="0" rIns="0" bIns="0" rtlCol="0" anchor="ctr">
            <a:noAutofit/>
          </a:bodyPr>
          <a:lstStyle>
            <a:lvl1pPr algn="l">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8007285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Working Draft Text"/>
          <p:cNvSpPr txBox="1">
            <a:spLocks noChangeArrowheads="1"/>
          </p:cNvSpPr>
          <p:nvPr/>
        </p:nvSpPr>
        <p:spPr bwMode="auto">
          <a:xfrm>
            <a:off x="2640013" y="34290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smtClean="0">
                <a:solidFill>
                  <a:srgbClr val="000000"/>
                </a:solidFill>
                <a:latin typeface="Arial"/>
              </a:rPr>
              <a:t>WORKING DRAFT</a:t>
            </a:r>
          </a:p>
        </p:txBody>
      </p:sp>
      <p:sp>
        <p:nvSpPr>
          <p:cNvPr id="5" name="doc id"/>
          <p:cNvSpPr txBox="1">
            <a:spLocks noChangeArrowheads="1"/>
          </p:cNvSpPr>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dirty="0" smtClean="0">
              <a:solidFill>
                <a:srgbClr val="000000"/>
              </a:solidFill>
              <a:latin typeface="Arial"/>
            </a:endParaRPr>
          </a:p>
        </p:txBody>
      </p:sp>
      <p:sp>
        <p:nvSpPr>
          <p:cNvPr id="6" name="Working Draft"/>
          <p:cNvSpPr txBox="1">
            <a:spLocks noChangeArrowheads="1"/>
          </p:cNvSpPr>
          <p:nvPr/>
        </p:nvSpPr>
        <p:spPr bwMode="auto">
          <a:xfrm>
            <a:off x="2640013" y="498475"/>
            <a:ext cx="291105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Last Modified 5/1/2013 3:36 PM Eastern Standard Time</a:t>
            </a:r>
            <a:endParaRPr lang="en-US" sz="900" dirty="0" smtClean="0">
              <a:solidFill>
                <a:srgbClr val="000000"/>
              </a:solidFill>
              <a:latin typeface="Arial"/>
            </a:endParaRPr>
          </a:p>
        </p:txBody>
      </p:sp>
      <p:sp>
        <p:nvSpPr>
          <p:cNvPr id="7" name="Printed"/>
          <p:cNvSpPr txBox="1">
            <a:spLocks noChangeArrowheads="1"/>
          </p:cNvSpPr>
          <p:nvPr/>
        </p:nvSpPr>
        <p:spPr bwMode="auto">
          <a:xfrm>
            <a:off x="2640013" y="655638"/>
            <a:ext cx="285975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smtClean="0">
                <a:solidFill>
                  <a:srgbClr val="000000"/>
                </a:solidFill>
                <a:latin typeface="Arial"/>
              </a:rPr>
              <a:t>Printed 04-04-2013 14:23 AUS Eastern Standard Time</a:t>
            </a:r>
            <a:endParaRPr lang="en-US" sz="900" dirty="0" smtClean="0">
              <a:solidFill>
                <a:srgbClr val="000000"/>
              </a:solidFill>
              <a:latin typeface="Arial"/>
            </a:endParaRPr>
          </a:p>
        </p:txBody>
      </p:sp>
      <p:grpSp>
        <p:nvGrpSpPr>
          <p:cNvPr id="8" name="McK Title Elements"/>
          <p:cNvGrpSpPr>
            <a:grpSpLocks/>
          </p:cNvGrpSpPr>
          <p:nvPr/>
        </p:nvGrpSpPr>
        <p:grpSpPr bwMode="auto">
          <a:xfrm>
            <a:off x="0" y="0"/>
            <a:ext cx="8958263" cy="6723063"/>
            <a:chOff x="0" y="0"/>
            <a:chExt cx="5643" cy="4235"/>
          </a:xfrm>
        </p:grpSpPr>
        <p:sp>
          <p:nvSpPr>
            <p:cNvPr id="9" name="McK Document type" hidden="1"/>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Document type</a:t>
              </a:r>
            </a:p>
          </p:txBody>
        </p:sp>
        <p:sp>
          <p:nvSpPr>
            <p:cNvPr id="10" name="McK Date" hidden="1"/>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smtClean="0">
                  <a:solidFill>
                    <a:srgbClr val="000000"/>
                  </a:solidFill>
                  <a:latin typeface="Arial"/>
                </a:rPr>
                <a:t>Date</a:t>
              </a:r>
            </a:p>
          </p:txBody>
        </p:sp>
        <p:sp>
          <p:nvSpPr>
            <p:cNvPr id="11" name="McK Disclaimer" hidden="1"/>
            <p:cNvSpPr>
              <a:spLocks noChangeArrowheads="1"/>
            </p:cNvSpPr>
            <p:nvPr/>
          </p:nvSpPr>
          <p:spPr bwMode="auto">
            <a:xfrm>
              <a:off x="1663" y="3714"/>
              <a:ext cx="322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dirty="0">
                  <a:solidFill>
                    <a:srgbClr val="000000"/>
                  </a:solidFill>
                  <a:latin typeface="Arial"/>
                </a:rPr>
                <a:t>CONFIDENTIAL AND PROPRIETARY</a:t>
              </a:r>
            </a:p>
            <a:p>
              <a:pPr defTabSz="804863" eaLnBrk="0" hangingPunct="0"/>
              <a:r>
                <a:rPr lang="en-US" sz="800" dirty="0">
                  <a:solidFill>
                    <a:srgbClr val="000000"/>
                  </a:solidFill>
                  <a:latin typeface="Arial"/>
                </a:rPr>
                <a:t>Any use of this material without specific permission of McKinsey &amp; Company is strictly prohibited</a:t>
              </a:r>
            </a:p>
          </p:txBody>
        </p:sp>
        <p:sp>
          <p:nvSpPr>
            <p:cNvPr id="12" name="TitleBottomPlaceholder" hidden="1"/>
            <p:cNvSpPr>
              <a:spLocks noChangeArrowheads="1"/>
            </p:cNvSpPr>
            <p:nvPr/>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3" name="TitleTopPlaceholder" hidden="1"/>
            <p:cNvSpPr>
              <a:spLocks noChangeArrowheads="1"/>
            </p:cNvSpPr>
            <p:nvPr/>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4"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grpSp>
      <p:grpSp>
        <p:nvGrpSpPr>
          <p:cNvPr id="15" name="TitleBottomBar"/>
          <p:cNvGrpSpPr>
            <a:grpSpLocks/>
          </p:cNvGrpSpPr>
          <p:nvPr/>
        </p:nvGrpSpPr>
        <p:grpSpPr bwMode="auto">
          <a:xfrm>
            <a:off x="2192338" y="6305550"/>
            <a:ext cx="6767512" cy="420688"/>
            <a:chOff x="1382" y="3969"/>
            <a:chExt cx="4263" cy="265"/>
          </a:xfrm>
        </p:grpSpPr>
        <p:sp>
          <p:nvSpPr>
            <p:cNvPr id="16" name="Rectangle 1134"/>
            <p:cNvSpPr>
              <a:spLocks noChangeArrowheads="1"/>
            </p:cNvSpPr>
            <p:nvPr>
              <p:custDataLst>
                <p:tags r:id="rId1"/>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pic>
          <p:nvPicPr>
            <p:cNvPr id="17" name="Picture 11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40013" y="2133600"/>
            <a:ext cx="4935537" cy="984885"/>
          </a:xfrm>
          <a:prstGeom prst="rect">
            <a:avLst/>
          </a:prstGeom>
        </p:spPr>
        <p:txBody>
          <a:bodyPr/>
          <a:lstStyle>
            <a:lvl1pPr>
              <a:defRPr sz="3200" b="0" baseline="0">
                <a:latin typeface="+mj-lt"/>
                <a:ea typeface="+mj-ea"/>
              </a:defRPr>
            </a:lvl1pPr>
          </a:lstStyle>
          <a:p>
            <a:pPr lvl="0"/>
            <a:r>
              <a:rPr lang="en-US" noProof="0" smtClean="0"/>
              <a:t>Click to edit Master title style</a:t>
            </a:r>
          </a:p>
        </p:txBody>
      </p:sp>
      <p:sp>
        <p:nvSpPr>
          <p:cNvPr id="13315" name="Rectangle 1027"/>
          <p:cNvSpPr>
            <a:spLocks noGrp="1" noChangeArrowheads="1"/>
          </p:cNvSpPr>
          <p:nvPr>
            <p:ph type="subTitle" idx="1"/>
          </p:nvPr>
        </p:nvSpPr>
        <p:spPr>
          <a:xfrm>
            <a:off x="2640013" y="3867150"/>
            <a:ext cx="4935537" cy="215444"/>
          </a:xfrm>
        </p:spPr>
        <p:txBody>
          <a:bodyPr>
            <a:spAutoFit/>
          </a:bodyPr>
          <a:lstStyle>
            <a:lvl1pPr>
              <a:defRPr sz="1400" baseline="0">
                <a:latin typeface="+mj-lt"/>
                <a:ea typeface="+mj-ea"/>
              </a:defRPr>
            </a:lvl1pPr>
          </a:lstStyle>
          <a:p>
            <a:pPr lvl="0"/>
            <a:r>
              <a:rPr lang="en-US" noProof="0" smtClean="0"/>
              <a:t>Click to edit Master subtitle style</a:t>
            </a:r>
          </a:p>
        </p:txBody>
      </p:sp>
    </p:spTree>
    <p:extLst>
      <p:ext uri="{BB962C8B-B14F-4D97-AF65-F5344CB8AC3E}">
        <p14:creationId xmlns:p14="http://schemas.microsoft.com/office/powerpoint/2010/main" val="18120073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McK 2. Slide Title"/>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baseline="0">
                <a:latin typeface="+mj-lt"/>
                <a:ea typeface="+mj-ea"/>
              </a:defRPr>
            </a:lvl1pPr>
          </a:lstStyle>
          <a:p>
            <a:pPr lvl="0"/>
            <a:r>
              <a:rPr lang="en-US" noProof="0" smtClean="0"/>
              <a:t>Click to edit Master title style</a:t>
            </a:r>
          </a:p>
        </p:txBody>
      </p:sp>
      <p:sp>
        <p:nvSpPr>
          <p:cNvPr id="7" name="Slide Number Placeholder 1"/>
          <p:cNvSpPr>
            <a:spLocks noGrp="1"/>
          </p:cNvSpPr>
          <p:nvPr>
            <p:ph type="sldNum" sz="quarter" idx="4"/>
          </p:nvPr>
        </p:nvSpPr>
        <p:spPr>
          <a:xfrm>
            <a:off x="8545513" y="6435725"/>
            <a:ext cx="208756" cy="152400"/>
          </a:xfrm>
          <a:prstGeom prst="rect">
            <a:avLst/>
          </a:prstGeom>
        </p:spPr>
        <p:txBody>
          <a:bodyPr vert="horz" wrap="none" lIns="0" tIns="0" rIns="0" bIns="0" rtlCol="0" anchor="ctr">
            <a:noAutofit/>
          </a:bodyPr>
          <a:lstStyle>
            <a:lvl1pPr algn="l">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6839066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7873579-055E-4B24-97B7-00CA05CDB836}" type="slidenum">
              <a:rPr lang="en-US"/>
              <a:pPr/>
              <a:t>‹#›</a:t>
            </a:fld>
            <a:r>
              <a:rPr lang="en-US"/>
              <a:t> </a:t>
            </a:r>
          </a:p>
        </p:txBody>
      </p:sp>
    </p:spTree>
    <p:extLst>
      <p:ext uri="{BB962C8B-B14F-4D97-AF65-F5344CB8AC3E}">
        <p14:creationId xmlns:p14="http://schemas.microsoft.com/office/powerpoint/2010/main" val="102271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9E8F3A1-F0B7-489E-B650-8CA7EA00FC41}" type="slidenum">
              <a:rPr lang="en-US"/>
              <a:pPr/>
              <a:t>‹#›</a:t>
            </a:fld>
            <a:r>
              <a:rPr lang="en-US"/>
              <a:t> </a:t>
            </a:r>
          </a:p>
        </p:txBody>
      </p:sp>
    </p:spTree>
    <p:extLst>
      <p:ext uri="{BB962C8B-B14F-4D97-AF65-F5344CB8AC3E}">
        <p14:creationId xmlns:p14="http://schemas.microsoft.com/office/powerpoint/2010/main" val="423185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20875"/>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83000" y="1920875"/>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B0B38CA-4EB6-47A0-B03B-FCD2B1A7F03C}" type="slidenum">
              <a:rPr lang="en-US"/>
              <a:pPr/>
              <a:t>‹#›</a:t>
            </a:fld>
            <a:r>
              <a:rPr lang="en-US"/>
              <a:t> </a:t>
            </a:r>
          </a:p>
        </p:txBody>
      </p:sp>
    </p:spTree>
    <p:extLst>
      <p:ext uri="{BB962C8B-B14F-4D97-AF65-F5344CB8AC3E}">
        <p14:creationId xmlns:p14="http://schemas.microsoft.com/office/powerpoint/2010/main" val="139286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25D45B4-2C88-44B0-8BA2-E88DD2B9229B}" type="slidenum">
              <a:rPr lang="en-US"/>
              <a:pPr/>
              <a:t>‹#›</a:t>
            </a:fld>
            <a:r>
              <a:rPr lang="en-US"/>
              <a:t> </a:t>
            </a:r>
          </a:p>
        </p:txBody>
      </p:sp>
    </p:spTree>
    <p:extLst>
      <p:ext uri="{BB962C8B-B14F-4D97-AF65-F5344CB8AC3E}">
        <p14:creationId xmlns:p14="http://schemas.microsoft.com/office/powerpoint/2010/main" val="200308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516939" y="6429600"/>
            <a:ext cx="208756" cy="153888"/>
          </a:xfrm>
        </p:spPr>
        <p:txBody>
          <a:bodyPr lIns="0" tIns="0" rIns="0" bIns="0"/>
          <a:lstStyle>
            <a:lvl1pPr>
              <a:defRPr sz="1000"/>
            </a:lvl1pPr>
          </a:lstStyle>
          <a:p>
            <a:fld id="{1B5B78FF-90BE-494E-AE2E-04A41785F2D9}" type="slidenum">
              <a:rPr lang="en-US" smtClean="0"/>
              <a:pPr/>
              <a:t>‹#›</a:t>
            </a:fld>
            <a:r>
              <a:rPr lang="en-US" smtClean="0"/>
              <a:t> </a:t>
            </a:r>
            <a:endParaRPr lang="en-US"/>
          </a:p>
        </p:txBody>
      </p:sp>
    </p:spTree>
    <p:extLst>
      <p:ext uri="{BB962C8B-B14F-4D97-AF65-F5344CB8AC3E}">
        <p14:creationId xmlns:p14="http://schemas.microsoft.com/office/powerpoint/2010/main" val="178621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8AD3231-D617-47F6-9CB8-1A4C08099F48}" type="slidenum">
              <a:rPr lang="en-US"/>
              <a:pPr/>
              <a:t>‹#›</a:t>
            </a:fld>
            <a:r>
              <a:rPr lang="en-US"/>
              <a:t> </a:t>
            </a:r>
          </a:p>
        </p:txBody>
      </p:sp>
    </p:spTree>
    <p:extLst>
      <p:ext uri="{BB962C8B-B14F-4D97-AF65-F5344CB8AC3E}">
        <p14:creationId xmlns:p14="http://schemas.microsoft.com/office/powerpoint/2010/main" val="227028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B315E65-1171-4524-829E-7670C5909E2F}" type="slidenum">
              <a:rPr lang="en-US"/>
              <a:pPr/>
              <a:t>‹#›</a:t>
            </a:fld>
            <a:r>
              <a:rPr lang="en-US"/>
              <a:t> </a:t>
            </a:r>
          </a:p>
        </p:txBody>
      </p:sp>
    </p:spTree>
    <p:extLst>
      <p:ext uri="{BB962C8B-B14F-4D97-AF65-F5344CB8AC3E}">
        <p14:creationId xmlns:p14="http://schemas.microsoft.com/office/powerpoint/2010/main" val="75109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EA6A313-77C4-4AA6-81B1-CC3AD432A831}" type="slidenum">
              <a:rPr lang="en-US"/>
              <a:pPr/>
              <a:t>‹#›</a:t>
            </a:fld>
            <a:r>
              <a:rPr lang="en-US"/>
              <a:t> </a:t>
            </a:r>
          </a:p>
        </p:txBody>
      </p:sp>
    </p:spTree>
    <p:extLst>
      <p:ext uri="{BB962C8B-B14F-4D97-AF65-F5344CB8AC3E}">
        <p14:creationId xmlns:p14="http://schemas.microsoft.com/office/powerpoint/2010/main" val="4824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theme" Target="../theme/theme2.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slideLayout" Target="../slideLayouts/slideLayout13.xml"/><Relationship Id="rId16" Type="http://schemas.openxmlformats.org/officeDocument/2006/relationships/tags" Target="../tags/tag30.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19" Type="http://schemas.openxmlformats.org/officeDocument/2006/relationships/oleObject" Target="../embeddings/oleObject3.bin"/><Relationship Id="rId4" Type="http://schemas.openxmlformats.org/officeDocument/2006/relationships/vmlDrawing" Target="../drawings/vmlDrawing3.vml"/><Relationship Id="rId9" Type="http://schemas.openxmlformats.org/officeDocument/2006/relationships/tags" Target="../tags/tag23.xml"/><Relationship Id="rId14" Type="http://schemas.openxmlformats.org/officeDocument/2006/relationships/tags" Target="../tags/tag2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heme" Target="../theme/theme3.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slideLayout" Target="../slideLayouts/slideLayout15.xml"/><Relationship Id="rId16" Type="http://schemas.openxmlformats.org/officeDocument/2006/relationships/tags" Target="../tags/tag45.xml"/><Relationship Id="rId20" Type="http://schemas.openxmlformats.org/officeDocument/2006/relationships/image" Target="../media/image5.emf"/><Relationship Id="rId1" Type="http://schemas.openxmlformats.org/officeDocument/2006/relationships/slideLayout" Target="../slideLayouts/slideLayout14.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oleObject" Target="../embeddings/oleObject4.bin"/><Relationship Id="rId4" Type="http://schemas.openxmlformats.org/officeDocument/2006/relationships/vmlDrawing" Target="../drawings/vmlDrawing4.vml"/><Relationship Id="rId9" Type="http://schemas.openxmlformats.org/officeDocument/2006/relationships/tags" Target="../tags/tag38.xml"/><Relationship Id="rId14" Type="http://schemas.openxmlformats.org/officeDocument/2006/relationships/tags" Target="../tags/tag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14"/>
            </p:custDataLst>
            <p:extLst>
              <p:ext uri="{D42A27DB-BD31-4B8C-83A1-F6EECF244321}">
                <p14:modId xmlns:p14="http://schemas.microsoft.com/office/powerpoint/2010/main" val="4146315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119"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120834" name="McK 2. Slide Title"/>
          <p:cNvSpPr>
            <a:spLocks noGrp="1" noChangeArrowheads="1"/>
          </p:cNvSpPr>
          <p:nvPr>
            <p:ph type="title"/>
          </p:nvPr>
        </p:nvSpPr>
        <p:spPr bwMode="auto">
          <a:xfrm>
            <a:off x="139700" y="160338"/>
            <a:ext cx="8682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AU" smtClean="0"/>
              <a:t>Click to edit Master title style</a:t>
            </a:r>
          </a:p>
        </p:txBody>
      </p:sp>
      <p:sp>
        <p:nvSpPr>
          <p:cNvPr id="120835" name="McK 1. On-page tracker" hidden="1"/>
          <p:cNvSpPr>
            <a:spLocks noChangeArrowheads="1"/>
          </p:cNvSpPr>
          <p:nvPr/>
        </p:nvSpPr>
        <p:spPr bwMode="auto">
          <a:xfrm>
            <a:off x="133350" y="0"/>
            <a:ext cx="7000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AU" sz="1200">
                <a:solidFill>
                  <a:srgbClr val="808080"/>
                </a:solidFill>
                <a:latin typeface="HelveticaNeueLT Std" pitchFamily="34" charset="0"/>
              </a:rPr>
              <a:t>TRACKER</a:t>
            </a:r>
          </a:p>
        </p:txBody>
      </p:sp>
      <p:sp>
        <p:nvSpPr>
          <p:cNvPr id="120836" name="McK 3. Unit of measure" hidden="1"/>
          <p:cNvSpPr txBox="1">
            <a:spLocks noChangeArrowheads="1"/>
          </p:cNvSpPr>
          <p:nvPr/>
        </p:nvSpPr>
        <p:spPr bwMode="auto">
          <a:xfrm>
            <a:off x="147638" y="525463"/>
            <a:ext cx="36560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en-AU" sz="1600">
                <a:solidFill>
                  <a:srgbClr val="808080"/>
                </a:solidFill>
                <a:latin typeface="HelveticaNeueLT Std" pitchFamily="34" charset="0"/>
              </a:rPr>
              <a:t>Unit of measure</a:t>
            </a:r>
          </a:p>
        </p:txBody>
      </p:sp>
      <p:sp>
        <p:nvSpPr>
          <p:cNvPr id="120838" name="McK 4. Footnote" hidden="1"/>
          <p:cNvSpPr txBox="1">
            <a:spLocks noChangeArrowheads="1"/>
          </p:cNvSpPr>
          <p:nvPr userDrawn="1"/>
        </p:nvSpPr>
        <p:spPr bwMode="auto">
          <a:xfrm>
            <a:off x="133350" y="6111875"/>
            <a:ext cx="85486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r>
              <a:rPr lang="en-AU" sz="1000">
                <a:latin typeface="HelveticaNeueLT Std" pitchFamily="34" charset="0"/>
              </a:rPr>
              <a:t>1 Footnote</a:t>
            </a:r>
          </a:p>
        </p:txBody>
      </p:sp>
      <p:sp>
        <p:nvSpPr>
          <p:cNvPr id="120839" name="McK 5. Source" hidden="1"/>
          <p:cNvSpPr>
            <a:spLocks noChangeArrowheads="1"/>
          </p:cNvSpPr>
          <p:nvPr userDrawn="1"/>
        </p:nvSpPr>
        <p:spPr bwMode="auto">
          <a:xfrm>
            <a:off x="133350" y="6467475"/>
            <a:ext cx="6862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AU" sz="1000">
                <a:solidFill>
                  <a:schemeClr val="tx1"/>
                </a:solidFill>
                <a:latin typeface="HelveticaNeueLT Std" pitchFamily="34" charset="0"/>
              </a:rPr>
              <a:t>SOURCE: Source</a:t>
            </a:r>
          </a:p>
        </p:txBody>
      </p:sp>
      <p:grpSp>
        <p:nvGrpSpPr>
          <p:cNvPr id="120840" name="ACET" hidden="1"/>
          <p:cNvGrpSpPr>
            <a:grpSpLocks/>
          </p:cNvGrpSpPr>
          <p:nvPr/>
        </p:nvGrpSpPr>
        <p:grpSpPr bwMode="auto">
          <a:xfrm>
            <a:off x="1481138" y="1160463"/>
            <a:ext cx="4264025" cy="508000"/>
            <a:chOff x="915" y="710"/>
            <a:chExt cx="2686" cy="320"/>
          </a:xfrm>
        </p:grpSpPr>
        <p:cxnSp>
          <p:nvCxnSpPr>
            <p:cNvPr id="120841" name="AutoShape 9" hidden="1"/>
            <p:cNvCxnSpPr>
              <a:cxnSpLocks noChangeShapeType="1"/>
              <a:stCxn id="120842" idx="4"/>
              <a:endCxn id="120842" idx="6"/>
            </p:cNvCxnSpPr>
            <p:nvPr/>
          </p:nvCxnSpPr>
          <p:spPr bwMode="auto">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42" name="AutoShape 10"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AU" b="1">
                  <a:solidFill>
                    <a:schemeClr val="tx1"/>
                  </a:solidFill>
                  <a:latin typeface="HelveticaNeueLT Std" pitchFamily="34" charset="0"/>
                </a:rPr>
                <a:t>Title</a:t>
              </a:r>
            </a:p>
            <a:p>
              <a:r>
                <a:rPr lang="en-AU">
                  <a:solidFill>
                    <a:srgbClr val="808080"/>
                  </a:solidFill>
                  <a:latin typeface="HelveticaNeueLT Std" pitchFamily="34" charset="0"/>
                </a:rPr>
                <a:t>Unit of measure</a:t>
              </a:r>
            </a:p>
          </p:txBody>
        </p:sp>
      </p:grpSp>
      <p:sp>
        <p:nvSpPr>
          <p:cNvPr id="120843" name="Working Draft" hidden="1"/>
          <p:cNvSpPr txBox="1">
            <a:spLocks noChangeArrowheads="1"/>
          </p:cNvSpPr>
          <p:nvPr/>
        </p:nvSpPr>
        <p:spPr bwMode="auto">
          <a:xfrm rot="5400000">
            <a:off x="7917764" y="1932918"/>
            <a:ext cx="194764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600" smtClean="0">
                <a:solidFill>
                  <a:schemeClr val="tx1"/>
                </a:solidFill>
                <a:latin typeface="HelveticaNeueLT Std" pitchFamily="34" charset="0"/>
              </a:rPr>
              <a:t>Last Modified 5/1/2013 3:36 PM Eastern Standard Time</a:t>
            </a:r>
            <a:endParaRPr lang="en-AU">
              <a:solidFill>
                <a:schemeClr val="tx1"/>
              </a:solidFill>
              <a:latin typeface="HelveticaNeueLT Std" pitchFamily="34" charset="0"/>
            </a:endParaRPr>
          </a:p>
        </p:txBody>
      </p:sp>
      <p:sp>
        <p:nvSpPr>
          <p:cNvPr id="120844" name="Printed" hidden="1"/>
          <p:cNvSpPr txBox="1">
            <a:spLocks noChangeArrowheads="1"/>
          </p:cNvSpPr>
          <p:nvPr/>
        </p:nvSpPr>
        <p:spPr bwMode="auto">
          <a:xfrm rot="5400000">
            <a:off x="7935397" y="4269452"/>
            <a:ext cx="191238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600" smtClean="0">
                <a:solidFill>
                  <a:schemeClr val="tx1"/>
                </a:solidFill>
                <a:latin typeface="HelveticaNeueLT Std" pitchFamily="34" charset="0"/>
              </a:rPr>
              <a:t>Printed 04-04-2013 14:23 AUS Eastern Standard Time</a:t>
            </a:r>
            <a:endParaRPr lang="en-AU">
              <a:solidFill>
                <a:schemeClr val="tx1"/>
              </a:solidFill>
              <a:latin typeface="HelveticaNeueLT Std" pitchFamily="34" charset="0"/>
            </a:endParaRPr>
          </a:p>
        </p:txBody>
      </p:sp>
      <p:sp>
        <p:nvSpPr>
          <p:cNvPr id="120845" name="Rectangle 13"/>
          <p:cNvSpPr>
            <a:spLocks noGrp="1" noChangeArrowheads="1"/>
          </p:cNvSpPr>
          <p:nvPr>
            <p:ph type="body" idx="1"/>
          </p:nvPr>
        </p:nvSpPr>
        <p:spPr bwMode="auto">
          <a:xfrm>
            <a:off x="1455738" y="1920875"/>
            <a:ext cx="430212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20846" name="doc id"/>
          <p:cNvSpPr>
            <a:spLocks noChangeArrowheads="1"/>
          </p:cNvSpPr>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AU" sz="800">
              <a:solidFill>
                <a:srgbClr val="000000"/>
              </a:solidFill>
              <a:latin typeface="HelveticaNeueLT Std" pitchFamily="34" charset="0"/>
            </a:endParaRPr>
          </a:p>
        </p:txBody>
      </p:sp>
      <p:sp>
        <p:nvSpPr>
          <p:cNvPr id="120848" name="SlideBottomBar"/>
          <p:cNvSpPr>
            <a:spLocks noChangeArrowheads="1"/>
          </p:cNvSpPr>
          <p:nvPr userDrawn="1">
            <p:custDataLst>
              <p:tags r:id="rId15"/>
            </p:custDataLst>
          </p:nvPr>
        </p:nvSpPr>
        <p:spPr bwMode="gray">
          <a:xfrm>
            <a:off x="0" y="6300788"/>
            <a:ext cx="8961438" cy="42227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9" name="SlideLogoText"/>
          <p:cNvSpPr>
            <a:spLocks noChangeArrowheads="1"/>
          </p:cNvSpPr>
          <p:nvPr userDrawn="1">
            <p:custDataLst>
              <p:tags r:id="rId16"/>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a:solidFill>
                  <a:schemeClr val="tx1"/>
                </a:solidFill>
              </a:rPr>
              <a:t>McKinsey &amp; Company</a:t>
            </a:r>
          </a:p>
        </p:txBody>
      </p:sp>
      <p:sp>
        <p:nvSpPr>
          <p:cNvPr id="120850" name="Rectangle 18"/>
          <p:cNvSpPr>
            <a:spLocks noGrp="1" noChangeArrowheads="1"/>
          </p:cNvSpPr>
          <p:nvPr>
            <p:ph type="sldNum" sz="quarter" idx="4"/>
            <p:custDataLst>
              <p:tags r:id="rId17"/>
            </p:custDataLst>
          </p:nvPr>
        </p:nvSpPr>
        <p:spPr bwMode="auto">
          <a:xfrm>
            <a:off x="8545513" y="6435725"/>
            <a:ext cx="193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chemeClr val="tx1"/>
                </a:solidFill>
              </a:defRPr>
            </a:lvl1pPr>
          </a:lstStyle>
          <a:p>
            <a:fld id="{206F0DB9-4EBB-4913-A6C3-B3F9E8758354}" type="slidenum">
              <a:rPr lang="en-US"/>
              <a:pPr/>
              <a:t>‹#›</a:t>
            </a:fld>
            <a:r>
              <a:rPr lang="en-US"/>
              <a:t> </a:t>
            </a:r>
          </a:p>
        </p:txBody>
      </p:sp>
      <p:sp>
        <p:nvSpPr>
          <p:cNvPr id="120851" name="SlideLogoSeparator"/>
          <p:cNvSpPr>
            <a:spLocks noChangeArrowheads="1"/>
          </p:cNvSpPr>
          <p:nvPr userDrawn="1">
            <p:custDataLst>
              <p:tags r:id="rId18"/>
            </p:custDataLst>
          </p:nvPr>
        </p:nvSpPr>
        <p:spPr bwMode="auto">
          <a:xfrm>
            <a:off x="8416925" y="6403975"/>
            <a:ext cx="396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200">
                <a:solidFill>
                  <a:schemeClr val="tx1"/>
                </a:solidFill>
              </a:rPr>
              <a:t>|</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ftr="0" dt="0"/>
  <p:txStyles>
    <p:titleStyle>
      <a:lvl1pPr algn="l" defTabSz="895350" rtl="0" fontAlgn="base">
        <a:spcBef>
          <a:spcPct val="0"/>
        </a:spcBef>
        <a:spcAft>
          <a:spcPct val="0"/>
        </a:spcAft>
        <a:defRPr sz="2000" b="1">
          <a:solidFill>
            <a:schemeClr val="tx2"/>
          </a:solidFill>
          <a:latin typeface="+mj-lt"/>
          <a:ea typeface="+mj-ea"/>
          <a:cs typeface="+mj-cs"/>
        </a:defRPr>
      </a:lvl1pPr>
      <a:lvl2pPr algn="l" defTabSz="895350" rtl="0" fontAlgn="base">
        <a:spcBef>
          <a:spcPct val="0"/>
        </a:spcBef>
        <a:spcAft>
          <a:spcPct val="0"/>
        </a:spcAft>
        <a:defRPr sz="2000" b="1">
          <a:solidFill>
            <a:schemeClr val="tx2"/>
          </a:solidFill>
          <a:latin typeface="Arial" charset="0"/>
          <a:cs typeface="Arial" charset="0"/>
        </a:defRPr>
      </a:lvl2pPr>
      <a:lvl3pPr algn="l" defTabSz="895350" rtl="0" fontAlgn="base">
        <a:spcBef>
          <a:spcPct val="0"/>
        </a:spcBef>
        <a:spcAft>
          <a:spcPct val="0"/>
        </a:spcAft>
        <a:defRPr sz="2000" b="1">
          <a:solidFill>
            <a:schemeClr val="tx2"/>
          </a:solidFill>
          <a:latin typeface="Arial" charset="0"/>
          <a:cs typeface="Arial" charset="0"/>
        </a:defRPr>
      </a:lvl3pPr>
      <a:lvl4pPr algn="l" defTabSz="895350" rtl="0" fontAlgn="base">
        <a:spcBef>
          <a:spcPct val="0"/>
        </a:spcBef>
        <a:spcAft>
          <a:spcPct val="0"/>
        </a:spcAft>
        <a:defRPr sz="2000" b="1">
          <a:solidFill>
            <a:schemeClr val="tx2"/>
          </a:solidFill>
          <a:latin typeface="Arial" charset="0"/>
          <a:cs typeface="Arial" charset="0"/>
        </a:defRPr>
      </a:lvl4pPr>
      <a:lvl5pPr algn="l" defTabSz="895350" rtl="0" fontAlgn="base">
        <a:spcBef>
          <a:spcPct val="0"/>
        </a:spcBef>
        <a:spcAft>
          <a:spcPct val="0"/>
        </a:spcAft>
        <a:defRPr sz="2000" b="1">
          <a:solidFill>
            <a:schemeClr val="tx2"/>
          </a:solidFill>
          <a:latin typeface="Arial" charset="0"/>
          <a:cs typeface="Arial" charset="0"/>
        </a:defRPr>
      </a:lvl5pPr>
      <a:lvl6pPr marL="457200" algn="l" defTabSz="895350" rtl="0" fontAlgn="base">
        <a:spcBef>
          <a:spcPct val="0"/>
        </a:spcBef>
        <a:spcAft>
          <a:spcPct val="0"/>
        </a:spcAft>
        <a:defRPr sz="2000" b="1">
          <a:solidFill>
            <a:schemeClr val="tx2"/>
          </a:solidFill>
          <a:latin typeface="Arial" charset="0"/>
          <a:cs typeface="Arial" charset="0"/>
        </a:defRPr>
      </a:lvl6pPr>
      <a:lvl7pPr marL="914400" algn="l" defTabSz="895350" rtl="0" fontAlgn="base">
        <a:spcBef>
          <a:spcPct val="0"/>
        </a:spcBef>
        <a:spcAft>
          <a:spcPct val="0"/>
        </a:spcAft>
        <a:defRPr sz="2000" b="1">
          <a:solidFill>
            <a:schemeClr val="tx2"/>
          </a:solidFill>
          <a:latin typeface="Arial" charset="0"/>
          <a:cs typeface="Arial" charset="0"/>
        </a:defRPr>
      </a:lvl7pPr>
      <a:lvl8pPr marL="1371600" algn="l" defTabSz="895350" rtl="0" fontAlgn="base">
        <a:spcBef>
          <a:spcPct val="0"/>
        </a:spcBef>
        <a:spcAft>
          <a:spcPct val="0"/>
        </a:spcAft>
        <a:defRPr sz="2000" b="1">
          <a:solidFill>
            <a:schemeClr val="tx2"/>
          </a:solidFill>
          <a:latin typeface="Arial" charset="0"/>
          <a:cs typeface="Arial" charset="0"/>
        </a:defRPr>
      </a:lvl8pPr>
      <a:lvl9pPr marL="1828800" algn="l" defTabSz="895350" rtl="0" fontAlgn="base">
        <a:spcBef>
          <a:spcPct val="0"/>
        </a:spcBef>
        <a:spcAft>
          <a:spcPct val="0"/>
        </a:spcAft>
        <a:defRPr sz="2000" b="1">
          <a:solidFill>
            <a:schemeClr val="tx2"/>
          </a:solidFill>
          <a:latin typeface="Arial" charset="0"/>
          <a:cs typeface="Arial" charset="0"/>
        </a:defRPr>
      </a:lvl9pPr>
    </p:titleStyle>
    <p:body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11321205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980" name="think-cell Slide" r:id="rId19" imgW="360" imgH="360" progId="TCLayout.ActiveDocument.1">
                  <p:embed/>
                </p:oleObj>
              </mc:Choice>
              <mc:Fallback>
                <p:oleObj name="think-cell Slide" r:id="rId19" imgW="360" imgH="360" progId="TCLayout.ActiveDocument.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SlideBottomBar"/>
          <p:cNvSpPr>
            <a:spLocks noChangeArrowheads="1"/>
          </p:cNvSpPr>
          <p:nvPr>
            <p:custDataLst>
              <p:tags r:id="rId6"/>
            </p:custDataLst>
          </p:nvPr>
        </p:nvSpPr>
        <p:spPr bwMode="auto">
          <a:xfrm>
            <a:off x="0" y="6300788"/>
            <a:ext cx="8961438" cy="422275"/>
          </a:xfrm>
          <a:prstGeom prst="rect">
            <a:avLst/>
          </a:prstGeom>
          <a:solidFill>
            <a:srgbClr val="C7DF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033" name="doc id"/>
          <p:cNvSpPr>
            <a:spLocks noChangeArrowheads="1"/>
          </p:cNvSpPr>
          <p:nvPr>
            <p:custDataLst>
              <p:tags r:id="rId7"/>
            </p:custDataLst>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dirty="0">
              <a:solidFill>
                <a:srgbClr val="000000"/>
              </a:solidFill>
              <a:latin typeface="Arial"/>
            </a:endParaRPr>
          </a:p>
        </p:txBody>
      </p:sp>
      <p:sp>
        <p:nvSpPr>
          <p:cNvPr id="1034" name="Working Draft"/>
          <p:cNvSpPr txBox="1">
            <a:spLocks noChangeArrowheads="1"/>
          </p:cNvSpPr>
          <p:nvPr>
            <p:custDataLst>
              <p:tags r:id="rId8"/>
            </p:custDataLst>
          </p:nvPr>
        </p:nvSpPr>
        <p:spPr bwMode="auto">
          <a:xfrm rot="5400000">
            <a:off x="7917764" y="1940591"/>
            <a:ext cx="194764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Last Modified 5/1/2013 3:36 PM Eastern Standard Time</a:t>
            </a:r>
            <a:endParaRPr lang="en-US" dirty="0" smtClean="0">
              <a:solidFill>
                <a:srgbClr val="000000"/>
              </a:solidFill>
              <a:latin typeface="Arial"/>
            </a:endParaRPr>
          </a:p>
        </p:txBody>
      </p:sp>
      <p:sp>
        <p:nvSpPr>
          <p:cNvPr id="1035" name="Printed"/>
          <p:cNvSpPr txBox="1">
            <a:spLocks noChangeArrowheads="1"/>
          </p:cNvSpPr>
          <p:nvPr>
            <p:custDataLst>
              <p:tags r:id="rId9"/>
            </p:custDataLst>
          </p:nvPr>
        </p:nvSpPr>
        <p:spPr bwMode="auto">
          <a:xfrm rot="5400000">
            <a:off x="7935397" y="4114417"/>
            <a:ext cx="191238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Printed 04-04-2013 14:23 AUS Eastern Standard Time</a:t>
            </a:r>
            <a:endParaRPr lang="en-US" dirty="0" smtClean="0">
              <a:solidFill>
                <a:srgbClr val="000000"/>
              </a:solidFill>
              <a:latin typeface="Arial"/>
            </a:endParaRPr>
          </a:p>
        </p:txBody>
      </p:sp>
      <p:sp>
        <p:nvSpPr>
          <p:cNvPr id="1036" name="Rectangle 286"/>
          <p:cNvSpPr>
            <a:spLocks noGrp="1" noChangeArrowheads="1"/>
          </p:cNvSpPr>
          <p:nvPr>
            <p:ph type="body" idx="1"/>
            <p:custDataLst>
              <p:tags r:id="rId10"/>
            </p:custDataLst>
          </p:nvPr>
        </p:nvSpPr>
        <p:spPr bwMode="auto">
          <a:xfrm>
            <a:off x="1452563" y="1951038"/>
            <a:ext cx="4302125" cy="22159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itle Placeholder 2"/>
          <p:cNvSpPr>
            <a:spLocks noGrp="1" noChangeArrowheads="1"/>
          </p:cNvSpPr>
          <p:nvPr>
            <p:ph type="title"/>
            <p:custDataLst>
              <p:tags r:id="rId11"/>
            </p:custDataLst>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p>
        </p:txBody>
      </p:sp>
      <p:sp>
        <p:nvSpPr>
          <p:cNvPr id="10" name="McK 1. On-page tracker" hidden="1"/>
          <p:cNvSpPr>
            <a:spLocks noChangeArrowheads="1"/>
          </p:cNvSpPr>
          <p:nvPr>
            <p:custDataLst>
              <p:tags r:id="rId12"/>
            </p:custDataLst>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custDataLst>
              <p:tags r:id="rId13"/>
            </p:custDataLst>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808080"/>
                </a:solidFill>
                <a:latin typeface="Arial"/>
              </a:rPr>
              <a:t>Unit of measure</a:t>
            </a:r>
          </a:p>
        </p:txBody>
      </p:sp>
      <p:grpSp>
        <p:nvGrpSpPr>
          <p:cNvPr id="12" name="McK Slide Elements" hidden="1"/>
          <p:cNvGrpSpPr>
            <a:grpSpLocks/>
          </p:cNvGrpSpPr>
          <p:nvPr>
            <p:custDataLst>
              <p:tags r:id="rId14"/>
            </p:custDataLst>
          </p:nvPr>
        </p:nvGrpSpPr>
        <p:grpSpPr bwMode="auto">
          <a:xfrm>
            <a:off x="119063" y="6080125"/>
            <a:ext cx="8548687" cy="508000"/>
            <a:chOff x="75" y="3830"/>
            <a:chExt cx="5385" cy="320"/>
          </a:xfrm>
        </p:grpSpPr>
        <p:sp>
          <p:nvSpPr>
            <p:cNvPr id="13" name="McK 4. Footnote"/>
            <p:cNvSpPr txBox="1">
              <a:spLocks noChangeArrowheads="1"/>
            </p:cNvSpPr>
            <p:nvPr/>
          </p:nvSpPr>
          <p:spPr bwMode="auto">
            <a:xfrm>
              <a:off x="75" y="3830"/>
              <a:ext cx="5385"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4"/>
              <a:ext cx="432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dirty="0">
                  <a:solidFill>
                    <a:srgbClr val="000000"/>
                  </a:solidFill>
                  <a:latin typeface="Arial"/>
                </a:rPr>
                <a:t>SOURCE: Source</a:t>
              </a:r>
            </a:p>
          </p:txBody>
        </p:sp>
      </p:grpSp>
      <p:grpSp>
        <p:nvGrpSpPr>
          <p:cNvPr id="15" name="ACET" hidden="1"/>
          <p:cNvGrpSpPr>
            <a:grpSpLocks/>
          </p:cNvGrpSpPr>
          <p:nvPr>
            <p:custDataLst>
              <p:tags r:id="rId15"/>
            </p:custDataLst>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rPr>
                <a:t>Title</a:t>
              </a:r>
            </a:p>
            <a:p>
              <a:r>
                <a:rPr lang="en-US" dirty="0">
                  <a:solidFill>
                    <a:srgbClr val="808080"/>
                  </a:solidFill>
                  <a:latin typeface="Arial"/>
                </a:rPr>
                <a:t>Unit of measure</a:t>
              </a:r>
            </a:p>
          </p:txBody>
        </p:sp>
      </p:grpSp>
      <p:sp>
        <p:nvSpPr>
          <p:cNvPr id="20" name="SlideLogoText"/>
          <p:cNvSpPr>
            <a:spLocks noChangeArrowheads="1"/>
          </p:cNvSpPr>
          <p:nvPr>
            <p:custDataLst>
              <p:tags r:id="rId16"/>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dirty="0">
                <a:solidFill>
                  <a:srgbClr val="000000"/>
                </a:solidFill>
                <a:latin typeface="Arial"/>
              </a:rPr>
              <a:t>McKinsey &amp; Company</a:t>
            </a:r>
          </a:p>
        </p:txBody>
      </p:sp>
      <p:sp>
        <p:nvSpPr>
          <p:cNvPr id="21" name="SlideLogoSeparator"/>
          <p:cNvSpPr>
            <a:spLocks noChangeArrowheads="1"/>
          </p:cNvSpPr>
          <p:nvPr>
            <p:custDataLst>
              <p:tags r:id="rId17"/>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dirty="0">
                <a:solidFill>
                  <a:srgbClr val="000000"/>
                </a:solidFill>
                <a:latin typeface="Arial"/>
              </a:rPr>
              <a:t>|</a:t>
            </a:r>
          </a:p>
        </p:txBody>
      </p:sp>
      <p:sp>
        <p:nvSpPr>
          <p:cNvPr id="22" name="Slide Number Placeholder 1"/>
          <p:cNvSpPr>
            <a:spLocks noGrp="1"/>
          </p:cNvSpPr>
          <p:nvPr>
            <p:ph type="sldNum" sz="quarter" idx="4"/>
            <p:custDataLst>
              <p:tags r:id="rId18"/>
            </p:custDataLst>
          </p:nvPr>
        </p:nvSpPr>
        <p:spPr>
          <a:xfrm>
            <a:off x="8545513" y="6435725"/>
            <a:ext cx="208756" cy="152400"/>
          </a:xfrm>
          <a:prstGeom prst="rect">
            <a:avLst/>
          </a:prstGeom>
        </p:spPr>
        <p:txBody>
          <a:bodyPr vert="horz" wrap="none" lIns="0" tIns="0" rIns="0" bIns="0" rtlCol="0" anchor="ctr">
            <a:noAutofit/>
          </a:bodyPr>
          <a:lstStyle>
            <a:lvl1pPr algn="l">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3821835546"/>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hf hdr="0" ftr="0" dt="0"/>
  <p:txStyles>
    <p:titleStyle>
      <a:lvl1pPr algn="l" defTabSz="895350" rtl="0" eaLnBrk="1" fontAlgn="base" hangingPunct="1">
        <a:spcBef>
          <a:spcPct val="0"/>
        </a:spcBef>
        <a:spcAft>
          <a:spcPct val="0"/>
        </a:spcAft>
        <a:tabLst>
          <a:tab pos="269875" algn="l"/>
        </a:tabLst>
        <a:defRPr sz="1900" b="1"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8059197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04" name="think-cell Slide" r:id="rId19" imgW="360" imgH="360" progId="TCLayout.ActiveDocument.1">
                  <p:embed/>
                </p:oleObj>
              </mc:Choice>
              <mc:Fallback>
                <p:oleObj name="think-cell Slide" r:id="rId19" imgW="360" imgH="360" progId="TCLayout.ActiveDocument.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SlideBottomBar"/>
          <p:cNvSpPr>
            <a:spLocks noChangeArrowheads="1"/>
          </p:cNvSpPr>
          <p:nvPr>
            <p:custDataLst>
              <p:tags r:id="rId6"/>
            </p:custDataLst>
          </p:nvPr>
        </p:nvSpPr>
        <p:spPr bwMode="auto">
          <a:xfrm>
            <a:off x="0" y="6300788"/>
            <a:ext cx="8961438" cy="422275"/>
          </a:xfrm>
          <a:prstGeom prst="rect">
            <a:avLst/>
          </a:prstGeom>
          <a:solidFill>
            <a:srgbClr val="C7DF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033" name="doc id"/>
          <p:cNvSpPr>
            <a:spLocks noChangeArrowheads="1"/>
          </p:cNvSpPr>
          <p:nvPr>
            <p:custDataLst>
              <p:tags r:id="rId7"/>
            </p:custDataLst>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dirty="0">
              <a:solidFill>
                <a:srgbClr val="000000"/>
              </a:solidFill>
              <a:latin typeface="Arial"/>
            </a:endParaRPr>
          </a:p>
        </p:txBody>
      </p:sp>
      <p:sp>
        <p:nvSpPr>
          <p:cNvPr id="1034" name="Working Draft"/>
          <p:cNvSpPr txBox="1">
            <a:spLocks noChangeArrowheads="1"/>
          </p:cNvSpPr>
          <p:nvPr>
            <p:custDataLst>
              <p:tags r:id="rId8"/>
            </p:custDataLst>
          </p:nvPr>
        </p:nvSpPr>
        <p:spPr bwMode="auto">
          <a:xfrm rot="5400000">
            <a:off x="7917764" y="1940591"/>
            <a:ext cx="194764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Last Modified 5/1/2013 3:36 PM Eastern Standard Time</a:t>
            </a:r>
            <a:endParaRPr lang="en-US" dirty="0" smtClean="0">
              <a:solidFill>
                <a:srgbClr val="000000"/>
              </a:solidFill>
              <a:latin typeface="Arial"/>
            </a:endParaRPr>
          </a:p>
        </p:txBody>
      </p:sp>
      <p:sp>
        <p:nvSpPr>
          <p:cNvPr id="1035" name="Printed"/>
          <p:cNvSpPr txBox="1">
            <a:spLocks noChangeArrowheads="1"/>
          </p:cNvSpPr>
          <p:nvPr>
            <p:custDataLst>
              <p:tags r:id="rId9"/>
            </p:custDataLst>
          </p:nvPr>
        </p:nvSpPr>
        <p:spPr bwMode="auto">
          <a:xfrm rot="5400000">
            <a:off x="7935397" y="4114417"/>
            <a:ext cx="191238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smtClean="0">
                <a:solidFill>
                  <a:srgbClr val="000000"/>
                </a:solidFill>
                <a:latin typeface="Arial"/>
              </a:rPr>
              <a:t>Printed 04-04-2013 14:23 AUS Eastern Standard Time</a:t>
            </a:r>
            <a:endParaRPr lang="en-US" dirty="0" smtClean="0">
              <a:solidFill>
                <a:srgbClr val="000000"/>
              </a:solidFill>
              <a:latin typeface="Arial"/>
            </a:endParaRPr>
          </a:p>
        </p:txBody>
      </p:sp>
      <p:sp>
        <p:nvSpPr>
          <p:cNvPr id="1036" name="Rectangle 286"/>
          <p:cNvSpPr>
            <a:spLocks noGrp="1" noChangeArrowheads="1"/>
          </p:cNvSpPr>
          <p:nvPr>
            <p:ph type="body" idx="1"/>
            <p:custDataLst>
              <p:tags r:id="rId10"/>
            </p:custDataLst>
          </p:nvPr>
        </p:nvSpPr>
        <p:spPr bwMode="auto">
          <a:xfrm>
            <a:off x="1452563" y="1951038"/>
            <a:ext cx="4302125" cy="22159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itle Placeholder 2"/>
          <p:cNvSpPr>
            <a:spLocks noGrp="1" noChangeArrowheads="1"/>
          </p:cNvSpPr>
          <p:nvPr>
            <p:ph type="title"/>
            <p:custDataLst>
              <p:tags r:id="rId11"/>
            </p:custDataLst>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p>
        </p:txBody>
      </p:sp>
      <p:sp>
        <p:nvSpPr>
          <p:cNvPr id="10" name="McK 1. On-page tracker" hidden="1"/>
          <p:cNvSpPr>
            <a:spLocks noChangeArrowheads="1"/>
          </p:cNvSpPr>
          <p:nvPr>
            <p:custDataLst>
              <p:tags r:id="rId12"/>
            </p:custDataLst>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McK 3. Unit of measure" hidden="1"/>
          <p:cNvSpPr txBox="1">
            <a:spLocks noChangeArrowheads="1"/>
          </p:cNvSpPr>
          <p:nvPr>
            <p:custDataLst>
              <p:tags r:id="rId13"/>
            </p:custDataLst>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smtClean="0">
                <a:solidFill>
                  <a:srgbClr val="808080"/>
                </a:solidFill>
                <a:latin typeface="Arial"/>
              </a:rPr>
              <a:t>Unit of measure</a:t>
            </a:r>
          </a:p>
        </p:txBody>
      </p:sp>
      <p:grpSp>
        <p:nvGrpSpPr>
          <p:cNvPr id="12" name="McK Slide Elements" hidden="1"/>
          <p:cNvGrpSpPr>
            <a:grpSpLocks/>
          </p:cNvGrpSpPr>
          <p:nvPr>
            <p:custDataLst>
              <p:tags r:id="rId14"/>
            </p:custDataLst>
          </p:nvPr>
        </p:nvGrpSpPr>
        <p:grpSpPr bwMode="auto">
          <a:xfrm>
            <a:off x="119063" y="6080125"/>
            <a:ext cx="8548687" cy="508000"/>
            <a:chOff x="75" y="3830"/>
            <a:chExt cx="5385" cy="320"/>
          </a:xfrm>
        </p:grpSpPr>
        <p:sp>
          <p:nvSpPr>
            <p:cNvPr id="13" name="McK 4. Footnote"/>
            <p:cNvSpPr txBox="1">
              <a:spLocks noChangeArrowheads="1"/>
            </p:cNvSpPr>
            <p:nvPr/>
          </p:nvSpPr>
          <p:spPr bwMode="auto">
            <a:xfrm>
              <a:off x="75" y="3830"/>
              <a:ext cx="5385"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smtClean="0">
                  <a:solidFill>
                    <a:srgbClr val="000000"/>
                  </a:solidFill>
                  <a:latin typeface="Arial"/>
                </a:rPr>
                <a:t>1 Footnote</a:t>
              </a:r>
            </a:p>
          </p:txBody>
        </p:sp>
        <p:sp>
          <p:nvSpPr>
            <p:cNvPr id="14" name="McK 5. Source"/>
            <p:cNvSpPr>
              <a:spLocks noChangeArrowheads="1"/>
            </p:cNvSpPr>
            <p:nvPr/>
          </p:nvSpPr>
          <p:spPr bwMode="auto">
            <a:xfrm>
              <a:off x="75" y="4054"/>
              <a:ext cx="432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dirty="0">
                  <a:solidFill>
                    <a:srgbClr val="000000"/>
                  </a:solidFill>
                  <a:latin typeface="Arial"/>
                </a:rPr>
                <a:t>SOURCE: Source</a:t>
              </a:r>
            </a:p>
          </p:txBody>
        </p:sp>
      </p:grpSp>
      <p:grpSp>
        <p:nvGrpSpPr>
          <p:cNvPr id="15" name="ACET" hidden="1"/>
          <p:cNvGrpSpPr>
            <a:grpSpLocks/>
          </p:cNvGrpSpPr>
          <p:nvPr>
            <p:custDataLst>
              <p:tags r:id="rId15"/>
            </p:custDataLst>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rPr>
                <a:t>Title</a:t>
              </a:r>
            </a:p>
            <a:p>
              <a:r>
                <a:rPr lang="en-US" dirty="0">
                  <a:solidFill>
                    <a:srgbClr val="808080"/>
                  </a:solidFill>
                  <a:latin typeface="Arial"/>
                </a:rPr>
                <a:t>Unit of measure</a:t>
              </a:r>
            </a:p>
          </p:txBody>
        </p:sp>
      </p:grpSp>
      <p:sp>
        <p:nvSpPr>
          <p:cNvPr id="20" name="SlideLogoText"/>
          <p:cNvSpPr>
            <a:spLocks noChangeArrowheads="1"/>
          </p:cNvSpPr>
          <p:nvPr>
            <p:custDataLst>
              <p:tags r:id="rId16"/>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dirty="0">
                <a:solidFill>
                  <a:srgbClr val="000000"/>
                </a:solidFill>
                <a:latin typeface="Arial"/>
              </a:rPr>
              <a:t>McKinsey &amp; Company</a:t>
            </a:r>
          </a:p>
        </p:txBody>
      </p:sp>
      <p:sp>
        <p:nvSpPr>
          <p:cNvPr id="21" name="SlideLogoSeparator"/>
          <p:cNvSpPr>
            <a:spLocks noChangeArrowheads="1"/>
          </p:cNvSpPr>
          <p:nvPr>
            <p:custDataLst>
              <p:tags r:id="rId17"/>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dirty="0">
                <a:solidFill>
                  <a:srgbClr val="000000"/>
                </a:solidFill>
                <a:latin typeface="Arial"/>
              </a:rPr>
              <a:t>|</a:t>
            </a:r>
          </a:p>
        </p:txBody>
      </p:sp>
      <p:sp>
        <p:nvSpPr>
          <p:cNvPr id="22" name="Slide Number Placeholder 1"/>
          <p:cNvSpPr>
            <a:spLocks noGrp="1"/>
          </p:cNvSpPr>
          <p:nvPr>
            <p:ph type="sldNum" sz="quarter" idx="4"/>
            <p:custDataLst>
              <p:tags r:id="rId18"/>
            </p:custDataLst>
          </p:nvPr>
        </p:nvSpPr>
        <p:spPr>
          <a:xfrm>
            <a:off x="8545513" y="6435725"/>
            <a:ext cx="208756" cy="152400"/>
          </a:xfrm>
          <a:prstGeom prst="rect">
            <a:avLst/>
          </a:prstGeom>
        </p:spPr>
        <p:txBody>
          <a:bodyPr vert="horz" wrap="none" lIns="0" tIns="0" rIns="0" bIns="0" rtlCol="0" anchor="ctr">
            <a:noAutofit/>
          </a:bodyPr>
          <a:lstStyle>
            <a:lvl1pPr algn="l">
              <a:defRPr lang="en-US" sz="1000" kern="1200" baseline="0" smtClean="0">
                <a:solidFill>
                  <a:schemeClr val="tx1"/>
                </a:solidFill>
                <a:latin typeface="+mn-lt"/>
                <a:ea typeface="+mn-ea"/>
                <a:cs typeface="+mn-cs"/>
              </a:defRPr>
            </a:lvl1pPr>
          </a:lstStyle>
          <a:p>
            <a:fld id="{42C328C1-A84F-4A39-A664-DBA00541A8C6}" type="slidenum">
              <a:rPr>
                <a:solidFill>
                  <a:srgbClr val="000000"/>
                </a:solidFill>
              </a:rPr>
              <a:pPr/>
              <a:t>‹#›</a:t>
            </a:fld>
            <a:endParaRPr dirty="0">
              <a:solidFill>
                <a:srgbClr val="000000"/>
              </a:solidFill>
            </a:endParaRPr>
          </a:p>
        </p:txBody>
      </p:sp>
    </p:spTree>
    <p:extLst>
      <p:ext uri="{BB962C8B-B14F-4D97-AF65-F5344CB8AC3E}">
        <p14:creationId xmlns:p14="http://schemas.microsoft.com/office/powerpoint/2010/main" val="1638358476"/>
      </p:ext>
    </p:extLst>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hf hdr="0" ftr="0" dt="0"/>
  <p:txStyles>
    <p:titleStyle>
      <a:lvl1pPr algn="l" defTabSz="895350" rtl="0" eaLnBrk="1" fontAlgn="base" hangingPunct="1">
        <a:spcBef>
          <a:spcPct val="0"/>
        </a:spcBef>
        <a:spcAft>
          <a:spcPct val="0"/>
        </a:spcAft>
        <a:tabLst>
          <a:tab pos="269875" algn="l"/>
        </a:tabLst>
        <a:defRPr sz="1900" b="1"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tags" Target="../tags/tag86.xml"/><Relationship Id="rId21" Type="http://schemas.openxmlformats.org/officeDocument/2006/relationships/tags" Target="../tags/tag68.xml"/><Relationship Id="rId34" Type="http://schemas.openxmlformats.org/officeDocument/2006/relationships/tags" Target="../tags/tag81.xml"/><Relationship Id="rId42" Type="http://schemas.openxmlformats.org/officeDocument/2006/relationships/tags" Target="../tags/tag89.xml"/><Relationship Id="rId47" Type="http://schemas.openxmlformats.org/officeDocument/2006/relationships/tags" Target="../tags/tag94.xml"/><Relationship Id="rId50" Type="http://schemas.openxmlformats.org/officeDocument/2006/relationships/tags" Target="../tags/tag97.xml"/><Relationship Id="rId55" Type="http://schemas.openxmlformats.org/officeDocument/2006/relationships/tags" Target="../tags/tag102.xml"/><Relationship Id="rId63" Type="http://schemas.openxmlformats.org/officeDocument/2006/relationships/tags" Target="../tags/tag110.xml"/><Relationship Id="rId68" Type="http://schemas.openxmlformats.org/officeDocument/2006/relationships/tags" Target="../tags/tag115.xml"/><Relationship Id="rId76" Type="http://schemas.openxmlformats.org/officeDocument/2006/relationships/image" Target="../media/image7.emf"/><Relationship Id="rId7" Type="http://schemas.openxmlformats.org/officeDocument/2006/relationships/tags" Target="../tags/tag54.xml"/><Relationship Id="rId71" Type="http://schemas.openxmlformats.org/officeDocument/2006/relationships/slideLayout" Target="../slideLayouts/slideLayout6.xml"/><Relationship Id="rId2" Type="http://schemas.openxmlformats.org/officeDocument/2006/relationships/tags" Target="../tags/tag49.xml"/><Relationship Id="rId16" Type="http://schemas.openxmlformats.org/officeDocument/2006/relationships/tags" Target="../tags/tag63.xml"/><Relationship Id="rId29" Type="http://schemas.openxmlformats.org/officeDocument/2006/relationships/tags" Target="../tags/tag76.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40" Type="http://schemas.openxmlformats.org/officeDocument/2006/relationships/tags" Target="../tags/tag87.xml"/><Relationship Id="rId45" Type="http://schemas.openxmlformats.org/officeDocument/2006/relationships/tags" Target="../tags/tag92.xml"/><Relationship Id="rId53" Type="http://schemas.openxmlformats.org/officeDocument/2006/relationships/tags" Target="../tags/tag100.xml"/><Relationship Id="rId58" Type="http://schemas.openxmlformats.org/officeDocument/2006/relationships/tags" Target="../tags/tag105.xml"/><Relationship Id="rId66" Type="http://schemas.openxmlformats.org/officeDocument/2006/relationships/tags" Target="../tags/tag113.xml"/><Relationship Id="rId74" Type="http://schemas.openxmlformats.org/officeDocument/2006/relationships/image" Target="../media/image6.emf"/><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49" Type="http://schemas.openxmlformats.org/officeDocument/2006/relationships/tags" Target="../tags/tag96.xml"/><Relationship Id="rId57" Type="http://schemas.openxmlformats.org/officeDocument/2006/relationships/tags" Target="../tags/tag104.xml"/><Relationship Id="rId61" Type="http://schemas.openxmlformats.org/officeDocument/2006/relationships/tags" Target="../tags/tag108.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4" Type="http://schemas.openxmlformats.org/officeDocument/2006/relationships/tags" Target="../tags/tag91.xml"/><Relationship Id="rId52" Type="http://schemas.openxmlformats.org/officeDocument/2006/relationships/tags" Target="../tags/tag99.xml"/><Relationship Id="rId60" Type="http://schemas.openxmlformats.org/officeDocument/2006/relationships/tags" Target="../tags/tag107.xml"/><Relationship Id="rId65" Type="http://schemas.openxmlformats.org/officeDocument/2006/relationships/tags" Target="../tags/tag112.xml"/><Relationship Id="rId73" Type="http://schemas.openxmlformats.org/officeDocument/2006/relationships/oleObject" Target="../embeddings/oleObject5.bin"/><Relationship Id="rId78" Type="http://schemas.openxmlformats.org/officeDocument/2006/relationships/image" Target="../media/image8.emf"/><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43" Type="http://schemas.openxmlformats.org/officeDocument/2006/relationships/tags" Target="../tags/tag90.xml"/><Relationship Id="rId48" Type="http://schemas.openxmlformats.org/officeDocument/2006/relationships/tags" Target="../tags/tag95.xml"/><Relationship Id="rId56" Type="http://schemas.openxmlformats.org/officeDocument/2006/relationships/tags" Target="../tags/tag103.xml"/><Relationship Id="rId64" Type="http://schemas.openxmlformats.org/officeDocument/2006/relationships/tags" Target="../tags/tag111.xml"/><Relationship Id="rId69" Type="http://schemas.openxmlformats.org/officeDocument/2006/relationships/tags" Target="../tags/tag116.xml"/><Relationship Id="rId77" Type="http://schemas.openxmlformats.org/officeDocument/2006/relationships/oleObject" Target="../embeddings/oleObject7.bin"/><Relationship Id="rId8" Type="http://schemas.openxmlformats.org/officeDocument/2006/relationships/tags" Target="../tags/tag55.xml"/><Relationship Id="rId51" Type="http://schemas.openxmlformats.org/officeDocument/2006/relationships/tags" Target="../tags/tag98.xml"/><Relationship Id="rId72" Type="http://schemas.openxmlformats.org/officeDocument/2006/relationships/notesSlide" Target="../notesSlides/notesSlide1.xml"/><Relationship Id="rId3" Type="http://schemas.openxmlformats.org/officeDocument/2006/relationships/tags" Target="../tags/tag50.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46" Type="http://schemas.openxmlformats.org/officeDocument/2006/relationships/tags" Target="../tags/tag93.xml"/><Relationship Id="rId59" Type="http://schemas.openxmlformats.org/officeDocument/2006/relationships/tags" Target="../tags/tag106.xml"/><Relationship Id="rId67" Type="http://schemas.openxmlformats.org/officeDocument/2006/relationships/tags" Target="../tags/tag114.xml"/><Relationship Id="rId20" Type="http://schemas.openxmlformats.org/officeDocument/2006/relationships/tags" Target="../tags/tag67.xml"/><Relationship Id="rId41" Type="http://schemas.openxmlformats.org/officeDocument/2006/relationships/tags" Target="../tags/tag88.xml"/><Relationship Id="rId54" Type="http://schemas.openxmlformats.org/officeDocument/2006/relationships/tags" Target="../tags/tag101.xml"/><Relationship Id="rId62" Type="http://schemas.openxmlformats.org/officeDocument/2006/relationships/tags" Target="../tags/tag109.xml"/><Relationship Id="rId70" Type="http://schemas.openxmlformats.org/officeDocument/2006/relationships/tags" Target="../tags/tag117.xml"/><Relationship Id="rId75" Type="http://schemas.openxmlformats.org/officeDocument/2006/relationships/oleObject" Target="../embeddings/oleObject6.bin"/><Relationship Id="rId1" Type="http://schemas.openxmlformats.org/officeDocument/2006/relationships/vmlDrawing" Target="../drawings/vmlDrawing5.vml"/><Relationship Id="rId6"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Object 72" hidden="1"/>
          <p:cNvGraphicFramePr>
            <a:graphicFrameLocks noChangeAspect="1"/>
          </p:cNvGraphicFramePr>
          <p:nvPr>
            <p:custDataLst>
              <p:tags r:id="rId2"/>
            </p:custDataLst>
            <p:extLst>
              <p:ext uri="{D42A27DB-BD31-4B8C-83A1-F6EECF244321}">
                <p14:modId xmlns:p14="http://schemas.microsoft.com/office/powerpoint/2010/main" val="136130794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2397" name="think-cell Slide" r:id="rId73" imgW="270" imgH="270" progId="TCLayout.ActiveDocument.1">
                  <p:embed/>
                </p:oleObj>
              </mc:Choice>
              <mc:Fallback>
                <p:oleObj name="think-cell Slide" r:id="rId73" imgW="270" imgH="270" progId="TCLayout.ActiveDocument.1">
                  <p:embed/>
                  <p:pic>
                    <p:nvPicPr>
                      <p:cNvPr id="0" name=""/>
                      <p:cNvPicPr/>
                      <p:nvPr/>
                    </p:nvPicPr>
                    <p:blipFill>
                      <a:blip r:embed="rId74"/>
                      <a:stretch>
                        <a:fillRect/>
                      </a:stretch>
                    </p:blipFill>
                    <p:spPr>
                      <a:xfrm>
                        <a:off x="0" y="0"/>
                        <a:ext cx="158750" cy="158750"/>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AU" sz="1400" dirty="0" err="1" smtClean="0">
              <a:solidFill>
                <a:schemeClr val="tx1"/>
              </a:solidFill>
              <a:latin typeface="HelveticaNeueLT Std"/>
              <a:cs typeface="Arial"/>
              <a:sym typeface="HelveticaNeueLT Std"/>
            </a:endParaRPr>
          </a:p>
        </p:txBody>
      </p:sp>
      <p:sp>
        <p:nvSpPr>
          <p:cNvPr id="27" name="Rectangle 6"/>
          <p:cNvSpPr txBox="1">
            <a:spLocks/>
          </p:cNvSpPr>
          <p:nvPr>
            <p:custDataLst>
              <p:tags r:id="rId4"/>
            </p:custDataLst>
          </p:nvPr>
        </p:nvSpPr>
        <p:spPr>
          <a:xfrm>
            <a:off x="505970" y="2525713"/>
            <a:ext cx="958119" cy="426771"/>
          </a:xfrm>
          <a:prstGeom prst="roundRect">
            <a:avLst/>
          </a:prstGeom>
          <a:solidFill>
            <a:schemeClr val="accent6"/>
          </a:solidFill>
          <a:ln w="19050">
            <a:solidFill>
              <a:schemeClr val="accent6"/>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dirty="0">
                <a:solidFill>
                  <a:schemeClr val="bg1"/>
                </a:solidFill>
              </a:rPr>
              <a:t>Sales</a:t>
            </a:r>
          </a:p>
        </p:txBody>
      </p:sp>
      <p:sp>
        <p:nvSpPr>
          <p:cNvPr id="28" name="Rectangle 6"/>
          <p:cNvSpPr txBox="1">
            <a:spLocks/>
          </p:cNvSpPr>
          <p:nvPr>
            <p:custDataLst>
              <p:tags r:id="rId5"/>
            </p:custDataLst>
          </p:nvPr>
        </p:nvSpPr>
        <p:spPr>
          <a:xfrm>
            <a:off x="505970" y="3202254"/>
            <a:ext cx="958119" cy="426771"/>
          </a:xfrm>
          <a:prstGeom prst="roundRect">
            <a:avLst/>
          </a:prstGeom>
          <a:solidFill>
            <a:schemeClr val="accent6"/>
          </a:solidFill>
          <a:ln w="19050">
            <a:solidFill>
              <a:schemeClr val="accent6"/>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a:solidFill>
                  <a:schemeClr val="bg1"/>
                </a:solidFill>
              </a:rPr>
              <a:t>Turns</a:t>
            </a:r>
            <a:endParaRPr lang="en-US" sz="1400" dirty="0">
              <a:solidFill>
                <a:schemeClr val="bg1"/>
              </a:solidFill>
            </a:endParaRPr>
          </a:p>
        </p:txBody>
      </p:sp>
      <p:sp>
        <p:nvSpPr>
          <p:cNvPr id="29" name="Rectangle 6"/>
          <p:cNvSpPr txBox="1">
            <a:spLocks/>
          </p:cNvSpPr>
          <p:nvPr>
            <p:custDataLst>
              <p:tags r:id="rId6"/>
            </p:custDataLst>
          </p:nvPr>
        </p:nvSpPr>
        <p:spPr>
          <a:xfrm>
            <a:off x="505970" y="3903929"/>
            <a:ext cx="958119" cy="426771"/>
          </a:xfrm>
          <a:prstGeom prst="roundRect">
            <a:avLst/>
          </a:prstGeom>
          <a:solidFill>
            <a:schemeClr val="accent6"/>
          </a:solidFill>
          <a:ln w="19050">
            <a:solidFill>
              <a:schemeClr val="accent6"/>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a:solidFill>
                  <a:schemeClr val="bg1"/>
                </a:solidFill>
              </a:rPr>
              <a:t>Margin</a:t>
            </a:r>
            <a:endParaRPr lang="en-US" sz="1400" dirty="0">
              <a:solidFill>
                <a:schemeClr val="bg1"/>
              </a:solidFill>
            </a:endParaRPr>
          </a:p>
        </p:txBody>
      </p:sp>
      <p:sp>
        <p:nvSpPr>
          <p:cNvPr id="30" name="Rectangle 6"/>
          <p:cNvSpPr txBox="1">
            <a:spLocks/>
          </p:cNvSpPr>
          <p:nvPr>
            <p:custDataLst>
              <p:tags r:id="rId7"/>
            </p:custDataLst>
          </p:nvPr>
        </p:nvSpPr>
        <p:spPr>
          <a:xfrm>
            <a:off x="505970" y="4588801"/>
            <a:ext cx="958119" cy="426771"/>
          </a:xfrm>
          <a:prstGeom prst="roundRect">
            <a:avLst/>
          </a:prstGeom>
          <a:solidFill>
            <a:schemeClr val="accent6"/>
          </a:solidFill>
          <a:ln w="19050">
            <a:solidFill>
              <a:schemeClr val="accent6"/>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dirty="0" smtClean="0">
                <a:solidFill>
                  <a:schemeClr val="bg1"/>
                </a:solidFill>
              </a:rPr>
              <a:t>TCR</a:t>
            </a:r>
            <a:r>
              <a:rPr lang="en-US" sz="1400" baseline="30000" dirty="0" smtClean="0">
                <a:solidFill>
                  <a:schemeClr val="bg1"/>
                </a:solidFill>
              </a:rPr>
              <a:t>1</a:t>
            </a:r>
            <a:endParaRPr lang="en-US" sz="1400" dirty="0">
              <a:solidFill>
                <a:schemeClr val="bg1"/>
              </a:solidFill>
            </a:endParaRPr>
          </a:p>
        </p:txBody>
      </p:sp>
      <p:sp>
        <p:nvSpPr>
          <p:cNvPr id="26" name="Rounded Rectangle 25"/>
          <p:cNvSpPr>
            <a:spLocks/>
          </p:cNvSpPr>
          <p:nvPr>
            <p:custDataLst>
              <p:tags r:id="rId8"/>
            </p:custDataLst>
          </p:nvPr>
        </p:nvSpPr>
        <p:spPr>
          <a:xfrm>
            <a:off x="1350498" y="1080745"/>
            <a:ext cx="3545060" cy="4891622"/>
          </a:xfrm>
          <a:prstGeom prst="roundRect">
            <a:avLst>
              <a:gd name="adj" fmla="val 176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chemeClr val="tx1"/>
              </a:solidFill>
            </a:endParaRPr>
          </a:p>
        </p:txBody>
      </p:sp>
      <p:sp>
        <p:nvSpPr>
          <p:cNvPr id="105" name="Rounded Rectangle 104"/>
          <p:cNvSpPr>
            <a:spLocks/>
          </p:cNvSpPr>
          <p:nvPr>
            <p:custDataLst>
              <p:tags r:id="rId9"/>
            </p:custDataLst>
          </p:nvPr>
        </p:nvSpPr>
        <p:spPr>
          <a:xfrm>
            <a:off x="5141726" y="1080745"/>
            <a:ext cx="3545060" cy="4891622"/>
          </a:xfrm>
          <a:prstGeom prst="roundRect">
            <a:avLst>
              <a:gd name="adj" fmla="val 176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chemeClr val="tx1"/>
              </a:solidFill>
            </a:endParaRPr>
          </a:p>
        </p:txBody>
      </p:sp>
      <p:grpSp>
        <p:nvGrpSpPr>
          <p:cNvPr id="102" name="Group 101"/>
          <p:cNvGrpSpPr/>
          <p:nvPr>
            <p:custDataLst>
              <p:tags r:id="rId10"/>
            </p:custDataLst>
          </p:nvPr>
        </p:nvGrpSpPr>
        <p:grpSpPr>
          <a:xfrm>
            <a:off x="1350498" y="1080745"/>
            <a:ext cx="3545060" cy="603592"/>
            <a:chOff x="1350498" y="1080745"/>
            <a:chExt cx="8578972" cy="365018"/>
          </a:xfrm>
        </p:grpSpPr>
        <p:sp>
          <p:nvSpPr>
            <p:cNvPr id="106" name="Rounded Rectangle 105"/>
            <p:cNvSpPr>
              <a:spLocks/>
            </p:cNvSpPr>
            <p:nvPr/>
          </p:nvSpPr>
          <p:spPr bwMode="gray">
            <a:xfrm>
              <a:off x="1350498" y="1080745"/>
              <a:ext cx="8578972" cy="336633"/>
            </a:xfrm>
            <a:prstGeom prst="roundRect">
              <a:avLst>
                <a:gd name="adj" fmla="val 14678"/>
              </a:avLst>
            </a:prstGeom>
            <a:solidFill>
              <a:srgbClr val="00738B"/>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AU" sz="1400" dirty="0" err="1">
                <a:solidFill>
                  <a:schemeClr val="tx1"/>
                </a:solidFill>
              </a:endParaRPr>
            </a:p>
          </p:txBody>
        </p:sp>
        <p:sp>
          <p:nvSpPr>
            <p:cNvPr id="107" name="Rectangle 106"/>
            <p:cNvSpPr>
              <a:spLocks/>
            </p:cNvSpPr>
            <p:nvPr/>
          </p:nvSpPr>
          <p:spPr>
            <a:xfrm>
              <a:off x="1350498" y="1388993"/>
              <a:ext cx="8578972" cy="56770"/>
            </a:xfrm>
            <a:prstGeom prst="rect">
              <a:avLst/>
            </a:prstGeom>
            <a:solidFill>
              <a:srgbClr val="00738B"/>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solidFill>
                  <a:schemeClr val="tx1"/>
                </a:solidFill>
              </a:endParaRPr>
            </a:p>
          </p:txBody>
        </p:sp>
      </p:grpSp>
      <p:grpSp>
        <p:nvGrpSpPr>
          <p:cNvPr id="110" name="Group 109"/>
          <p:cNvGrpSpPr/>
          <p:nvPr>
            <p:custDataLst>
              <p:tags r:id="rId11"/>
            </p:custDataLst>
          </p:nvPr>
        </p:nvGrpSpPr>
        <p:grpSpPr>
          <a:xfrm>
            <a:off x="5149504" y="1080745"/>
            <a:ext cx="3537282" cy="603592"/>
            <a:chOff x="1350498" y="1080745"/>
            <a:chExt cx="8578972" cy="365018"/>
          </a:xfrm>
        </p:grpSpPr>
        <p:sp>
          <p:nvSpPr>
            <p:cNvPr id="111" name="Rounded Rectangle 110"/>
            <p:cNvSpPr>
              <a:spLocks/>
            </p:cNvSpPr>
            <p:nvPr/>
          </p:nvSpPr>
          <p:spPr bwMode="gray">
            <a:xfrm>
              <a:off x="1350498" y="1080745"/>
              <a:ext cx="8578972" cy="336633"/>
            </a:xfrm>
            <a:prstGeom prst="roundRect">
              <a:avLst>
                <a:gd name="adj" fmla="val 10571"/>
              </a:avLst>
            </a:prstGeom>
            <a:solidFill>
              <a:srgbClr val="00738B"/>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AU" sz="1400" dirty="0" err="1">
                <a:solidFill>
                  <a:schemeClr val="tx1"/>
                </a:solidFill>
              </a:endParaRPr>
            </a:p>
          </p:txBody>
        </p:sp>
        <p:sp>
          <p:nvSpPr>
            <p:cNvPr id="118" name="Rectangle 117"/>
            <p:cNvSpPr>
              <a:spLocks/>
            </p:cNvSpPr>
            <p:nvPr/>
          </p:nvSpPr>
          <p:spPr>
            <a:xfrm>
              <a:off x="1350498" y="1388993"/>
              <a:ext cx="8578972" cy="56770"/>
            </a:xfrm>
            <a:prstGeom prst="rect">
              <a:avLst/>
            </a:prstGeom>
            <a:solidFill>
              <a:srgbClr val="00738B"/>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solidFill>
                  <a:schemeClr val="tx1"/>
                </a:solidFill>
              </a:endParaRPr>
            </a:p>
          </p:txBody>
        </p:sp>
      </p:grpSp>
      <p:sp>
        <p:nvSpPr>
          <p:cNvPr id="2" name="Title 1"/>
          <p:cNvSpPr>
            <a:spLocks noGrp="1"/>
          </p:cNvSpPr>
          <p:nvPr>
            <p:ph type="title"/>
            <p:custDataLst>
              <p:tags r:id="rId12"/>
            </p:custDataLst>
          </p:nvPr>
        </p:nvSpPr>
        <p:spPr>
          <a:xfrm>
            <a:off x="145876" y="160338"/>
            <a:ext cx="8682038" cy="30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Industry and company effect on </a:t>
            </a:r>
            <a:r>
              <a:rPr lang="en-US" dirty="0" smtClean="0"/>
              <a:t>your economic </a:t>
            </a:r>
            <a:r>
              <a:rPr lang="en-US" dirty="0"/>
              <a:t>profit, by driver</a:t>
            </a:r>
          </a:p>
        </p:txBody>
      </p:sp>
      <p:sp>
        <p:nvSpPr>
          <p:cNvPr id="4" name="Slide Number Placeholder 3"/>
          <p:cNvSpPr>
            <a:spLocks noGrp="1"/>
          </p:cNvSpPr>
          <p:nvPr>
            <p:ph type="sldNum" sz="quarter" idx="10"/>
            <p:custDataLst>
              <p:tags r:id="rId13"/>
            </p:custDataLst>
          </p:nvPr>
        </p:nvSpPr>
        <p:spPr>
          <a:xfrm>
            <a:off x="8516939" y="6429600"/>
            <a:ext cx="208756" cy="1538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p>
            <a:fld id="{1B5B78FF-90BE-494E-AE2E-04A41785F2D9}" type="slidenum">
              <a:rPr lang="en-US"/>
              <a:pPr/>
              <a:t>0</a:t>
            </a:fld>
            <a:r>
              <a:rPr lang="en-US"/>
              <a:t> </a:t>
            </a:r>
          </a:p>
        </p:txBody>
      </p:sp>
      <p:cxnSp>
        <p:nvCxnSpPr>
          <p:cNvPr id="72" name="Straight Connector 71"/>
          <p:cNvCxnSpPr/>
          <p:nvPr>
            <p:custDataLst>
              <p:tags r:id="rId14"/>
            </p:custDataLst>
          </p:nvPr>
        </p:nvCxnSpPr>
        <p:spPr bwMode="gray">
          <a:xfrm>
            <a:off x="2824163" y="2330450"/>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custDataLst>
              <p:tags r:id="rId15"/>
            </p:custDataLst>
          </p:nvPr>
        </p:nvCxnSpPr>
        <p:spPr bwMode="gray">
          <a:xfrm>
            <a:off x="2805113" y="4368800"/>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p:nvPr>
            <p:custDataLst>
              <p:tags r:id="rId16"/>
            </p:custDataLst>
          </p:nvPr>
        </p:nvCxnSpPr>
        <p:spPr bwMode="gray">
          <a:xfrm>
            <a:off x="3490913" y="369252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custDataLst>
              <p:tags r:id="rId17"/>
            </p:custDataLst>
          </p:nvPr>
        </p:nvCxnSpPr>
        <p:spPr bwMode="gray">
          <a:xfrm>
            <a:off x="2976563" y="300672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p:nvPr>
            <p:custDataLst>
              <p:tags r:id="rId18"/>
            </p:custDataLst>
          </p:nvPr>
        </p:nvCxnSpPr>
        <p:spPr bwMode="gray">
          <a:xfrm>
            <a:off x="2814638" y="504507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 name="Rectangle 108"/>
          <p:cNvSpPr/>
          <p:nvPr>
            <p:custDataLst>
              <p:tags r:id="rId19"/>
            </p:custDataLst>
          </p:nvPr>
        </p:nvSpPr>
        <p:spPr bwMode="auto">
          <a:xfrm>
            <a:off x="2805113" y="4559300"/>
            <a:ext cx="9525" cy="485775"/>
          </a:xfrm>
          <a:prstGeom prst="rect">
            <a:avLst/>
          </a:prstGeom>
          <a:solidFill>
            <a:srgbClr val="10A050"/>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AU"/>
          </a:p>
        </p:txBody>
      </p:sp>
      <p:graphicFrame>
        <p:nvGraphicFramePr>
          <p:cNvPr id="78" name="Object 77"/>
          <p:cNvGraphicFramePr>
            <a:graphicFrameLocks/>
          </p:cNvGraphicFramePr>
          <p:nvPr>
            <p:custDataLst>
              <p:tags r:id="rId20"/>
            </p:custDataLst>
            <p:extLst>
              <p:ext uri="{D42A27DB-BD31-4B8C-83A1-F6EECF244321}">
                <p14:modId xmlns:p14="http://schemas.microsoft.com/office/powerpoint/2010/main" val="99254968"/>
              </p:ext>
            </p:extLst>
          </p:nvPr>
        </p:nvGraphicFramePr>
        <p:xfrm>
          <a:off x="2366963" y="1654175"/>
          <a:ext cx="1381220" cy="4267110"/>
        </p:xfrm>
        <a:graphic>
          <a:graphicData uri="http://schemas.openxmlformats.org/presentationml/2006/ole">
            <mc:AlternateContent xmlns:mc="http://schemas.openxmlformats.org/markup-compatibility/2006">
              <mc:Choice xmlns:v="urn:schemas-microsoft-com:vml" Requires="v">
                <p:oleObj spid="_x0000_s432398" name="Chart" r:id="rId75" imgW="1381017" imgH="4267110" progId="MSGraph.Chart.8">
                  <p:embed followColorScheme="full"/>
                </p:oleObj>
              </mc:Choice>
              <mc:Fallback>
                <p:oleObj name="Chart" r:id="rId75" imgW="1381017" imgH="4267110" progId="MSGraph.Chart.8">
                  <p:embed followColorScheme="full"/>
                  <p:pic>
                    <p:nvPicPr>
                      <p:cNvPr id="0" name=""/>
                      <p:cNvPicPr/>
                      <p:nvPr/>
                    </p:nvPicPr>
                    <p:blipFill>
                      <a:blip r:embed="rId76"/>
                      <a:stretch>
                        <a:fillRect/>
                      </a:stretch>
                    </p:blipFill>
                    <p:spPr>
                      <a:xfrm>
                        <a:off x="2366963" y="1654175"/>
                        <a:ext cx="1381220" cy="4267110"/>
                      </a:xfrm>
                      <a:prstGeom prst="rect">
                        <a:avLst/>
                      </a:prstGeom>
                    </p:spPr>
                  </p:pic>
                </p:oleObj>
              </mc:Fallback>
            </mc:AlternateContent>
          </a:graphicData>
        </a:graphic>
      </p:graphicFrame>
      <p:sp useBgFill="1">
        <p:nvSpPr>
          <p:cNvPr id="114" name="Rectangle 113"/>
          <p:cNvSpPr>
            <a:spLocks noGrp="1" noChangeArrowheads="1"/>
          </p:cNvSpPr>
          <p:nvPr>
            <p:custDataLst>
              <p:tags r:id="rId21"/>
            </p:custDataLst>
          </p:nvPr>
        </p:nvSpPr>
        <p:spPr bwMode="auto">
          <a:xfrm>
            <a:off x="2730500" y="2657475"/>
            <a:ext cx="339725"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0FE61DC4-8AE2-43F6-8041-78CBBACC2ADF}" type="datetime'''''''4''''''''''''''''1''''''''''''''''''''''''''7'''''">
              <a:rPr lang="en-US" sz="1400"/>
              <a:pPr/>
              <a:t>417</a:t>
            </a:fld>
            <a:endParaRPr lang="en-AU" sz="1400" dirty="0" smtClean="0">
              <a:latin typeface="HelveticaNeueLT Std"/>
              <a:cs typeface="Arial"/>
              <a:sym typeface="HelveticaNeueLT Std"/>
            </a:endParaRPr>
          </a:p>
        </p:txBody>
      </p:sp>
      <p:sp useBgFill="1">
        <p:nvSpPr>
          <p:cNvPr id="115" name="Rectangle 114"/>
          <p:cNvSpPr>
            <a:spLocks noGrp="1" noChangeArrowheads="1"/>
          </p:cNvSpPr>
          <p:nvPr>
            <p:custDataLst>
              <p:tags r:id="rId22"/>
            </p:custDataLst>
          </p:nvPr>
        </p:nvSpPr>
        <p:spPr bwMode="auto">
          <a:xfrm>
            <a:off x="2606675" y="1981200"/>
            <a:ext cx="339725"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F86538B1-9E64-4853-810F-51E58A66337D}" type="datetime'''''2''''''''''''''''''''5''''''''''3'''''">
              <a:rPr lang="en-US" sz="1400"/>
              <a:pPr/>
              <a:t>253</a:t>
            </a:fld>
            <a:endParaRPr lang="en-AU" sz="1400" smtClean="0">
              <a:latin typeface="HelveticaNeueLT Std"/>
              <a:cs typeface="Arial"/>
              <a:sym typeface="HelveticaNeueLT Std"/>
            </a:endParaRPr>
          </a:p>
        </p:txBody>
      </p:sp>
      <p:sp useBgFill="1">
        <p:nvSpPr>
          <p:cNvPr id="140" name="Rectangle 139"/>
          <p:cNvSpPr>
            <a:spLocks noGrp="1" noChangeArrowheads="1"/>
          </p:cNvSpPr>
          <p:nvPr>
            <p:custDataLst>
              <p:tags r:id="rId23"/>
            </p:custDataLst>
          </p:nvPr>
        </p:nvSpPr>
        <p:spPr bwMode="gray">
          <a:xfrm>
            <a:off x="2990850" y="3338513"/>
            <a:ext cx="487363" cy="212725"/>
          </a:xfrm>
          <a:prstGeom prst="rect">
            <a:avLst/>
          </a:prstGeom>
          <a:noFill/>
          <a:ln>
            <a:noFill/>
          </a:ln>
          <a:effectLst/>
          <a:extLst>
            <a:ext uri="{909E8E84-426E-40DD-AFC4-6F175D3DCCD1}">
              <a14:hiddenFill xmlns:a14="http://schemas.microsoft.com/office/drawing/2010/main">
                <a:solidFill>
                  <a:srgbClr val="10A05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38E2EAF6-9402-4657-B2EF-20AB6C5076BB}" type="datetime'''1'',4''''''''''''''''''''''''''''''''''''''''''4''0'''''''">
              <a:rPr lang="en-US" sz="1400" b="1">
                <a:solidFill>
                  <a:schemeClr val="bg1"/>
                </a:solidFill>
              </a:rPr>
              <a:pPr/>
              <a:t>1,440</a:t>
            </a:fld>
            <a:endParaRPr lang="en-AU" sz="1400" b="1" dirty="0" smtClean="0">
              <a:solidFill>
                <a:schemeClr val="bg1"/>
              </a:solidFill>
              <a:latin typeface="HelveticaNeueLT Std"/>
              <a:sym typeface="HelveticaNeueLT Std"/>
            </a:endParaRPr>
          </a:p>
        </p:txBody>
      </p:sp>
      <p:sp useBgFill="1">
        <p:nvSpPr>
          <p:cNvPr id="94" name="Rectangle 93"/>
          <p:cNvSpPr>
            <a:spLocks noGrp="1" noChangeArrowheads="1"/>
          </p:cNvSpPr>
          <p:nvPr>
            <p:custDataLst>
              <p:tags r:id="rId24"/>
            </p:custDataLst>
          </p:nvPr>
        </p:nvSpPr>
        <p:spPr bwMode="auto">
          <a:xfrm>
            <a:off x="2601913" y="5372100"/>
            <a:ext cx="339725"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8CAE922C-527C-43ED-BC7C-ECBA118E78F2}" type="datetime'''''''2''''''''''''''''''2''''2'''''''''">
              <a:rPr lang="en-US" sz="1400"/>
              <a:pPr/>
              <a:t>222</a:t>
            </a:fld>
            <a:endParaRPr lang="en-AU" sz="1400" smtClean="0">
              <a:latin typeface="HelveticaNeueLT Std"/>
              <a:cs typeface="Arial"/>
              <a:sym typeface="HelveticaNeueLT Std"/>
            </a:endParaRPr>
          </a:p>
        </p:txBody>
      </p:sp>
      <p:sp useBgFill="1">
        <p:nvSpPr>
          <p:cNvPr id="151" name="Rectangle 150"/>
          <p:cNvSpPr>
            <a:spLocks noGrp="1" noChangeArrowheads="1"/>
          </p:cNvSpPr>
          <p:nvPr>
            <p:custDataLst>
              <p:tags r:id="rId25"/>
            </p:custDataLst>
          </p:nvPr>
        </p:nvSpPr>
        <p:spPr bwMode="auto">
          <a:xfrm>
            <a:off x="2689225" y="4695825"/>
            <a:ext cx="241300"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8A906E2F-1A2E-4BC1-90BB-FC2E9B8FF60C}" type="datetime'''''''''''''''''30'''''''''''''''''''''''''''''">
              <a:rPr lang="en-US" sz="1400"/>
              <a:pPr/>
              <a:t>30</a:t>
            </a:fld>
            <a:endParaRPr lang="en-AU" sz="1400" dirty="0" smtClean="0">
              <a:latin typeface="HelveticaNeueLT Std"/>
              <a:cs typeface="Arial"/>
              <a:sym typeface="HelveticaNeueLT Std"/>
            </a:endParaRPr>
          </a:p>
        </p:txBody>
      </p:sp>
      <p:sp>
        <p:nvSpPr>
          <p:cNvPr id="145" name="Rectangle 144"/>
          <p:cNvSpPr>
            <a:spLocks noGrp="1" noChangeArrowheads="1"/>
          </p:cNvSpPr>
          <p:nvPr>
            <p:custDataLst>
              <p:tags r:id="rId26"/>
            </p:custDataLst>
          </p:nvPr>
        </p:nvSpPr>
        <p:spPr bwMode="gray">
          <a:xfrm>
            <a:off x="2874963" y="4019550"/>
            <a:ext cx="546100" cy="212725"/>
          </a:xfrm>
          <a:prstGeom prst="rect">
            <a:avLst/>
          </a:prstGeom>
          <a:noFill/>
          <a:ln>
            <a:noFill/>
          </a:ln>
          <a:effectLst/>
          <a:extLst>
            <a:ext uri="{909E8E84-426E-40DD-AFC4-6F175D3DCCD1}">
              <a14:hiddenFill xmlns:a14="http://schemas.microsoft.com/office/drawing/2010/main">
                <a:solidFill>
                  <a:srgbClr val="BB202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r>
              <a:rPr lang="en-US" sz="1400" b="1" dirty="0" smtClean="0">
                <a:solidFill>
                  <a:schemeClr val="bg1"/>
                </a:solidFill>
              </a:rPr>
              <a:t>-</a:t>
            </a:r>
            <a:fld id="{80919BC9-B725-4248-9B0A-C39294FBD126}" type="datetime'''''''''''''''''''''''''''1'',''''''''9''''''''''1''8'">
              <a:rPr lang="en-US" sz="1400" b="1">
                <a:solidFill>
                  <a:schemeClr val="bg1"/>
                </a:solidFill>
              </a:rPr>
              <a:pPr/>
              <a:t>1,918</a:t>
            </a:fld>
            <a:endParaRPr lang="en-AU" sz="1400" b="1" dirty="0" smtClean="0">
              <a:solidFill>
                <a:schemeClr val="bg1"/>
              </a:solidFill>
              <a:latin typeface="HelveticaNeueLT Std"/>
              <a:cs typeface="Arial"/>
              <a:sym typeface="HelveticaNeueLT Std"/>
            </a:endParaRPr>
          </a:p>
        </p:txBody>
      </p:sp>
      <p:cxnSp>
        <p:nvCxnSpPr>
          <p:cNvPr id="89" name="Straight Connector 88"/>
          <p:cNvCxnSpPr/>
          <p:nvPr>
            <p:custDataLst>
              <p:tags r:id="rId27"/>
            </p:custDataLst>
          </p:nvPr>
        </p:nvCxnSpPr>
        <p:spPr bwMode="gray">
          <a:xfrm>
            <a:off x="6467475" y="369252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Connector 95"/>
          <p:cNvCxnSpPr/>
          <p:nvPr>
            <p:custDataLst>
              <p:tags r:id="rId28"/>
            </p:custDataLst>
          </p:nvPr>
        </p:nvCxnSpPr>
        <p:spPr bwMode="gray">
          <a:xfrm>
            <a:off x="6696075" y="4368800"/>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p:cNvCxnSpPr/>
          <p:nvPr>
            <p:custDataLst>
              <p:tags r:id="rId29"/>
            </p:custDataLst>
          </p:nvPr>
        </p:nvCxnSpPr>
        <p:spPr bwMode="gray">
          <a:xfrm>
            <a:off x="6905625" y="504507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custDataLst>
              <p:tags r:id="rId30"/>
            </p:custDataLst>
          </p:nvPr>
        </p:nvCxnSpPr>
        <p:spPr bwMode="gray">
          <a:xfrm>
            <a:off x="6905625" y="2330450"/>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custDataLst>
              <p:tags r:id="rId31"/>
            </p:custDataLst>
          </p:nvPr>
        </p:nvCxnSpPr>
        <p:spPr bwMode="gray">
          <a:xfrm>
            <a:off x="6962775" y="3006725"/>
            <a:ext cx="0" cy="190500"/>
          </a:xfrm>
          <a:prstGeom prst="line">
            <a:avLst/>
          </a:prstGeom>
          <a:solidFill>
            <a:schemeClr val="accent1"/>
          </a:solidFill>
          <a:ln w="3175" cap="flat" cmpd="sng" algn="ctr">
            <a:solidFill>
              <a:srgbClr val="80808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95" name="Object 94"/>
          <p:cNvGraphicFramePr>
            <a:graphicFrameLocks/>
          </p:cNvGraphicFramePr>
          <p:nvPr>
            <p:custDataLst>
              <p:tags r:id="rId32"/>
            </p:custDataLst>
            <p:extLst>
              <p:ext uri="{D42A27DB-BD31-4B8C-83A1-F6EECF244321}">
                <p14:modId xmlns:p14="http://schemas.microsoft.com/office/powerpoint/2010/main" val="2950742453"/>
              </p:ext>
            </p:extLst>
          </p:nvPr>
        </p:nvGraphicFramePr>
        <p:xfrm>
          <a:off x="6372225" y="1654175"/>
          <a:ext cx="1485932" cy="4267110"/>
        </p:xfrm>
        <a:graphic>
          <a:graphicData uri="http://schemas.openxmlformats.org/presentationml/2006/ole">
            <mc:AlternateContent xmlns:mc="http://schemas.openxmlformats.org/markup-compatibility/2006">
              <mc:Choice xmlns:v="urn:schemas-microsoft-com:vml" Requires="v">
                <p:oleObj spid="_x0000_s432399" name="Chart" r:id="rId77" imgW="1485932" imgH="4267110" progId="MSGraph.Chart.8">
                  <p:embed followColorScheme="full"/>
                </p:oleObj>
              </mc:Choice>
              <mc:Fallback>
                <p:oleObj name="Chart" r:id="rId77" imgW="1485932" imgH="4267110" progId="MSGraph.Chart.8">
                  <p:embed followColorScheme="full"/>
                  <p:pic>
                    <p:nvPicPr>
                      <p:cNvPr id="0" name=""/>
                      <p:cNvPicPr/>
                      <p:nvPr/>
                    </p:nvPicPr>
                    <p:blipFill>
                      <a:blip r:embed="rId78"/>
                      <a:stretch>
                        <a:fillRect/>
                      </a:stretch>
                    </p:blipFill>
                    <p:spPr>
                      <a:xfrm>
                        <a:off x="6372225" y="1654175"/>
                        <a:ext cx="1485932" cy="4267110"/>
                      </a:xfrm>
                      <a:prstGeom prst="rect">
                        <a:avLst/>
                      </a:prstGeom>
                    </p:spPr>
                  </p:pic>
                </p:oleObj>
              </mc:Fallback>
            </mc:AlternateContent>
          </a:graphicData>
        </a:graphic>
      </p:graphicFrame>
      <p:sp>
        <p:nvSpPr>
          <p:cNvPr id="68" name="Rectangle 67"/>
          <p:cNvSpPr/>
          <p:nvPr>
            <p:custDataLst>
              <p:tags r:id="rId33"/>
            </p:custDataLst>
          </p:nvPr>
        </p:nvSpPr>
        <p:spPr bwMode="auto">
          <a:xfrm>
            <a:off x="6773863" y="4564063"/>
            <a:ext cx="53975" cy="476250"/>
          </a:xfrm>
          <a:prstGeom prst="rect">
            <a:avLst/>
          </a:prstGeom>
          <a:solidFill>
            <a:srgbClr val="10A050"/>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AU"/>
          </a:p>
        </p:txBody>
      </p:sp>
      <p:sp>
        <p:nvSpPr>
          <p:cNvPr id="64" name="Rectangle 63"/>
          <p:cNvSpPr/>
          <p:nvPr>
            <p:custDataLst>
              <p:tags r:id="rId34"/>
            </p:custDataLst>
          </p:nvPr>
        </p:nvSpPr>
        <p:spPr bwMode="auto">
          <a:xfrm>
            <a:off x="6773863" y="3201988"/>
            <a:ext cx="53975" cy="485775"/>
          </a:xfrm>
          <a:prstGeom prst="rect">
            <a:avLst/>
          </a:prstGeom>
          <a:solidFill>
            <a:srgbClr val="BB2020"/>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AU"/>
          </a:p>
        </p:txBody>
      </p:sp>
      <p:sp useBgFill="1">
        <p:nvSpPr>
          <p:cNvPr id="97" name="Rectangle 96"/>
          <p:cNvSpPr>
            <a:spLocks noGrp="1" noChangeArrowheads="1"/>
          </p:cNvSpPr>
          <p:nvPr>
            <p:custDataLst>
              <p:tags r:id="rId35"/>
            </p:custDataLst>
          </p:nvPr>
        </p:nvSpPr>
        <p:spPr bwMode="auto">
          <a:xfrm>
            <a:off x="6683375" y="5372100"/>
            <a:ext cx="339725"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A9A04BC8-926F-4422-A5AB-5D7A5C78093B}" type="datetime'2''''''''''''''''''''''2''''''''''''''6'''''''''''''''''''''''">
              <a:rPr lang="en-US" sz="1400"/>
              <a:pPr/>
              <a:t>226</a:t>
            </a:fld>
            <a:endParaRPr lang="en-US" sz="1400" dirty="0" smtClean="0">
              <a:latin typeface="HelveticaNeueLT Std"/>
              <a:cs typeface="Arial"/>
              <a:sym typeface="HelveticaNeueLT Std"/>
            </a:endParaRPr>
          </a:p>
        </p:txBody>
      </p:sp>
      <p:sp useBgFill="1">
        <p:nvSpPr>
          <p:cNvPr id="161" name="Rectangle 160"/>
          <p:cNvSpPr>
            <a:spLocks noGrp="1" noChangeArrowheads="1"/>
          </p:cNvSpPr>
          <p:nvPr>
            <p:custDataLst>
              <p:tags r:id="rId36"/>
            </p:custDataLst>
          </p:nvPr>
        </p:nvSpPr>
        <p:spPr bwMode="gray">
          <a:xfrm>
            <a:off x="6630988" y="4695825"/>
            <a:ext cx="339725" cy="212725"/>
          </a:xfrm>
          <a:prstGeom prst="rect">
            <a:avLst/>
          </a:prstGeom>
          <a:solidFill>
            <a:srgbClr val="10A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fld id="{CE454409-1473-4E48-88A8-CF99AF65B946}" type="datetime'''4''''''''6''''''7'''''''''''''''''''''''''''">
              <a:rPr lang="en-US" sz="1400" b="1">
                <a:solidFill>
                  <a:schemeClr val="bg1"/>
                </a:solidFill>
              </a:rPr>
              <a:pPr/>
              <a:t>467</a:t>
            </a:fld>
            <a:endParaRPr lang="en-AU" sz="1400" b="1" dirty="0" smtClean="0">
              <a:solidFill>
                <a:schemeClr val="bg1"/>
              </a:solidFill>
              <a:latin typeface="HelveticaNeueLT Std"/>
              <a:sym typeface="HelveticaNeueLT Std"/>
            </a:endParaRPr>
          </a:p>
        </p:txBody>
      </p:sp>
      <p:sp useBgFill="1">
        <p:nvSpPr>
          <p:cNvPr id="160" name="Rectangle 159"/>
          <p:cNvSpPr>
            <a:spLocks noGrp="1" noChangeArrowheads="1"/>
          </p:cNvSpPr>
          <p:nvPr>
            <p:custDataLst>
              <p:tags r:id="rId37"/>
            </p:custDataLst>
          </p:nvPr>
        </p:nvSpPr>
        <p:spPr bwMode="gray">
          <a:xfrm>
            <a:off x="6442075" y="3338513"/>
            <a:ext cx="546100" cy="212725"/>
          </a:xfrm>
          <a:prstGeom prst="rect">
            <a:avLst/>
          </a:prstGeom>
          <a:solidFill>
            <a:srgbClr val="BB20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r>
              <a:rPr lang="en-US" sz="1400" b="1" smtClean="0">
                <a:solidFill>
                  <a:schemeClr val="bg1"/>
                </a:solidFill>
              </a:rPr>
              <a:t>-</a:t>
            </a:r>
            <a:fld id="{88D6E927-1261-4A15-948A-D383C1CA7235}" type="datetime'''1'''''',''''''''''''''''1''''''''''0''1'''''''''''">
              <a:rPr lang="en-US" sz="1400" b="1">
                <a:solidFill>
                  <a:schemeClr val="bg1"/>
                </a:solidFill>
              </a:rPr>
              <a:pPr/>
              <a:t>1,101</a:t>
            </a:fld>
            <a:endParaRPr lang="en-AU" sz="1400" b="1" dirty="0" smtClean="0">
              <a:solidFill>
                <a:schemeClr val="bg1"/>
              </a:solidFill>
              <a:latin typeface="HelveticaNeueLT Std"/>
              <a:sym typeface="HelveticaNeueLT Std"/>
            </a:endParaRPr>
          </a:p>
        </p:txBody>
      </p:sp>
      <p:sp useBgFill="1">
        <p:nvSpPr>
          <p:cNvPr id="100" name="Rectangle 99"/>
          <p:cNvSpPr>
            <a:spLocks noGrp="1" noChangeArrowheads="1"/>
          </p:cNvSpPr>
          <p:nvPr>
            <p:custDataLst>
              <p:tags r:id="rId38"/>
            </p:custDataLst>
          </p:nvPr>
        </p:nvSpPr>
        <p:spPr bwMode="auto">
          <a:xfrm>
            <a:off x="6764338" y="2657475"/>
            <a:ext cx="339725" cy="212725"/>
          </a:xfrm>
          <a:prstGeom prst="rect">
            <a:avLst/>
          </a:prstGeom>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fld id="{5FBCF7CB-BB26-488C-9454-E3518DB4EEFF}" type="datetime'''1''''''''''''''''''''''2''''''''''''7'''''''''''''''''">
              <a:rPr lang="en-US" sz="1400"/>
              <a:pPr/>
              <a:t>127</a:t>
            </a:fld>
            <a:endParaRPr lang="en-US" sz="1400" noProof="0" dirty="0" smtClean="0">
              <a:latin typeface="HelveticaNeueLT Std"/>
              <a:cs typeface="Arial"/>
              <a:sym typeface="HelveticaNeueLT Std"/>
            </a:endParaRPr>
          </a:p>
        </p:txBody>
      </p:sp>
      <p:sp useBgFill="1">
        <p:nvSpPr>
          <p:cNvPr id="155" name="Rectangle 154"/>
          <p:cNvSpPr>
            <a:spLocks noGrp="1" noChangeArrowheads="1"/>
          </p:cNvSpPr>
          <p:nvPr>
            <p:custDataLst>
              <p:tags r:id="rId39"/>
            </p:custDataLst>
          </p:nvPr>
        </p:nvSpPr>
        <p:spPr bwMode="auto">
          <a:xfrm>
            <a:off x="6683375" y="1981200"/>
            <a:ext cx="339725"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algn="l" defTabSz="895350" rtl="0" fontAlgn="base">
              <a:spcBef>
                <a:spcPct val="0"/>
              </a:spcBef>
              <a:spcAft>
                <a:spcPct val="0"/>
              </a:spcAft>
              <a:buClr>
                <a:schemeClr val="tx2"/>
              </a:buClr>
              <a:defRPr sz="1600">
                <a:solidFill>
                  <a:schemeClr val="tx1"/>
                </a:solidFill>
                <a:latin typeface="+mn-lt"/>
                <a:ea typeface="+mn-ea"/>
                <a:cs typeface="+mn-cs"/>
              </a:defRPr>
            </a:lvl1pPr>
            <a:lvl2pPr marL="193675" indent="-192088" algn="l" defTabSz="895350" rtl="0" fontAlgn="base">
              <a:spcBef>
                <a:spcPct val="0"/>
              </a:spcBef>
              <a:spcAft>
                <a:spcPct val="0"/>
              </a:spcAft>
              <a:buClr>
                <a:schemeClr val="tx2"/>
              </a:buClr>
              <a:buSzPct val="125000"/>
              <a:buFont typeface="HelveticaNeueLT Std" pitchFamily="34" charset="0"/>
              <a:buChar char="▪"/>
              <a:defRPr sz="1600">
                <a:solidFill>
                  <a:schemeClr val="tx1"/>
                </a:solidFill>
                <a:latin typeface="+mn-lt"/>
                <a:cs typeface="+mn-cs"/>
              </a:defRPr>
            </a:lvl2pPr>
            <a:lvl3pPr marL="457200" indent="-261938"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3pPr>
            <a:lvl4pPr marL="614363" indent="-155575" algn="l" defTabSz="895350" rtl="0" fontAlgn="base">
              <a:spcBef>
                <a:spcPct val="0"/>
              </a:spcBef>
              <a:spcAft>
                <a:spcPct val="0"/>
              </a:spcAft>
              <a:buClr>
                <a:schemeClr val="tx2"/>
              </a:buClr>
              <a:buSzPct val="120000"/>
              <a:buFont typeface="HelveticaNeueLT Std" pitchFamily="34" charset="0"/>
              <a:buChar char="▫"/>
              <a:defRPr sz="1600">
                <a:solidFill>
                  <a:schemeClr val="tx1"/>
                </a:solidFill>
                <a:latin typeface="+mn-lt"/>
                <a:cs typeface="+mn-cs"/>
              </a:defRPr>
            </a:lvl4pPr>
            <a:lvl5pPr marL="7461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5pPr>
            <a:lvl6pPr marL="12033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6pPr>
            <a:lvl7pPr marL="16605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7pPr>
            <a:lvl8pPr marL="21177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8pPr>
            <a:lvl9pPr marL="2574925" indent="-130175" algn="l" defTabSz="895350" rtl="0" fontAlgn="base">
              <a:spcBef>
                <a:spcPct val="0"/>
              </a:spcBef>
              <a:spcAft>
                <a:spcPct val="0"/>
              </a:spcAft>
              <a:buClr>
                <a:schemeClr val="tx2"/>
              </a:buClr>
              <a:buSzPct val="89000"/>
              <a:buFont typeface="HelveticaNeueLT Std" pitchFamily="34" charset="0"/>
              <a:buChar char="-"/>
              <a:defRPr sz="1600">
                <a:solidFill>
                  <a:schemeClr val="tx1"/>
                </a:solidFill>
                <a:latin typeface="+mn-lt"/>
                <a:cs typeface="+mn-cs"/>
              </a:defRPr>
            </a:lvl9pPr>
          </a:lstStyle>
          <a:p>
            <a:pPr algn="ctr"/>
            <a:r>
              <a:rPr lang="en-US" sz="1400" dirty="0" smtClean="0"/>
              <a:t>505</a:t>
            </a:r>
            <a:endParaRPr lang="en-AU" sz="1400" dirty="0" smtClean="0">
              <a:latin typeface="HelveticaNeueLT Std"/>
              <a:sym typeface="HelveticaNeueLT Std"/>
            </a:endParaRPr>
          </a:p>
        </p:txBody>
      </p:sp>
      <p:sp useBgFill="1">
        <p:nvSpPr>
          <p:cNvPr id="98" name="Rectangle 97"/>
          <p:cNvSpPr>
            <a:spLocks noGrp="1" noChangeArrowheads="1"/>
          </p:cNvSpPr>
          <p:nvPr>
            <p:custDataLst>
              <p:tags r:id="rId40"/>
            </p:custDataLst>
          </p:nvPr>
        </p:nvSpPr>
        <p:spPr bwMode="gray">
          <a:xfrm>
            <a:off x="6411913" y="4019550"/>
            <a:ext cx="339725" cy="212725"/>
          </a:xfrm>
          <a:prstGeom prst="rect">
            <a:avLst/>
          </a:prstGeom>
          <a:solidFill>
            <a:srgbClr val="10A05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225" tIns="0" rIns="22225"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fld id="{82B453DF-26AE-4FBE-B6AA-FAEC81874F7F}" type="datetime'''''51''''''''''1'''''''''''''">
              <a:rPr lang="en-US" sz="1400" b="1">
                <a:solidFill>
                  <a:schemeClr val="bg1"/>
                </a:solidFill>
              </a:rPr>
              <a:pPr/>
              <a:t>511</a:t>
            </a:fld>
            <a:endParaRPr lang="en-US" sz="1400" b="1" noProof="0" dirty="0" smtClean="0">
              <a:solidFill>
                <a:schemeClr val="bg1"/>
              </a:solidFill>
              <a:latin typeface="HelveticaNeueLT Std"/>
              <a:cs typeface="Arial"/>
              <a:sym typeface="HelveticaNeueLT Std"/>
            </a:endParaRPr>
          </a:p>
        </p:txBody>
      </p:sp>
      <p:sp>
        <p:nvSpPr>
          <p:cNvPr id="144" name="McK 1. On-page tracker"/>
          <p:cNvSpPr>
            <a:spLocks noChangeArrowheads="1"/>
          </p:cNvSpPr>
          <p:nvPr>
            <p:custDataLst>
              <p:tags r:id="rId41"/>
            </p:custDataLst>
          </p:nvPr>
        </p:nvSpPr>
        <p:spPr bwMode="auto">
          <a:xfrm>
            <a:off x="145876" y="1"/>
            <a:ext cx="100649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dirty="0">
                <a:solidFill>
                  <a:srgbClr val="808080"/>
                </a:solidFill>
                <a:latin typeface="HelveticaNeueLT Std" pitchFamily="34" charset="0"/>
              </a:rPr>
              <a:t>GENERATING</a:t>
            </a:r>
          </a:p>
        </p:txBody>
      </p:sp>
      <p:sp>
        <p:nvSpPr>
          <p:cNvPr id="12" name="AutoShape 250"/>
          <p:cNvSpPr>
            <a:spLocks noChangeArrowheads="1"/>
          </p:cNvSpPr>
          <p:nvPr>
            <p:custDataLst>
              <p:tags r:id="rId42"/>
            </p:custDataLst>
          </p:nvPr>
        </p:nvSpPr>
        <p:spPr bwMode="auto">
          <a:xfrm>
            <a:off x="5318919" y="1150937"/>
            <a:ext cx="3200971" cy="4493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400" b="1" dirty="0" smtClean="0">
                <a:solidFill>
                  <a:schemeClr val="bg1"/>
                </a:solidFill>
                <a:latin typeface="+mn-lt"/>
              </a:rPr>
              <a:t>What causes the company to perform differently than the industry?</a:t>
            </a:r>
          </a:p>
        </p:txBody>
      </p:sp>
      <p:sp>
        <p:nvSpPr>
          <p:cNvPr id="9" name="AutoShape 250"/>
          <p:cNvSpPr>
            <a:spLocks noChangeArrowheads="1"/>
          </p:cNvSpPr>
          <p:nvPr>
            <p:custDataLst>
              <p:tags r:id="rId43"/>
            </p:custDataLst>
          </p:nvPr>
        </p:nvSpPr>
        <p:spPr bwMode="auto">
          <a:xfrm>
            <a:off x="1508919" y="1150937"/>
            <a:ext cx="3251819" cy="4493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noAutofit/>
          </a:bodyPr>
          <a:lstStyle/>
          <a:p>
            <a:r>
              <a:rPr lang="en-US" sz="1400" b="1" dirty="0" smtClean="0">
                <a:solidFill>
                  <a:schemeClr val="bg1"/>
                </a:solidFill>
                <a:latin typeface="+mn-lt"/>
              </a:rPr>
              <a:t>What causes the industry to perform differently than the market?</a:t>
            </a:r>
            <a:endParaRPr lang="en-US" sz="1400" b="1" baseline="0" noProof="0" dirty="0">
              <a:solidFill>
                <a:schemeClr val="bg1"/>
              </a:solidFill>
              <a:latin typeface="+mn-lt"/>
            </a:endParaRPr>
          </a:p>
        </p:txBody>
      </p:sp>
      <p:sp>
        <p:nvSpPr>
          <p:cNvPr id="31" name="Rectangle 6"/>
          <p:cNvSpPr txBox="1">
            <a:spLocks/>
          </p:cNvSpPr>
          <p:nvPr>
            <p:custDataLst>
              <p:tags r:id="rId44"/>
            </p:custDataLst>
          </p:nvPr>
        </p:nvSpPr>
        <p:spPr>
          <a:xfrm>
            <a:off x="1514476" y="5265076"/>
            <a:ext cx="938438" cy="426771"/>
          </a:xfrm>
          <a:prstGeom prst="roundRect">
            <a:avLst/>
          </a:prstGeom>
          <a:solidFill>
            <a:schemeClr val="accent4"/>
          </a:solidFill>
          <a:ln w="19050">
            <a:solidFill>
              <a:schemeClr val="accent4"/>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dirty="0" smtClean="0"/>
              <a:t>Industry</a:t>
            </a:r>
            <a:endParaRPr lang="en-US" sz="1400" dirty="0"/>
          </a:p>
        </p:txBody>
      </p:sp>
      <p:cxnSp>
        <p:nvCxnSpPr>
          <p:cNvPr id="82" name="Straight Connector 81"/>
          <p:cNvCxnSpPr>
            <a:cxnSpLocks/>
          </p:cNvCxnSpPr>
          <p:nvPr>
            <p:custDataLst>
              <p:tags r:id="rId45"/>
            </p:custDataLst>
          </p:nvPr>
        </p:nvCxnSpPr>
        <p:spPr>
          <a:xfrm>
            <a:off x="5267200" y="2379663"/>
            <a:ext cx="3302205" cy="169"/>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p:cNvCxnSpPr>
          <p:nvPr>
            <p:custDataLst>
              <p:tags r:id="rId46"/>
            </p:custDataLst>
          </p:nvPr>
        </p:nvCxnSpPr>
        <p:spPr>
          <a:xfrm>
            <a:off x="1464089" y="3063082"/>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cxnSpLocks/>
          </p:cNvCxnSpPr>
          <p:nvPr>
            <p:custDataLst>
              <p:tags r:id="rId47"/>
            </p:custDataLst>
          </p:nvPr>
        </p:nvCxnSpPr>
        <p:spPr>
          <a:xfrm>
            <a:off x="1464089" y="3746501"/>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custDataLst>
              <p:tags r:id="rId48"/>
            </p:custDataLst>
          </p:nvPr>
        </p:nvCxnSpPr>
        <p:spPr>
          <a:xfrm>
            <a:off x="1464089" y="5113337"/>
            <a:ext cx="3302205" cy="0"/>
          </a:xfrm>
          <a:prstGeom prst="line">
            <a:avLst/>
          </a:prstGeom>
          <a:ln w="9525">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93" name="Rectangle 6"/>
          <p:cNvSpPr txBox="1">
            <a:spLocks/>
          </p:cNvSpPr>
          <p:nvPr>
            <p:custDataLst>
              <p:tags r:id="rId49"/>
            </p:custDataLst>
          </p:nvPr>
        </p:nvSpPr>
        <p:spPr>
          <a:xfrm>
            <a:off x="1514475" y="1854200"/>
            <a:ext cx="938439" cy="426771"/>
          </a:xfrm>
          <a:prstGeom prst="roundRect">
            <a:avLst/>
          </a:prstGeom>
          <a:solidFill>
            <a:schemeClr val="accent4"/>
          </a:solidFill>
          <a:ln w="19050">
            <a:solidFill>
              <a:schemeClr val="accent4"/>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200" b="1" baseline="0">
                <a:solidFill>
                  <a:schemeClr val="tx2"/>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dirty="0" smtClean="0"/>
              <a:t>Market</a:t>
            </a:r>
            <a:endParaRPr lang="en-US" sz="1400" dirty="0"/>
          </a:p>
        </p:txBody>
      </p:sp>
      <p:cxnSp>
        <p:nvCxnSpPr>
          <p:cNvPr id="113" name="Straight Connector 112"/>
          <p:cNvCxnSpPr>
            <a:cxnSpLocks/>
          </p:cNvCxnSpPr>
          <p:nvPr>
            <p:custDataLst>
              <p:tags r:id="rId50"/>
            </p:custDataLst>
          </p:nvPr>
        </p:nvCxnSpPr>
        <p:spPr>
          <a:xfrm>
            <a:off x="1464089" y="4429920"/>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27" name="Rectangle 6"/>
          <p:cNvSpPr txBox="1">
            <a:spLocks/>
          </p:cNvSpPr>
          <p:nvPr>
            <p:custDataLst>
              <p:tags r:id="rId51"/>
            </p:custDataLst>
          </p:nvPr>
        </p:nvSpPr>
        <p:spPr>
          <a:xfrm>
            <a:off x="5329239" y="5265076"/>
            <a:ext cx="958836" cy="426771"/>
          </a:xfrm>
          <a:prstGeom prst="roundRect">
            <a:avLst/>
          </a:prstGeom>
          <a:solidFill>
            <a:schemeClr val="accent4"/>
          </a:solidFill>
          <a:ln w="19050">
            <a:solidFill>
              <a:schemeClr val="accent4"/>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bg1"/>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solidFill>
                  <a:schemeClr val="tx2"/>
                </a:solidFill>
              </a:rPr>
              <a:t>Company</a:t>
            </a:r>
          </a:p>
        </p:txBody>
      </p:sp>
      <p:sp>
        <p:nvSpPr>
          <p:cNvPr id="128" name="Rectangle 6"/>
          <p:cNvSpPr txBox="1">
            <a:spLocks/>
          </p:cNvSpPr>
          <p:nvPr>
            <p:custDataLst>
              <p:tags r:id="rId52"/>
            </p:custDataLst>
          </p:nvPr>
        </p:nvSpPr>
        <p:spPr>
          <a:xfrm>
            <a:off x="5329239" y="1854200"/>
            <a:ext cx="958836" cy="426771"/>
          </a:xfrm>
          <a:prstGeom prst="roundRect">
            <a:avLst/>
          </a:prstGeom>
          <a:solidFill>
            <a:schemeClr val="accent4"/>
          </a:solidFill>
          <a:ln w="19050">
            <a:solidFill>
              <a:schemeClr val="accent4"/>
            </a:solidFill>
            <a:miter lim="800000"/>
            <a:headEnd/>
            <a:tailEnd/>
          </a:ln>
          <a:effectLst/>
          <a:extLst/>
        </p:spPr>
        <p:txBody>
          <a:bodyPr vert="horz" wrap="square" lIns="45720" tIns="72009" rIns="45720" bIns="72009"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bg1"/>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solidFill>
                  <a:schemeClr val="tx2"/>
                </a:solidFill>
              </a:rPr>
              <a:t>Industry</a:t>
            </a:r>
          </a:p>
        </p:txBody>
      </p:sp>
      <p:cxnSp>
        <p:nvCxnSpPr>
          <p:cNvPr id="149" name="Straight Connector 148"/>
          <p:cNvCxnSpPr>
            <a:cxnSpLocks/>
          </p:cNvCxnSpPr>
          <p:nvPr>
            <p:custDataLst>
              <p:tags r:id="rId53"/>
            </p:custDataLst>
          </p:nvPr>
        </p:nvCxnSpPr>
        <p:spPr>
          <a:xfrm>
            <a:off x="1464089" y="2379663"/>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cxnSpLocks/>
          </p:cNvCxnSpPr>
          <p:nvPr>
            <p:custDataLst>
              <p:tags r:id="rId54"/>
            </p:custDataLst>
          </p:nvPr>
        </p:nvCxnSpPr>
        <p:spPr>
          <a:xfrm>
            <a:off x="5267200" y="3063208"/>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custDataLst>
              <p:tags r:id="rId55"/>
            </p:custDataLst>
          </p:nvPr>
        </p:nvCxnSpPr>
        <p:spPr>
          <a:xfrm>
            <a:off x="5267200" y="3746584"/>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cxnSpLocks/>
          </p:cNvCxnSpPr>
          <p:nvPr>
            <p:custDataLst>
              <p:tags r:id="rId56"/>
            </p:custDataLst>
          </p:nvPr>
        </p:nvCxnSpPr>
        <p:spPr>
          <a:xfrm>
            <a:off x="5267200" y="4429960"/>
            <a:ext cx="3302205"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cxnSpLocks/>
          </p:cNvCxnSpPr>
          <p:nvPr>
            <p:custDataLst>
              <p:tags r:id="rId57"/>
            </p:custDataLst>
          </p:nvPr>
        </p:nvCxnSpPr>
        <p:spPr>
          <a:xfrm>
            <a:off x="5267200" y="5113337"/>
            <a:ext cx="3302205" cy="0"/>
          </a:xfrm>
          <a:prstGeom prst="line">
            <a:avLst/>
          </a:prstGeom>
          <a:ln w="9525">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76" name="McK 3. Unit of measure"/>
          <p:cNvSpPr txBox="1">
            <a:spLocks noChangeArrowheads="1"/>
          </p:cNvSpPr>
          <p:nvPr>
            <p:custDataLst>
              <p:tags r:id="rId58"/>
            </p:custDataLst>
          </p:nvPr>
        </p:nvSpPr>
        <p:spPr bwMode="auto">
          <a:xfrm>
            <a:off x="145875" y="428670"/>
            <a:ext cx="701374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1">
                <a:solidFill>
                  <a:schemeClr val="tx2"/>
                </a:solidFill>
                <a:latin typeface="HelveticaNeueLT Std" pitchFamily="34" charset="0"/>
              </a:defRPr>
            </a:lvl1pPr>
            <a:lvl2pPr marL="447675" defTabSz="895350">
              <a:defRPr sz="2400">
                <a:solidFill>
                  <a:schemeClr val="tx1"/>
                </a:solidFill>
              </a:defRPr>
            </a:lvl2pPr>
            <a:lvl3pPr marL="895350" defTabSz="895350">
              <a:defRPr sz="2400">
                <a:solidFill>
                  <a:schemeClr val="tx1"/>
                </a:solidFill>
              </a:defRPr>
            </a:lvl3pPr>
            <a:lvl4pPr marL="1344613" defTabSz="895350">
              <a:defRPr sz="2400">
                <a:solidFill>
                  <a:schemeClr val="tx1"/>
                </a:solidFill>
              </a:defRPr>
            </a:lvl4pPr>
            <a:lvl5pPr marL="1792288" defTabSz="895350">
              <a:defRPr sz="2400">
                <a:solidFill>
                  <a:schemeClr val="tx1"/>
                </a:solidFill>
              </a:defRPr>
            </a:lvl5pPr>
            <a:lvl6pPr marL="2249488" defTabSz="895350" fontAlgn="base">
              <a:spcBef>
                <a:spcPct val="0"/>
              </a:spcBef>
              <a:spcAft>
                <a:spcPct val="0"/>
              </a:spcAft>
              <a:defRPr sz="2400">
                <a:solidFill>
                  <a:schemeClr val="tx1"/>
                </a:solidFill>
              </a:defRPr>
            </a:lvl6pPr>
            <a:lvl7pPr marL="2706688" defTabSz="895350" fontAlgn="base">
              <a:spcBef>
                <a:spcPct val="0"/>
              </a:spcBef>
              <a:spcAft>
                <a:spcPct val="0"/>
              </a:spcAft>
              <a:defRPr sz="2400">
                <a:solidFill>
                  <a:schemeClr val="tx1"/>
                </a:solidFill>
              </a:defRPr>
            </a:lvl7pPr>
            <a:lvl8pPr marL="3163888" defTabSz="895350" fontAlgn="base">
              <a:spcBef>
                <a:spcPct val="0"/>
              </a:spcBef>
              <a:spcAft>
                <a:spcPct val="0"/>
              </a:spcAft>
              <a:defRPr sz="2400">
                <a:solidFill>
                  <a:schemeClr val="tx1"/>
                </a:solidFill>
              </a:defRPr>
            </a:lvl8pPr>
            <a:lvl9pPr marL="3621088" defTabSz="895350" fontAlgn="base">
              <a:spcBef>
                <a:spcPct val="0"/>
              </a:spcBef>
              <a:spcAft>
                <a:spcPct val="0"/>
              </a:spcAft>
              <a:defRPr sz="2400">
                <a:solidFill>
                  <a:schemeClr val="tx1"/>
                </a:solidFill>
              </a:defRPr>
            </a:lvl9pPr>
          </a:lstStyle>
          <a:p>
            <a:r>
              <a:rPr lang="en-US" sz="1400" b="0" dirty="0" smtClean="0">
                <a:solidFill>
                  <a:schemeClr val="accent6"/>
                </a:solidFill>
              </a:rPr>
              <a:t>Contribution of each driver to economic profit, </a:t>
            </a:r>
            <a:r>
              <a:rPr lang="en-US" sz="1400" b="0" dirty="0" err="1" smtClean="0">
                <a:solidFill>
                  <a:schemeClr val="accent6"/>
                </a:solidFill>
              </a:rPr>
              <a:t>GBP</a:t>
            </a:r>
            <a:r>
              <a:rPr lang="en-US" sz="1400" b="0" dirty="0" smtClean="0">
                <a:solidFill>
                  <a:schemeClr val="accent6"/>
                </a:solidFill>
              </a:rPr>
              <a:t> millions pa, 2007-11 average</a:t>
            </a:r>
            <a:endParaRPr lang="en-US" sz="1400" b="0" dirty="0">
              <a:solidFill>
                <a:schemeClr val="accent6"/>
              </a:solidFill>
            </a:endParaRPr>
          </a:p>
        </p:txBody>
      </p:sp>
      <p:sp>
        <p:nvSpPr>
          <p:cNvPr id="120" name="Rectangle 121"/>
          <p:cNvSpPr txBox="1"/>
          <p:nvPr>
            <p:custDataLst>
              <p:tags r:id="rId59"/>
            </p:custDataLst>
          </p:nvPr>
        </p:nvSpPr>
        <p:spPr>
          <a:xfrm rot="16200000">
            <a:off x="-949768" y="3676652"/>
            <a:ext cx="24630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defTabSz="895350">
              <a:buClr>
                <a:schemeClr val="tx2"/>
              </a:buClr>
              <a:defRPr>
                <a:solidFill>
                  <a:schemeClr val="tx1"/>
                </a:solidFill>
                <a:latin typeface="+mn-lt"/>
              </a:defRPr>
            </a:lvl1pPr>
            <a:lvl2pPr marL="193675" lvl="1" indent="-192088" defTabSz="895350">
              <a:buClr>
                <a:schemeClr val="tx2"/>
              </a:buClr>
              <a:buSzPct val="125000"/>
              <a:buFont typeface="HelveticaNeueLT Std" pitchFamily="34" charset="0"/>
              <a:buChar char="▪"/>
              <a:defRPr>
                <a:solidFill>
                  <a:schemeClr val="tx1"/>
                </a:solidFill>
                <a:latin typeface="+mn-lt"/>
              </a:defRPr>
            </a:lvl2pPr>
            <a:lvl3pPr marL="457200" lvl="2" indent="-261938" defTabSz="895350">
              <a:buClr>
                <a:schemeClr val="tx2"/>
              </a:buClr>
              <a:buSzPct val="120000"/>
              <a:buFont typeface="HelveticaNeueLT Std" pitchFamily="34" charset="0"/>
              <a:buChar char="–"/>
              <a:defRPr>
                <a:solidFill>
                  <a:schemeClr val="tx1"/>
                </a:solidFill>
                <a:latin typeface="+mn-lt"/>
              </a:defRPr>
            </a:lvl3pPr>
            <a:lvl4pPr marL="614363" lvl="3" indent="-155575" defTabSz="895350">
              <a:buClr>
                <a:schemeClr val="tx2"/>
              </a:buClr>
              <a:buSzPct val="120000"/>
              <a:buFont typeface="HelveticaNeueLT Std" pitchFamily="34" charset="0"/>
              <a:buChar char="▫"/>
              <a:defRPr>
                <a:solidFill>
                  <a:schemeClr val="tx1"/>
                </a:solidFill>
                <a:latin typeface="+mn-lt"/>
              </a:defRPr>
            </a:lvl4pPr>
            <a:lvl5pPr marL="746125" lvl="4" indent="-130175" defTabSz="895350">
              <a:buClr>
                <a:schemeClr val="tx2"/>
              </a:buClr>
              <a:buSzPct val="89000"/>
              <a:buFont typeface="HelveticaNeueLT Std" pitchFamily="34" charset="0"/>
              <a:buChar char="-"/>
              <a:defRPr>
                <a:solidFill>
                  <a:schemeClr val="tx1"/>
                </a:solidFill>
                <a:latin typeface="+mn-lt"/>
              </a:defRPr>
            </a:lvl5pPr>
            <a:lvl6pPr marL="12033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6pPr>
            <a:lvl7pPr marL="16605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7pPr>
            <a:lvl8pPr marL="21177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8pPr>
            <a:lvl9pPr marL="25749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9pPr>
          </a:lstStyle>
          <a:p>
            <a:pPr algn="ctr"/>
            <a:r>
              <a:rPr lang="en-US" sz="1400" b="1" dirty="0" smtClean="0">
                <a:solidFill>
                  <a:schemeClr val="tx2"/>
                </a:solidFill>
              </a:rPr>
              <a:t>Differences in…</a:t>
            </a:r>
            <a:r>
              <a:rPr lang="en-US" sz="1400" b="1" baseline="30000" dirty="0" smtClean="0">
                <a:solidFill>
                  <a:schemeClr val="tx2"/>
                </a:solidFill>
              </a:rPr>
              <a:t>2</a:t>
            </a:r>
            <a:r>
              <a:rPr lang="en-US" sz="1400" b="1" dirty="0" smtClean="0">
                <a:solidFill>
                  <a:schemeClr val="tx2"/>
                </a:solidFill>
              </a:rPr>
              <a:t> </a:t>
            </a:r>
            <a:endParaRPr lang="en-US" sz="1400" b="1" dirty="0">
              <a:solidFill>
                <a:schemeClr val="tx2"/>
              </a:solidFill>
            </a:endParaRPr>
          </a:p>
        </p:txBody>
      </p:sp>
      <p:cxnSp>
        <p:nvCxnSpPr>
          <p:cNvPr id="133" name="Straight Connector 132"/>
          <p:cNvCxnSpPr/>
          <p:nvPr>
            <p:custDataLst>
              <p:tags r:id="rId60"/>
            </p:custDataLst>
          </p:nvPr>
        </p:nvCxnSpPr>
        <p:spPr bwMode="auto">
          <a:xfrm flipV="1">
            <a:off x="405957" y="2463800"/>
            <a:ext cx="0" cy="2649537"/>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Rectangle 3"/>
          <p:cNvSpPr txBox="1">
            <a:spLocks/>
          </p:cNvSpPr>
          <p:nvPr>
            <p:custDataLst>
              <p:tags r:id="rId61"/>
            </p:custDataLst>
          </p:nvPr>
        </p:nvSpPr>
        <p:spPr>
          <a:xfrm>
            <a:off x="145876" y="644114"/>
            <a:ext cx="41229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defTabSz="895350">
              <a:defRPr b="1">
                <a:solidFill>
                  <a:schemeClr val="tx2"/>
                </a:solidFill>
                <a:latin typeface="HelveticaNeueLT Std" pitchFamily="34" charset="0"/>
              </a:defRPr>
            </a:lvl1pPr>
            <a:lvl2pPr marL="447675" defTabSz="895350">
              <a:defRPr sz="2400">
                <a:solidFill>
                  <a:schemeClr val="tx1"/>
                </a:solidFill>
              </a:defRPr>
            </a:lvl2pPr>
            <a:lvl3pPr marL="895350" defTabSz="895350">
              <a:defRPr sz="2400">
                <a:solidFill>
                  <a:schemeClr val="tx1"/>
                </a:solidFill>
              </a:defRPr>
            </a:lvl3pPr>
            <a:lvl4pPr marL="1344613" defTabSz="895350">
              <a:defRPr sz="2400">
                <a:solidFill>
                  <a:schemeClr val="tx1"/>
                </a:solidFill>
              </a:defRPr>
            </a:lvl4pPr>
            <a:lvl5pPr marL="1792288" defTabSz="895350">
              <a:defRPr sz="2400">
                <a:solidFill>
                  <a:schemeClr val="tx1"/>
                </a:solidFill>
              </a:defRPr>
            </a:lvl5pPr>
            <a:lvl6pPr marL="2249488" defTabSz="895350" fontAlgn="base">
              <a:spcBef>
                <a:spcPct val="0"/>
              </a:spcBef>
              <a:spcAft>
                <a:spcPct val="0"/>
              </a:spcAft>
              <a:defRPr sz="2400">
                <a:solidFill>
                  <a:schemeClr val="tx1"/>
                </a:solidFill>
              </a:defRPr>
            </a:lvl6pPr>
            <a:lvl7pPr marL="2706688" defTabSz="895350" fontAlgn="base">
              <a:spcBef>
                <a:spcPct val="0"/>
              </a:spcBef>
              <a:spcAft>
                <a:spcPct val="0"/>
              </a:spcAft>
              <a:defRPr sz="2400">
                <a:solidFill>
                  <a:schemeClr val="tx1"/>
                </a:solidFill>
              </a:defRPr>
            </a:lvl7pPr>
            <a:lvl8pPr marL="3163888" defTabSz="895350" fontAlgn="base">
              <a:spcBef>
                <a:spcPct val="0"/>
              </a:spcBef>
              <a:spcAft>
                <a:spcPct val="0"/>
              </a:spcAft>
              <a:defRPr sz="2400">
                <a:solidFill>
                  <a:schemeClr val="tx1"/>
                </a:solidFill>
              </a:defRPr>
            </a:lvl8pPr>
            <a:lvl9pPr marL="3621088" defTabSz="895350" fontAlgn="base">
              <a:spcBef>
                <a:spcPct val="0"/>
              </a:spcBef>
              <a:spcAft>
                <a:spcPct val="0"/>
              </a:spcAft>
              <a:defRPr sz="2400">
                <a:solidFill>
                  <a:schemeClr val="tx1"/>
                </a:solidFill>
              </a:defRPr>
            </a:lvl9pPr>
          </a:lstStyle>
          <a:p>
            <a:r>
              <a:rPr lang="en-US" dirty="0" smtClean="0"/>
              <a:t>Tesco PLC</a:t>
            </a:r>
            <a:endParaRPr lang="en-US" dirty="0"/>
          </a:p>
        </p:txBody>
      </p:sp>
      <p:sp>
        <p:nvSpPr>
          <p:cNvPr id="116" name="Rectangle 117"/>
          <p:cNvSpPr txBox="1"/>
          <p:nvPr>
            <p:custDataLst>
              <p:tags r:id="rId62"/>
            </p:custDataLst>
          </p:nvPr>
        </p:nvSpPr>
        <p:spPr>
          <a:xfrm>
            <a:off x="4074207" y="3958526"/>
            <a:ext cx="8579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defTabSz="895350">
              <a:buClr>
                <a:schemeClr val="tx2"/>
              </a:buClr>
              <a:defRPr>
                <a:solidFill>
                  <a:schemeClr val="tx1"/>
                </a:solidFill>
                <a:latin typeface="+mn-lt"/>
              </a:defRPr>
            </a:lvl1pPr>
            <a:lvl2pPr marL="193675" lvl="1" indent="-192088" defTabSz="895350">
              <a:buClr>
                <a:schemeClr val="tx2"/>
              </a:buClr>
              <a:buSzPct val="125000"/>
              <a:buFont typeface="HelveticaNeueLT Std" pitchFamily="34" charset="0"/>
              <a:buChar char="▪"/>
              <a:defRPr>
                <a:solidFill>
                  <a:schemeClr val="tx1"/>
                </a:solidFill>
                <a:latin typeface="+mn-lt"/>
              </a:defRPr>
            </a:lvl2pPr>
            <a:lvl3pPr marL="457200" lvl="2" indent="-261938" defTabSz="895350">
              <a:buClr>
                <a:schemeClr val="tx2"/>
              </a:buClr>
              <a:buSzPct val="120000"/>
              <a:buFont typeface="HelveticaNeueLT Std" pitchFamily="34" charset="0"/>
              <a:buChar char="–"/>
              <a:defRPr>
                <a:solidFill>
                  <a:schemeClr val="tx1"/>
                </a:solidFill>
                <a:latin typeface="+mn-lt"/>
              </a:defRPr>
            </a:lvl3pPr>
            <a:lvl4pPr marL="614363" lvl="3" indent="-155575" defTabSz="895350">
              <a:buClr>
                <a:schemeClr val="tx2"/>
              </a:buClr>
              <a:buSzPct val="120000"/>
              <a:buFont typeface="HelveticaNeueLT Std" pitchFamily="34" charset="0"/>
              <a:buChar char="▫"/>
              <a:defRPr>
                <a:solidFill>
                  <a:schemeClr val="tx1"/>
                </a:solidFill>
                <a:latin typeface="+mn-lt"/>
              </a:defRPr>
            </a:lvl4pPr>
            <a:lvl5pPr marL="746125" lvl="4" indent="-130175" defTabSz="895350">
              <a:buClr>
                <a:schemeClr val="tx2"/>
              </a:buClr>
              <a:buSzPct val="89000"/>
              <a:buFont typeface="HelveticaNeueLT Std" pitchFamily="34" charset="0"/>
              <a:buChar char="-"/>
              <a:defRPr>
                <a:solidFill>
                  <a:schemeClr val="tx1"/>
                </a:solidFill>
                <a:latin typeface="+mn-lt"/>
              </a:defRPr>
            </a:lvl5pPr>
            <a:lvl6pPr marL="12033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6pPr>
            <a:lvl7pPr marL="16605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7pPr>
            <a:lvl8pPr marL="21177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8pPr>
            <a:lvl9pPr marL="25749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9pPr>
          </a:lstStyle>
          <a:p>
            <a:r>
              <a:rPr lang="en-US" sz="1400" b="1" dirty="0" smtClean="0">
                <a:solidFill>
                  <a:schemeClr val="tx2"/>
                </a:solidFill>
              </a:rPr>
              <a:t>Industry effect</a:t>
            </a:r>
            <a:endParaRPr lang="en-US" sz="1400" b="1" dirty="0">
              <a:solidFill>
                <a:schemeClr val="tx2"/>
              </a:solidFill>
            </a:endParaRPr>
          </a:p>
        </p:txBody>
      </p:sp>
      <p:sp>
        <p:nvSpPr>
          <p:cNvPr id="119" name="Rectangle 117"/>
          <p:cNvSpPr txBox="1"/>
          <p:nvPr>
            <p:custDataLst>
              <p:tags r:id="rId63"/>
            </p:custDataLst>
          </p:nvPr>
        </p:nvSpPr>
        <p:spPr>
          <a:xfrm>
            <a:off x="7851602" y="3958526"/>
            <a:ext cx="8796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defTabSz="895350">
              <a:buClr>
                <a:schemeClr val="tx2"/>
              </a:buClr>
              <a:defRPr>
                <a:solidFill>
                  <a:schemeClr val="tx1"/>
                </a:solidFill>
                <a:latin typeface="+mn-lt"/>
              </a:defRPr>
            </a:lvl1pPr>
            <a:lvl2pPr marL="193675" lvl="1" indent="-192088" defTabSz="895350">
              <a:buClr>
                <a:schemeClr val="tx2"/>
              </a:buClr>
              <a:buSzPct val="125000"/>
              <a:buFont typeface="HelveticaNeueLT Std" pitchFamily="34" charset="0"/>
              <a:buChar char="▪"/>
              <a:defRPr>
                <a:solidFill>
                  <a:schemeClr val="tx1"/>
                </a:solidFill>
                <a:latin typeface="+mn-lt"/>
              </a:defRPr>
            </a:lvl2pPr>
            <a:lvl3pPr marL="457200" lvl="2" indent="-261938" defTabSz="895350">
              <a:buClr>
                <a:schemeClr val="tx2"/>
              </a:buClr>
              <a:buSzPct val="120000"/>
              <a:buFont typeface="HelveticaNeueLT Std" pitchFamily="34" charset="0"/>
              <a:buChar char="–"/>
              <a:defRPr>
                <a:solidFill>
                  <a:schemeClr val="tx1"/>
                </a:solidFill>
                <a:latin typeface="+mn-lt"/>
              </a:defRPr>
            </a:lvl3pPr>
            <a:lvl4pPr marL="614363" lvl="3" indent="-155575" defTabSz="895350">
              <a:buClr>
                <a:schemeClr val="tx2"/>
              </a:buClr>
              <a:buSzPct val="120000"/>
              <a:buFont typeface="HelveticaNeueLT Std" pitchFamily="34" charset="0"/>
              <a:buChar char="▫"/>
              <a:defRPr>
                <a:solidFill>
                  <a:schemeClr val="tx1"/>
                </a:solidFill>
                <a:latin typeface="+mn-lt"/>
              </a:defRPr>
            </a:lvl4pPr>
            <a:lvl5pPr marL="746125" lvl="4" indent="-130175" defTabSz="895350">
              <a:buClr>
                <a:schemeClr val="tx2"/>
              </a:buClr>
              <a:buSzPct val="89000"/>
              <a:buFont typeface="HelveticaNeueLT Std" pitchFamily="34" charset="0"/>
              <a:buChar char="-"/>
              <a:defRPr>
                <a:solidFill>
                  <a:schemeClr val="tx1"/>
                </a:solidFill>
                <a:latin typeface="+mn-lt"/>
              </a:defRPr>
            </a:lvl5pPr>
            <a:lvl6pPr marL="12033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6pPr>
            <a:lvl7pPr marL="16605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7pPr>
            <a:lvl8pPr marL="21177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8pPr>
            <a:lvl9pPr marL="25749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9pPr>
          </a:lstStyle>
          <a:p>
            <a:r>
              <a:rPr lang="en-US" sz="1400" b="1" dirty="0" smtClean="0">
                <a:solidFill>
                  <a:schemeClr val="tx2"/>
                </a:solidFill>
              </a:rPr>
              <a:t>Company effect</a:t>
            </a:r>
            <a:endParaRPr lang="en-US" sz="1400" b="1" dirty="0">
              <a:solidFill>
                <a:schemeClr val="tx2"/>
              </a:solidFill>
            </a:endParaRPr>
          </a:p>
        </p:txBody>
      </p:sp>
      <p:sp>
        <p:nvSpPr>
          <p:cNvPr id="122" name="McK 4. Footnote"/>
          <p:cNvSpPr txBox="1">
            <a:spLocks noChangeArrowheads="1"/>
          </p:cNvSpPr>
          <p:nvPr>
            <p:custDataLst>
              <p:tags r:id="rId64"/>
            </p:custDataLst>
          </p:nvPr>
        </p:nvSpPr>
        <p:spPr bwMode="auto">
          <a:xfrm>
            <a:off x="145876" y="6122913"/>
            <a:ext cx="854868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en-US"/>
            </a:defPPr>
            <a:lvl1pPr marL="104775" indent="-104775" defTabSz="895350">
              <a:defRPr sz="1000">
                <a:solidFill>
                  <a:schemeClr val="tx1"/>
                </a:solidFill>
                <a:latin typeface="HelveticaNeueLT Std" pitchFamily="34" charset="0"/>
              </a:defRPr>
            </a:lvl1pPr>
            <a:lvl2pPr marL="1031875" defTabSz="895350">
              <a:defRPr sz="2400">
                <a:solidFill>
                  <a:schemeClr val="tx1"/>
                </a:solidFill>
              </a:defRPr>
            </a:lvl2pPr>
            <a:lvl3pPr marL="1217613" defTabSz="895350">
              <a:defRPr sz="2400">
                <a:solidFill>
                  <a:schemeClr val="tx1"/>
                </a:solidFill>
              </a:defRPr>
            </a:lvl3pPr>
            <a:lvl4pPr marL="1404938" defTabSz="895350">
              <a:defRPr sz="2400">
                <a:solidFill>
                  <a:schemeClr val="tx1"/>
                </a:solidFill>
              </a:defRPr>
            </a:lvl4pPr>
            <a:lvl5pPr marL="1792288" defTabSz="895350">
              <a:defRPr sz="2400">
                <a:solidFill>
                  <a:schemeClr val="tx1"/>
                </a:solidFill>
              </a:defRPr>
            </a:lvl5pPr>
            <a:lvl6pPr marL="2249488" defTabSz="895350" fontAlgn="base">
              <a:spcBef>
                <a:spcPct val="0"/>
              </a:spcBef>
              <a:spcAft>
                <a:spcPct val="0"/>
              </a:spcAft>
              <a:defRPr sz="2400">
                <a:solidFill>
                  <a:schemeClr val="tx1"/>
                </a:solidFill>
              </a:defRPr>
            </a:lvl6pPr>
            <a:lvl7pPr marL="2706688" defTabSz="895350" fontAlgn="base">
              <a:spcBef>
                <a:spcPct val="0"/>
              </a:spcBef>
              <a:spcAft>
                <a:spcPct val="0"/>
              </a:spcAft>
              <a:defRPr sz="2400">
                <a:solidFill>
                  <a:schemeClr val="tx1"/>
                </a:solidFill>
              </a:defRPr>
            </a:lvl7pPr>
            <a:lvl8pPr marL="3163888" defTabSz="895350" fontAlgn="base">
              <a:spcBef>
                <a:spcPct val="0"/>
              </a:spcBef>
              <a:spcAft>
                <a:spcPct val="0"/>
              </a:spcAft>
              <a:defRPr sz="2400">
                <a:solidFill>
                  <a:schemeClr val="tx1"/>
                </a:solidFill>
              </a:defRPr>
            </a:lvl8pPr>
            <a:lvl9pPr marL="3621088" defTabSz="895350" fontAlgn="base">
              <a:spcBef>
                <a:spcPct val="0"/>
              </a:spcBef>
              <a:spcAft>
                <a:spcPct val="0"/>
              </a:spcAft>
              <a:defRPr sz="2400">
                <a:solidFill>
                  <a:schemeClr val="tx1"/>
                </a:solidFill>
              </a:defRPr>
            </a:lvl9pPr>
          </a:lstStyle>
          <a:p>
            <a:r>
              <a:rPr lang="en-AU" dirty="0"/>
              <a:t>1 Tangible capital </a:t>
            </a:r>
            <a:r>
              <a:rPr lang="en-AU" dirty="0" smtClean="0"/>
              <a:t>ratio  2 Involves implicit changes to invested capital.  Changes </a:t>
            </a:r>
            <a:r>
              <a:rPr lang="en-AU" dirty="0"/>
              <a:t>calculated </a:t>
            </a:r>
            <a:r>
              <a:rPr lang="en-AU" dirty="0" smtClean="0"/>
              <a:t>in the order: sales, turns, margin, </a:t>
            </a:r>
            <a:r>
              <a:rPr lang="en-AU" dirty="0" err="1" smtClean="0"/>
              <a:t>TCR</a:t>
            </a:r>
            <a:endParaRPr lang="en-AU" dirty="0"/>
          </a:p>
        </p:txBody>
      </p:sp>
      <p:sp>
        <p:nvSpPr>
          <p:cNvPr id="132" name="McK 5. Source"/>
          <p:cNvSpPr>
            <a:spLocks noChangeArrowheads="1"/>
          </p:cNvSpPr>
          <p:nvPr>
            <p:custDataLst>
              <p:tags r:id="rId65"/>
            </p:custDataLst>
          </p:nvPr>
        </p:nvSpPr>
        <p:spPr bwMode="gray">
          <a:xfrm>
            <a:off x="145876" y="6441679"/>
            <a:ext cx="686276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altLang="zh-CN" sz="1000" dirty="0">
                <a:solidFill>
                  <a:schemeClr val="tx1"/>
                </a:solidFill>
                <a:latin typeface="HelveticaNeueLT Std" pitchFamily="34" charset="0"/>
              </a:rPr>
              <a:t>SOURCE: </a:t>
            </a:r>
            <a:r>
              <a:rPr lang="en-US" sz="1000" dirty="0" smtClean="0">
                <a:solidFill>
                  <a:schemeClr val="tx1"/>
                </a:solidFill>
                <a:latin typeface="HelveticaNeueLT Std" pitchFamily="34" charset="0"/>
              </a:rPr>
              <a:t>McKinsey </a:t>
            </a:r>
            <a:r>
              <a:rPr lang="en-US" sz="1000" dirty="0">
                <a:solidFill>
                  <a:schemeClr val="tx1"/>
                </a:solidFill>
                <a:latin typeface="HelveticaNeueLT Std" pitchFamily="34" charset="0"/>
              </a:rPr>
              <a:t>Strategy Practice and McKinsey Corporate Performance Analysis Tool</a:t>
            </a:r>
            <a:endParaRPr lang="en-US" altLang="zh-CN" sz="1000" dirty="0">
              <a:solidFill>
                <a:schemeClr val="tx1"/>
              </a:solidFill>
              <a:latin typeface="HelveticaNeueLT Std" pitchFamily="34" charset="0"/>
            </a:endParaRPr>
          </a:p>
        </p:txBody>
      </p:sp>
      <p:sp>
        <p:nvSpPr>
          <p:cNvPr id="80" name="Rectangle 3"/>
          <p:cNvSpPr txBox="1"/>
          <p:nvPr>
            <p:custDataLst>
              <p:tags r:id="rId66"/>
            </p:custDataLst>
          </p:nvPr>
        </p:nvSpPr>
        <p:spPr>
          <a:xfrm>
            <a:off x="7458756" y="0"/>
            <a:ext cx="1502682" cy="2462213"/>
          </a:xfrm>
          <a:prstGeom prst="rect">
            <a:avLst/>
          </a:prstGeom>
          <a:solidFill>
            <a:schemeClr val="accent3"/>
          </a:solidFill>
          <a:ln>
            <a:noFill/>
          </a:ln>
          <a:effectLst/>
        </p:spPr>
        <p:txBody>
          <a:bodyPr vert="horz" wrap="square" lIns="0" tIns="0" rIns="0" bIns="0" numCol="1" anchor="t" anchorCtr="0" compatLnSpc="1">
            <a:prstTxWarp prst="textNoShape">
              <a:avLst/>
            </a:prstTxWarp>
            <a:spAutoFit/>
          </a:bodyPr>
          <a:lstStyle>
            <a:lvl1pPr lvl="0" defTabSz="895350">
              <a:buClr>
                <a:schemeClr val="tx2"/>
              </a:buClr>
              <a:defRPr>
                <a:solidFill>
                  <a:schemeClr val="tx1"/>
                </a:solidFill>
                <a:latin typeface="+mn-lt"/>
              </a:defRPr>
            </a:lvl1pPr>
            <a:lvl2pPr marL="193675" lvl="1" indent="-192088" defTabSz="895350">
              <a:buClr>
                <a:schemeClr val="tx2"/>
              </a:buClr>
              <a:buSzPct val="125000"/>
              <a:buFont typeface="HelveticaNeueLT Std" pitchFamily="34" charset="0"/>
              <a:buChar char="▪"/>
              <a:defRPr>
                <a:solidFill>
                  <a:schemeClr val="tx1"/>
                </a:solidFill>
                <a:latin typeface="+mn-lt"/>
              </a:defRPr>
            </a:lvl2pPr>
            <a:lvl3pPr marL="457200" lvl="2" indent="-261938" defTabSz="895350">
              <a:buClr>
                <a:schemeClr val="tx2"/>
              </a:buClr>
              <a:buSzPct val="120000"/>
              <a:buFont typeface="HelveticaNeueLT Std" pitchFamily="34" charset="0"/>
              <a:buChar char="–"/>
              <a:defRPr>
                <a:solidFill>
                  <a:schemeClr val="tx1"/>
                </a:solidFill>
                <a:latin typeface="+mn-lt"/>
              </a:defRPr>
            </a:lvl3pPr>
            <a:lvl4pPr marL="614363" lvl="3" indent="-155575" defTabSz="895350">
              <a:buClr>
                <a:schemeClr val="tx2"/>
              </a:buClr>
              <a:buSzPct val="120000"/>
              <a:buFont typeface="HelveticaNeueLT Std" pitchFamily="34" charset="0"/>
              <a:buChar char="▫"/>
              <a:defRPr>
                <a:solidFill>
                  <a:schemeClr val="tx1"/>
                </a:solidFill>
                <a:latin typeface="+mn-lt"/>
              </a:defRPr>
            </a:lvl4pPr>
            <a:lvl5pPr marL="746125" lvl="4" indent="-130175" defTabSz="895350">
              <a:buClr>
                <a:schemeClr val="tx2"/>
              </a:buClr>
              <a:buSzPct val="89000"/>
              <a:buFont typeface="HelveticaNeueLT Std" pitchFamily="34" charset="0"/>
              <a:buChar char="-"/>
              <a:defRPr>
                <a:solidFill>
                  <a:schemeClr val="tx1"/>
                </a:solidFill>
                <a:latin typeface="+mn-lt"/>
              </a:defRPr>
            </a:lvl5pPr>
            <a:lvl6pPr marL="12033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6pPr>
            <a:lvl7pPr marL="16605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7pPr>
            <a:lvl8pPr marL="21177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8pPr>
            <a:lvl9pPr marL="2574925" indent="-130175" defTabSz="895350" fontAlgn="base">
              <a:spcBef>
                <a:spcPct val="0"/>
              </a:spcBef>
              <a:spcAft>
                <a:spcPct val="0"/>
              </a:spcAft>
              <a:buClr>
                <a:schemeClr val="tx2"/>
              </a:buClr>
              <a:buSzPct val="89000"/>
              <a:buFont typeface="HelveticaNeueLT Std" pitchFamily="34" charset="0"/>
              <a:buChar char="-"/>
              <a:defRPr>
                <a:solidFill>
                  <a:schemeClr val="tx1"/>
                </a:solidFill>
                <a:latin typeface="+mn-lt"/>
              </a:defRPr>
            </a:lvl9pPr>
          </a:lstStyle>
          <a:p>
            <a:r>
              <a:rPr lang="en-US" dirty="0" smtClean="0"/>
              <a:t>Content page</a:t>
            </a:r>
          </a:p>
          <a:p>
            <a:r>
              <a:rPr lang="en-US" dirty="0" smtClean="0"/>
              <a:t>Core </a:t>
            </a:r>
          </a:p>
          <a:p>
            <a:r>
              <a:rPr lang="en-US" dirty="0" smtClean="0"/>
              <a:t>Online and </a:t>
            </a:r>
            <a:r>
              <a:rPr lang="en-US" dirty="0" err="1" smtClean="0"/>
              <a:t>ppt</a:t>
            </a:r>
            <a:endParaRPr lang="en-US" dirty="0" smtClean="0"/>
          </a:p>
          <a:p>
            <a:r>
              <a:rPr lang="en-US" dirty="0" smtClean="0"/>
              <a:t>-Change underlying model so calculates drivers in order: sales-turns-margin-</a:t>
            </a:r>
            <a:r>
              <a:rPr lang="en-US" dirty="0" err="1" smtClean="0"/>
              <a:t>TCR</a:t>
            </a:r>
            <a:endParaRPr lang="en-US" dirty="0" smtClean="0"/>
          </a:p>
        </p:txBody>
      </p:sp>
      <p:sp>
        <p:nvSpPr>
          <p:cNvPr id="99" name="Oval 98"/>
          <p:cNvSpPr>
            <a:spLocks/>
          </p:cNvSpPr>
          <p:nvPr>
            <p:custDataLst>
              <p:tags r:id="rId67"/>
            </p:custDataLst>
          </p:nvPr>
        </p:nvSpPr>
        <p:spPr>
          <a:xfrm>
            <a:off x="4045880" y="3570005"/>
            <a:ext cx="788739" cy="356164"/>
          </a:xfrm>
          <a:prstGeom prst="ellipse">
            <a:avLst/>
          </a:prstGeom>
          <a:solidFill>
            <a:srgbClr val="C00000"/>
          </a:solidFill>
          <a:ln w="19050">
            <a:solidFill>
              <a:srgbClr val="BB202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b="1" dirty="0" smtClean="0">
                <a:solidFill>
                  <a:schemeClr val="bg1"/>
                </a:solidFill>
              </a:rPr>
              <a:t>-31</a:t>
            </a:r>
          </a:p>
        </p:txBody>
      </p:sp>
      <p:sp>
        <p:nvSpPr>
          <p:cNvPr id="123" name="Right Brace 122"/>
          <p:cNvSpPr/>
          <p:nvPr>
            <p:custDataLst>
              <p:tags r:id="rId68"/>
            </p:custDataLst>
          </p:nvPr>
        </p:nvSpPr>
        <p:spPr bwMode="auto">
          <a:xfrm>
            <a:off x="3582307" y="2425701"/>
            <a:ext cx="241892" cy="2646362"/>
          </a:xfrm>
          <a:prstGeom prst="rightBrace">
            <a:avLst>
              <a:gd name="adj1" fmla="val 13297"/>
              <a:gd name="adj2" fmla="val 50179"/>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accent1"/>
              </a:solidFill>
              <a:effectLst/>
              <a:latin typeface="Arial" charset="0"/>
            </a:endParaRPr>
          </a:p>
        </p:txBody>
      </p:sp>
      <p:sp>
        <p:nvSpPr>
          <p:cNvPr id="166" name="Oval 165"/>
          <p:cNvSpPr>
            <a:spLocks/>
          </p:cNvSpPr>
          <p:nvPr>
            <p:custDataLst>
              <p:tags r:id="rId69"/>
            </p:custDataLst>
          </p:nvPr>
        </p:nvSpPr>
        <p:spPr>
          <a:xfrm>
            <a:off x="7819354" y="3570005"/>
            <a:ext cx="788739" cy="356164"/>
          </a:xfrm>
          <a:prstGeom prst="ellipse">
            <a:avLst/>
          </a:prstGeom>
          <a:solidFill>
            <a:srgbClr val="10A050"/>
          </a:solidFill>
          <a:ln w="19050">
            <a:solidFill>
              <a:srgbClr val="10A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b="1" dirty="0" smtClean="0">
                <a:solidFill>
                  <a:schemeClr val="bg1"/>
                </a:solidFill>
              </a:rPr>
              <a:t>+4</a:t>
            </a:r>
          </a:p>
        </p:txBody>
      </p:sp>
      <p:sp>
        <p:nvSpPr>
          <p:cNvPr id="172" name="Right Brace 171"/>
          <p:cNvSpPr/>
          <p:nvPr>
            <p:custDataLst>
              <p:tags r:id="rId70"/>
            </p:custDataLst>
          </p:nvPr>
        </p:nvSpPr>
        <p:spPr bwMode="auto">
          <a:xfrm>
            <a:off x="7481207" y="2425701"/>
            <a:ext cx="241892" cy="2646362"/>
          </a:xfrm>
          <a:prstGeom prst="rightBrace">
            <a:avLst>
              <a:gd name="adj1" fmla="val 13297"/>
              <a:gd name="adj2" fmla="val 50179"/>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2473376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NP_IDX" val="1"/>
  <p:tag name="THINKCELLPRESENTATIONDONOTDELETE" val="&lt;?xml version=&quot;1.0&quot; encoding=&quot;UTF-16&quot; standalone=&quot;yes&quot;?&gt;&#10;&lt;root reqver=&quot;17839&quot;&gt;&lt;version val=&quot;2117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3&quot;&gt;&lt;elem m_fUsage=&quot;5.51100349774190160000E+000&quot;&gt;&lt;m_ppcolschidx val=&quot;0&quot;/&gt;&lt;m_rgb r=&quot;10&quot; g=&quot;a0&quot; b=&quot;50&quot;/&gt;&lt;/elem&gt;&lt;elem m_fUsage=&quot;4.40512254843401150000E+000&quot;&gt;&lt;m_ppcolschidx val=&quot;0&quot;/&gt;&lt;m_rgb r=&quot;bb&quot; g=&quot;20&quot; b=&quot;20&quot;/&gt;&lt;/elem&gt;&lt;elem m_fUsage=&quot;8.37475483769344610000E-002&quot;&gt;&lt;m_ppcolschidx val=&quot;0&quot;/&gt;&lt;m_rgb r=&quot;bd&quot; g=&quot;bd&quot; b=&quot;bf&quot;/&gt;&lt;/elem&gt;&lt;elem m_fUsage=&quot;1.26396737180862790000E-004&quot;&gt;&lt;m_ppcolschidx val=&quot;0&quot;/&gt;&lt;m_rgb r=&quot;0&quot; g=&quot;73&quot; b=&quot;8b&quot;/&gt;&lt;/elem&gt;&lt;elem m_fUsage=&quot;2.60021290120691330000E-009&quot;&gt;&lt;m_ppcolschidx val=&quot;0&quot;/&gt;&lt;m_rgb r=&quot;0&quot; g=&quot;b0&quot; b=&quot;50&quot;/&gt;&lt;/elem&gt;&lt;elem m_fUsage=&quot;1.48940558960502120000E-009&quot;&gt;&lt;m_ppcolschidx val=&quot;0&quot;/&gt;&lt;m_rgb r=&quot;3d&quot; g=&quot;b8&quot; b=&quot;7&quot;/&gt;&lt;/elem&gt;&lt;elem m_fUsage=&quot;1.35065307044726970000E-009&quot;&gt;&lt;m_ppcolschidx val=&quot;0&quot;/&gt;&lt;m_rgb r=&quot;cc&quot; g=&quot;0&quot; b=&quot;0&quot;/&gt;&lt;/elem&gt;&lt;elem m_fUsage=&quot;8.77844113202785480000E-010&quot;&gt;&lt;m_ppcolschidx val=&quot;0&quot;/&gt;&lt;m_rgb r=&quot;ff&quot; g=&quot;75&quot; b=&quot;75&quot;/&gt;&lt;/elem&gt;&lt;elem m_fUsage=&quot;8.70997420821650060000E-010&quot;&gt;&lt;m_ppcolschidx val=&quot;0&quot;/&gt;&lt;m_rgb r=&quot;d3&quot; g=&quot;d3&quot; b=&quot;d3&quot;/&gt;&lt;/elem&gt;&lt;elem m_fUsage=&quot;8.31469907418230070000E-010&quot;&gt;&lt;m_ppcolschidx val=&quot;0&quot;/&gt;&lt;m_rgb r=&quot;0&quot; g=&quot;80&quot; b=&quot;0&quot;/&gt;&lt;/elem&gt;&lt;elem m_fUsage=&quot;6.89382794677520010000E-010&quot;&gt;&lt;m_ppcolschidx val=&quot;0&quot;/&gt;&lt;m_rgb r=&quot;a6&quot; g=&quot;ff&quot; b=&quot;a6&quot;/&gt;&lt;/elem&gt;&lt;elem m_fUsage=&quot;3.85418554769032380000E-015&quot;&gt;&lt;m_ppcolschidx val=&quot;0&quot;/&gt;&lt;m_rgb r=&quot;80&quot; g=&quot;80&quot; b=&quot;80&quot;/&gt;&lt;/elem&gt;&lt;elem m_fUsage=&quot;1.13710761333971610000E-015&quot;&gt;&lt;m_ppcolschidx val=&quot;0&quot;/&gt;&lt;m_rgb r=&quot;f2&quot; g=&quot;bc&quot; b=&quot;2&quot;/&gt;&lt;/elem&gt;&lt;/m_vecMRU&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32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WCgD5iBWkyn8YPLSXHw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T4P.VVdxEUewzFFyDdt.T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rhrjr6v6Uey3CXDAxheR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U2qTbYx0UOQqW_SH4e1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AEuzrtRuFEGtYy9L_nPKM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yfyLbChvBkGvr3AVVc3VF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MWyoC9D_o06k2X991cwJh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p3ps8mscKkCrUXWeEtopF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hoYMZdea8kSMek9vzyAD3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33Qs3RrcEyJ69VpOTY71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TBvXW3TL40OzpWtpI48FH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yb1sNbQokG51DeMndw3y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vS5oCt7mkymj14kmR53A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kLtOIuR.uUS.sIbX0Chtag"/>
</p:tagLst>
</file>

<file path=ppt/tags/tag112.xml><?xml version="1.0" encoding="utf-8"?>
<p:tagLst xmlns:a="http://schemas.openxmlformats.org/drawingml/2006/main" xmlns:r="http://schemas.openxmlformats.org/officeDocument/2006/relationships" xmlns:p="http://schemas.openxmlformats.org/presentationml/2006/main">
  <p:tag name="RESIZE" val="Yes"/>
  <p:tag name="THINKCELLSHAPEDONOTDELETE" val="pJJuyyyb2D0OeSw.mOHkxr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HHEhFLuME6JtatBHOZtX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CxjgcfHO00CtakDJUcRez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yL4jkC2TrUaQm6arc9R4t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o_sljT_DXkSNamGoo0GUW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slGOhQKOS0OH2wGFYMl5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gK4BGXN90CTv8Hs5aTcP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8v9K4bHekSG3TpZr0e6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mqwwLjnjUKx41AZ7e5I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13KXjNCL0aMz9hOkenq_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lr25iiVvEuEP1TIAnH8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0ZttX6UHiESFJyuRYGpFb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SPLGfWqOe0CBmm3barZW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hhECp61o0yjJDxWXjQGP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mMyuXXSc0GwUXTIE7hO1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jr9yLR6dESp92i.jUaes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JP.NxCAIkODDeGTX6hkJ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x_msYV5W0OGJ9s.J8rf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JgAkdZsik.pHy2hdw9Q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owaDWee8kiFak03wnyf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8HD1ALd4EaUwJh9ZW3i1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VXOjFvOrE6YsgFPzOA9VA"/>
</p:tagLst>
</file>

<file path=ppt/tags/tag30.xml><?xml version="1.0" encoding="utf-8"?>
<p:tagLst xmlns:a="http://schemas.openxmlformats.org/drawingml/2006/main" xmlns:r="http://schemas.openxmlformats.org/officeDocument/2006/relationships" xmlns:p="http://schemas.openxmlformats.org/presentationml/2006/main">
  <p:tag name="NAME" val="Logo"/>
  <p:tag name="THINKCELLSHAPEDONOTDELETE" val="pWrF.fdh7p0an3deMgPZFRQ"/>
</p:tagLst>
</file>

<file path=ppt/tags/tag31.xml><?xml version="1.0" encoding="utf-8"?>
<p:tagLst xmlns:a="http://schemas.openxmlformats.org/drawingml/2006/main" xmlns:r="http://schemas.openxmlformats.org/officeDocument/2006/relationships" xmlns:p="http://schemas.openxmlformats.org/presentationml/2006/main">
  <p:tag name="NAME" val="Logo"/>
  <p:tag name="THINKCELLSHAPEDONOTDELETE" val="pE8iHgkA6AEu_FumrDOoSD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GOKCNd2QkysGs0.uaGZt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PLGfWqOe0CBmm3barZWJ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hhECp61o0yjJDxWXjQGP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mMyuXXSc0GwUXTIE7hO1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ijr9yLR6dESp92i.jUaesg"/>
</p:tagLst>
</file>

<file path=ppt/tags/tag4.xml><?xml version="1.0" encoding="utf-8"?>
<p:tagLst xmlns:a="http://schemas.openxmlformats.org/drawingml/2006/main" xmlns:r="http://schemas.openxmlformats.org/officeDocument/2006/relationships" xmlns:p="http://schemas.openxmlformats.org/presentationml/2006/main">
  <p:tag name="NAME" val="Logo"/>
  <p:tag name="THINKCELLSHAPEDONOTDELETE" val="pMue9772xH0257BZcBrqOf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JP.NxCAIkODDeGTX6hkJ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x_msYV5W0OGJ9s.J8rfQ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bJgAkdZsik.pHy2hdw9Qj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owaDWee8kiFak03wnyfN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8HD1ALd4EaUwJh9ZW3i1g"/>
</p:tagLst>
</file>

<file path=ppt/tags/tag45.xml><?xml version="1.0" encoding="utf-8"?>
<p:tagLst xmlns:a="http://schemas.openxmlformats.org/drawingml/2006/main" xmlns:r="http://schemas.openxmlformats.org/officeDocument/2006/relationships" xmlns:p="http://schemas.openxmlformats.org/presentationml/2006/main">
  <p:tag name="NAME" val="Logo"/>
  <p:tag name="THINKCELLSHAPEDONOTDELETE" val="pWrF.fdh7p0an3deMgPZFRQ"/>
</p:tagLst>
</file>

<file path=ppt/tags/tag46.xml><?xml version="1.0" encoding="utf-8"?>
<p:tagLst xmlns:a="http://schemas.openxmlformats.org/drawingml/2006/main" xmlns:r="http://schemas.openxmlformats.org/officeDocument/2006/relationships" xmlns:p="http://schemas.openxmlformats.org/presentationml/2006/main">
  <p:tag name="NAME" val="Logo"/>
  <p:tag name="THINKCELLSHAPEDONOTDELETE" val="pE8iHgkA6AEu_FumrDOoSD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LGOKCNd2QkysGs0.uaG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WyABOY1y0KtK.Azx6o02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qCvaDuuMQUa1Z0j2tAJ.O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HnfyoxOt0mHJj_YmMAcj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xpt4A0zzEKDDRvNDX_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FScDivy6Eu0qVVZlurSV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D3uOWCzD0SIUekuz.3uJ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KSqQmNc840y2sjJGcFgX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VirZ07tFgkOU1Iy08VBBA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X0pSIgczU22ybH33F6wE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sdnR6zeU0KyYXK0M16M4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6G4Vils1KkecrZ.r1IwsmQ"/>
</p:tagLst>
</file>

<file path=ppt/tags/tag6.xml><?xml version="1.0" encoding="utf-8"?>
<p:tagLst xmlns:a="http://schemas.openxmlformats.org/drawingml/2006/main" xmlns:r="http://schemas.openxmlformats.org/officeDocument/2006/relationships" xmlns:p="http://schemas.openxmlformats.org/presentationml/2006/main">
  <p:tag name="NAME" val="Logo"/>
  <p:tag name="THINKCELLSHAPEDONOTDELETE" val="pjgHyRrIGMUGEdh8VJtVR1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uzI1GLLxka2wpROtSJ3w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c0HAt8n2f0mvCS07i1OAr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lOb49MM1UO45sfVsey2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tt0xdkl7eEuoeRBqRoH3Y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PgMILcMt5Eu6RZAmgI2my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mk.NwWoXMke0pY5DdfiE3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STGwHxOiUK1ZB4MqnEzB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ch8w89zHTkGBSoE2H70k3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_6ImiuvLDU.lxlXrTxUDW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aT.dB.y0SEeLxgcENY7v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X9PPJrNDyE6cKtTcdV2Vw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sgP13DMA6k6SszAWqt4j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W9QzI2rHHEu3J8WUMG_sc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8qNxc0FqwEGyb8NxbGEvh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DDnAZovv0UC4Z3SYZ8NW6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wZh060RZhUCvvO_tF0Tv4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OiRSqSzzEaMK_Q5qnrB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rRHDEYEFU2unh4LcLPla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9QrU6py6QUy3PurCXbDnZ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IpsBqyg906v1pMm7gfFQ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HYtGm1rkaWnRJv0ZYlU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5J7t64XYiUqLWQBF9ItAF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ZJv8Ktj3h0eIHIaHbaWEG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N1l.YrN7a0amTGhKoYnZt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5RgnQRdVhk6ILkJMGTzfq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sb5pPVJ8_UakqtXOGdGeV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25GWbs2nK0m2bvdnu_qLO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A_KeuufCTUeiTJybcmppN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WQFtfAE4GEe0Y451xm32o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g7MIOe_gOkyaZwsIVWaVU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MHvYH.mw0.0P_qD60Yci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FpIkIV9o0qyhg5J8Tq3U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U1yJjJU0kG64hzQdOjVA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VX.xbKfJtUiGQhBUMfnlb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H6KC8MTKA0uM9KHC7t7e5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XPNrBoqEEKA1g4W9HIVv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fwcUkYEwEmZ2tcIkimit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tTtDyIozHE.M5JFU_JLtM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H5Ee82x9T0q11MEpce.Bp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iTnLjWxHkymdN4K6nyXa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EvZpRj7haEGcMFgoOF_uc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GQnmguzxLEC659OZ6oQ8Rw"/>
</p:tagLst>
</file>

<file path=ppt/theme/theme1.xml><?xml version="1.0" encoding="utf-8"?>
<a:theme xmlns:a="http://schemas.openxmlformats.org/drawingml/2006/main" name="2_Firm Format - English (US)">
  <a:themeElements>
    <a:clrScheme name="2_Firm Format - English (US) 4">
      <a:dk1>
        <a:srgbClr val="000000"/>
      </a:dk1>
      <a:lt1>
        <a:srgbClr val="FFFFFF"/>
      </a:lt1>
      <a:dk2>
        <a:srgbClr val="174A7C"/>
      </a:dk2>
      <a:lt2>
        <a:srgbClr val="FFFFFF"/>
      </a:lt2>
      <a:accent1>
        <a:srgbClr val="009FE3"/>
      </a:accent1>
      <a:accent2>
        <a:srgbClr val="00738B"/>
      </a:accent2>
      <a:accent3>
        <a:srgbClr val="E3C800"/>
      </a:accent3>
      <a:accent4>
        <a:srgbClr val="BDBDBF"/>
      </a:accent4>
      <a:accent5>
        <a:srgbClr val="FF6600"/>
      </a:accent5>
      <a:accent6>
        <a:srgbClr val="808080"/>
      </a:accent6>
      <a:hlink>
        <a:srgbClr val="E3C800"/>
      </a:hlink>
      <a:folHlink>
        <a:srgbClr val="BDBDBF"/>
      </a:folHlink>
    </a:clrScheme>
    <a:fontScheme name="2_Firm Format - English (US)">
      <a:majorFont>
        <a:latin typeface="Arial"/>
        <a:ea typeface=""/>
        <a:cs typeface="Arial"/>
      </a:majorFont>
      <a:minorFont>
        <a:latin typeface="HelveticaNeueLT St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accent1"/>
            </a:solidFill>
            <a:effectLst/>
            <a:latin typeface="Arial" charset="0"/>
          </a:defRPr>
        </a:defPPr>
      </a:lstStyle>
    </a:lnDef>
  </a:objectDefaults>
  <a:extraClrSchemeLst>
    <a:extraClrScheme>
      <a:clrScheme name="2_Firm Format - English (US) 1">
        <a:dk1>
          <a:srgbClr val="000000"/>
        </a:dk1>
        <a:lt1>
          <a:srgbClr val="FFFFFF"/>
        </a:lt1>
        <a:dk2>
          <a:srgbClr val="000000"/>
        </a:dk2>
        <a:lt2>
          <a:srgbClr val="FFFFFF"/>
        </a:lt2>
        <a:accent1>
          <a:srgbClr val="FFFFFF"/>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2_Firm Format - English (US) 2">
        <a:dk1>
          <a:srgbClr val="000000"/>
        </a:dk1>
        <a:lt1>
          <a:srgbClr val="FFFFFF"/>
        </a:lt1>
        <a:dk2>
          <a:srgbClr val="002960"/>
        </a:dk2>
        <a:lt2>
          <a:srgbClr val="FFFFFF"/>
        </a:lt2>
        <a:accent1>
          <a:srgbClr val="002960"/>
        </a:accent1>
        <a:accent2>
          <a:srgbClr val="7D9AAA"/>
        </a:accent2>
        <a:accent3>
          <a:srgbClr val="E3C800"/>
        </a:accent3>
        <a:accent4>
          <a:srgbClr val="BDBDBD"/>
        </a:accent4>
        <a:accent5>
          <a:srgbClr val="FF6600"/>
        </a:accent5>
        <a:accent6>
          <a:srgbClr val="808080"/>
        </a:accent6>
        <a:hlink>
          <a:srgbClr val="E3C800"/>
        </a:hlink>
        <a:folHlink>
          <a:srgbClr val="BDBDBD"/>
        </a:folHlink>
      </a:clrScheme>
      <a:clrMap bg1="lt1" tx1="dk1" bg2="lt2" tx2="dk2" accent1="accent1" accent2="accent2" accent3="accent3" accent4="accent4" accent5="accent5" accent6="accent6" hlink="hlink" folHlink="folHlink"/>
    </a:extraClrScheme>
    <a:extraClrScheme>
      <a:clrScheme name="2_Firm Format - English (US) 3">
        <a:dk1>
          <a:srgbClr val="000000"/>
        </a:dk1>
        <a:lt1>
          <a:srgbClr val="FFFFFF"/>
        </a:lt1>
        <a:dk2>
          <a:srgbClr val="002960"/>
        </a:dk2>
        <a:lt2>
          <a:srgbClr val="FFFFFF"/>
        </a:lt2>
        <a:accent1>
          <a:srgbClr val="002960"/>
        </a:accent1>
        <a:accent2>
          <a:srgbClr val="698BAB"/>
        </a:accent2>
        <a:accent3>
          <a:srgbClr val="E3C800"/>
        </a:accent3>
        <a:accent4>
          <a:srgbClr val="BDBDBD"/>
        </a:accent4>
        <a:accent5>
          <a:srgbClr val="FF6600"/>
        </a:accent5>
        <a:accent6>
          <a:srgbClr val="808080"/>
        </a:accent6>
        <a:hlink>
          <a:srgbClr val="E3C800"/>
        </a:hlink>
        <a:folHlink>
          <a:srgbClr val="BDBDBD"/>
        </a:folHlink>
      </a:clrScheme>
      <a:clrMap bg1="lt1" tx1="dk1" bg2="lt2" tx2="dk2" accent1="accent1" accent2="accent2" accent3="accent3" accent4="accent4" accent5="accent5" accent6="accent6" hlink="hlink" folHlink="folHlink"/>
    </a:extraClrScheme>
    <a:extraClrScheme>
      <a:clrScheme name="2_Firm Format - English (US) 4">
        <a:dk1>
          <a:srgbClr val="000000"/>
        </a:dk1>
        <a:lt1>
          <a:srgbClr val="FFFFFF"/>
        </a:lt1>
        <a:dk2>
          <a:srgbClr val="174A7C"/>
        </a:dk2>
        <a:lt2>
          <a:srgbClr val="FFFFFF"/>
        </a:lt2>
        <a:accent1>
          <a:srgbClr val="009FE3"/>
        </a:accent1>
        <a:accent2>
          <a:srgbClr val="00738B"/>
        </a:accent2>
        <a:accent3>
          <a:srgbClr val="E3C800"/>
        </a:accent3>
        <a:accent4>
          <a:srgbClr val="BDBDBF"/>
        </a:accent4>
        <a:accent5>
          <a:srgbClr val="FF6600"/>
        </a:accent5>
        <a:accent6>
          <a:srgbClr val="808080"/>
        </a:accent6>
        <a:hlink>
          <a:srgbClr val="E3C800"/>
        </a:hlink>
        <a:folHlink>
          <a:srgbClr val="BDBD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rm Format - English (US)">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4986B7"/>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ln w="9525">
          <a:solidFill>
            <a:srgbClr val="4986B7"/>
          </a:solidFill>
          <a:miter lim="800000"/>
          <a:headEnd/>
          <a:tailEnd/>
        </a:ln>
        <a:effectLst/>
        <a:extLst/>
      </a:spPr>
      <a:bodyPr vert="horz" wrap="square" lIns="76200" tIns="76200" rIns="76200" bIns="76200" numCol="1" anchor="t" anchorCtr="0" compatLnSpc="1">
        <a:prstTxWarp prst="textNoShape">
          <a:avLst/>
        </a:prstTxWarp>
        <a:noAutofit/>
      </a:bodyPr>
      <a:lstStyle>
        <a:defPPr algn="r">
          <a:defRPr sz="800" b="1" dirty="0" smtClean="0">
            <a:solidFill>
              <a:srgbClr val="316EB4"/>
            </a:solidFill>
          </a:defRPr>
        </a:defPPr>
      </a:lstStyle>
    </a:tx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irm Format - English (US)">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4986B7"/>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ln w="9525">
          <a:solidFill>
            <a:srgbClr val="4986B7"/>
          </a:solidFill>
          <a:miter lim="800000"/>
          <a:headEnd/>
          <a:tailEnd/>
        </a:ln>
        <a:effectLst/>
        <a:extLst/>
      </a:spPr>
      <a:bodyPr vert="horz" wrap="square" lIns="76200" tIns="76200" rIns="76200" bIns="76200" numCol="1" anchor="t" anchorCtr="0" compatLnSpc="1">
        <a:prstTxWarp prst="textNoShape">
          <a:avLst/>
        </a:prstTxWarp>
        <a:noAutofit/>
      </a:bodyPr>
      <a:lstStyle>
        <a:defPPr algn="r">
          <a:defRPr sz="800" b="1" dirty="0" smtClean="0">
            <a:solidFill>
              <a:srgbClr val="316EB4"/>
            </a:solidFill>
          </a:defRPr>
        </a:defPPr>
      </a:lstStyle>
    </a:tx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57276</TotalTime>
  <Words>362</Words>
  <Application>Microsoft Office PowerPoint</Application>
  <PresentationFormat>Custom</PresentationFormat>
  <Paragraphs>44</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1</vt:i4>
      </vt:variant>
    </vt:vector>
  </HeadingPairs>
  <TitlesOfParts>
    <vt:vector size="7" baseType="lpstr">
      <vt:lpstr>2_Firm Format - English (US)</vt:lpstr>
      <vt:lpstr>Firm Format - English (US)</vt:lpstr>
      <vt:lpstr>1_Firm Format - English (US)</vt:lpstr>
      <vt:lpstr>think-cell Slide</vt:lpstr>
      <vt:lpstr>Microsoft Graph Chart</vt:lpstr>
      <vt:lpstr>Chart</vt:lpstr>
      <vt:lpstr>Industry and company effect on your economic profit, by driver</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Stephanie Cheng</dc:creator>
  <cp:lastModifiedBy>Bing Cao</cp:lastModifiedBy>
  <cp:revision>2048</cp:revision>
  <cp:lastPrinted>2013-04-04T03:24:00Z</cp:lastPrinted>
  <dcterms:created xsi:type="dcterms:W3CDTF">2012-06-20T04:25:24Z</dcterms:created>
  <dcterms:modified xsi:type="dcterms:W3CDTF">2013-05-01T19:36:05Z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inTitle">
    <vt:bool>false</vt:bool>
  </property>
  <property fmtid="{D5CDD505-2E9C-101B-9397-08002B2CF9AE}" pid="6" name="DocIDinSlide">
    <vt:bool>true</vt:bool>
  </property>
  <property fmtid="{D5CDD505-2E9C-101B-9397-08002B2CF9AE}" pid="7" name="DocIDPosition">
    <vt:i4>1</vt:i4>
  </property>
  <property fmtid="{D5CDD505-2E9C-101B-9397-08002B2CF9AE}" pid="8" name="Final">
    <vt:bool>false</vt:bool>
  </property>
  <property fmtid="{D5CDD505-2E9C-101B-9397-08002B2CF9AE}" pid="9" name="Title">
    <vt:lpwstr>Slide 0</vt:lpwstr>
  </property>
  <property fmtid="{D5CDD505-2E9C-101B-9397-08002B2CF9AE}" pid="10" name="Event">
    <vt:lpwstr/>
  </property>
  <property fmtid="{D5CDD505-2E9C-101B-9397-08002B2CF9AE}" pid="11" name="Delivery Date">
    <vt:lpwstr>Date</vt:lpwstr>
  </property>
  <property fmtid="{D5CDD505-2E9C-101B-9397-08002B2CF9AE}" pid="12" name="Office2003EditCount">
    <vt:lpwstr>1</vt:lpwstr>
  </property>
  <property fmtid="{D5CDD505-2E9C-101B-9397-08002B2CF9AE}" pid="13" name="Office2010EditCount">
    <vt:lpwstr>1</vt:lpwstr>
  </property>
  <property fmtid="{D5CDD505-2E9C-101B-9397-08002B2CF9AE}" pid="14" name="LastEditedOfficeVersion">
    <vt:lpwstr>Office2010</vt:lpwstr>
  </property>
  <property fmtid="{D5CDD505-2E9C-101B-9397-08002B2CF9AE}" pid="15" name="PreparedIn2003For2010Conversion">
    <vt:lpwstr>1</vt:lpwstr>
  </property>
  <property fmtid="{D5CDD505-2E9C-101B-9397-08002B2CF9AE}" pid="16" name="PortedBy">
    <vt:lpwstr>Antoine Montard</vt:lpwstr>
  </property>
  <property fmtid="{D5CDD505-2E9C-101B-9397-08002B2CF9AE}" pid="17" name="DatePorted">
    <vt:lpwstr>30/07/2012 2:11:38 PM</vt:lpwstr>
  </property>
  <property fmtid="{D5CDD505-2E9C-101B-9397-08002B2CF9AE}" pid="18" name="VGCompatibilityCheck Run By">
    <vt:lpwstr>jude Dominic Payne</vt:lpwstr>
  </property>
  <property fmtid="{D5CDD505-2E9C-101B-9397-08002B2CF9AE}" pid="19" name="VGCompatibilityCheck Run On ">
    <vt:lpwstr>2/16/2013 5:29:10 PM</vt:lpwstr>
  </property>
  <property fmtid="{D5CDD505-2E9C-101B-9397-08002B2CF9AE}" pid="20" name="DocID">
    <vt:lpwstr>VGI-AAA123-20130306-</vt:lpwstr>
  </property>
  <property fmtid="{D5CDD505-2E9C-101B-9397-08002B2CF9AE}" pid="21" name="Office2010WasSaved">
    <vt:lpwstr>1</vt:lpwstr>
  </property>
</Properties>
</file>