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5" r:id="rId4"/>
  </p:sldMasterIdLst>
  <p:handoutMasterIdLst>
    <p:handoutMasterId r:id="rId15"/>
  </p:handoutMasterIdLst>
  <p:sldIdLst>
    <p:sldId id="257" r:id="rId5"/>
    <p:sldId id="279" r:id="rId6"/>
    <p:sldId id="258" r:id="rId7"/>
    <p:sldId id="275" r:id="rId8"/>
    <p:sldId id="266" r:id="rId9"/>
    <p:sldId id="261" r:id="rId10"/>
    <p:sldId id="262" r:id="rId11"/>
    <p:sldId id="263" r:id="rId12"/>
    <p:sldId id="269" r:id="rId13"/>
    <p:sldId id="28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6934"/>
    <a:srgbClr val="2F679F"/>
    <a:srgbClr val="1F4874"/>
    <a:srgbClr val="172B3C"/>
    <a:srgbClr val="4785B9"/>
    <a:srgbClr val="417AA9"/>
    <a:srgbClr val="088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CB713-A6A9-4165-AC85-D2C1F4636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F79D0-5450-4286-A55B-861A8A4A37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E04B3-6518-4E9E-A53D-C7575276E8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3B75-AF53-4A68-A7DE-CF4C97BCD6B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914912" y="136882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ED42-D1C5-4FCE-9C7E-25AED8AF9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E84B-0052-461B-B1D5-07FE5FCE63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jpeg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8"/>
          <p:cNvSpPr txBox="1">
            <a:spLocks noChangeArrowheads="1"/>
          </p:cNvSpPr>
          <p:nvPr/>
        </p:nvSpPr>
        <p:spPr bwMode="auto">
          <a:xfrm>
            <a:off x="274472" y="2073303"/>
            <a:ext cx="6185007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5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5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hape 75"/>
          <p:cNvSpPr/>
          <p:nvPr/>
        </p:nvSpPr>
        <p:spPr>
          <a:xfrm>
            <a:off x="2225040" y="4291330"/>
            <a:ext cx="4523105" cy="1445260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软件工程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班</a:t>
            </a:r>
            <a:endParaRPr kumimoji="1" lang="zh-CN" altLang="en-US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独一无二组</a:t>
            </a:r>
            <a:endParaRPr kumimoji="1" lang="zh-CN" altLang="en-US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4640" y="3026410"/>
            <a:ext cx="3120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美食网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1"/>
          <p:cNvSpPr>
            <a:spLocks noChangeArrowheads="1"/>
          </p:cNvSpPr>
          <p:nvPr/>
        </p:nvSpPr>
        <p:spPr bwMode="auto">
          <a:xfrm>
            <a:off x="5144770" y="191135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项目初心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14"/>
          <p:cNvSpPr/>
          <p:nvPr/>
        </p:nvSpPr>
        <p:spPr>
          <a:xfrm>
            <a:off x="3489960" y="2396490"/>
            <a:ext cx="5212080" cy="206502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5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9663430" y="855345"/>
            <a:ext cx="17526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成员介绍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-1426" b="-1089"/>
          <a:stretch>
            <a:fillRect/>
          </a:stretch>
        </p:blipFill>
        <p:spPr>
          <a:xfrm>
            <a:off x="1559560" y="187960"/>
            <a:ext cx="6268085" cy="6481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4093447" y="4656444"/>
            <a:ext cx="3200642" cy="581546"/>
          </a:xfrm>
          <a:prstGeom prst="roundRect">
            <a:avLst>
              <a:gd name="adj" fmla="val 50000"/>
            </a:avLst>
          </a:prstGeom>
          <a:solidFill>
            <a:srgbClr val="AB6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4093447" y="3644851"/>
            <a:ext cx="3200642" cy="581546"/>
          </a:xfrm>
          <a:prstGeom prst="roundRect">
            <a:avLst>
              <a:gd name="adj" fmla="val 50000"/>
            </a:avLst>
          </a:prstGeom>
          <a:solidFill>
            <a:srgbClr val="2F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4093447" y="1809894"/>
            <a:ext cx="3200642" cy="581546"/>
          </a:xfrm>
          <a:prstGeom prst="roundRect">
            <a:avLst>
              <a:gd name="adj" fmla="val 50000"/>
            </a:avLst>
          </a:prstGeom>
          <a:solidFill>
            <a:srgbClr val="2F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9663553" y="855499"/>
            <a:ext cx="137057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1"/>
          <p:cNvSpPr>
            <a:spLocks noChangeArrowheads="1"/>
          </p:cNvSpPr>
          <p:nvPr/>
        </p:nvSpPr>
        <p:spPr bwMode="auto">
          <a:xfrm>
            <a:off x="5144770" y="191135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项目初心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1"/>
          <p:cNvSpPr>
            <a:spLocks noChangeArrowheads="1"/>
          </p:cNvSpPr>
          <p:nvPr/>
        </p:nvSpPr>
        <p:spPr bwMode="auto">
          <a:xfrm>
            <a:off x="5144770" y="374650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21"/>
          <p:cNvSpPr>
            <a:spLocks noChangeArrowheads="1"/>
          </p:cNvSpPr>
          <p:nvPr/>
        </p:nvSpPr>
        <p:spPr bwMode="auto">
          <a:xfrm>
            <a:off x="5145405" y="4763135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远景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14"/>
          <p:cNvSpPr/>
          <p:nvPr/>
        </p:nvSpPr>
        <p:spPr>
          <a:xfrm>
            <a:off x="4093447" y="2747634"/>
            <a:ext cx="3200642" cy="581546"/>
          </a:xfrm>
          <a:prstGeom prst="roundRect">
            <a:avLst>
              <a:gd name="adj" fmla="val 50000"/>
            </a:avLst>
          </a:prstGeom>
          <a:solidFill>
            <a:srgbClr val="AB6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21"/>
          <p:cNvSpPr>
            <a:spLocks noChangeArrowheads="1"/>
          </p:cNvSpPr>
          <p:nvPr/>
        </p:nvSpPr>
        <p:spPr bwMode="auto">
          <a:xfrm>
            <a:off x="5728335" y="1677670"/>
            <a:ext cx="5647690" cy="398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4000" y="2901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项目初心</a:t>
            </a:r>
            <a:endParaRPr lang="zh-CN" altLang="en-US" sz="3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8235" y="1769110"/>
            <a:ext cx="558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一个吃货的心声：向吃货们致敬！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8330" y="2548255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个吃货的心声：所有我真正想要的，是一颗鲜活到老的心。是看到美食就会雀跃，看到美好就会被唤醒，会感受真切，会品尝隽永，会浸渍幸福，会香气四溢。吃货们，你不是唯一的怪胎，还有这么多吃货！向吃货们致敬！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623695"/>
            <a:ext cx="6096000" cy="360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116304" y="2158206"/>
            <a:ext cx="2540954" cy="2540954"/>
          </a:xfrm>
          <a:prstGeom prst="ellipse">
            <a:avLst/>
          </a:prstGeom>
          <a:solidFill>
            <a:srgbClr val="AB6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825092" y="2158206"/>
            <a:ext cx="2540954" cy="2540954"/>
          </a:xfrm>
          <a:prstGeom prst="ellipse">
            <a:avLst/>
          </a:prstGeom>
          <a:solidFill>
            <a:srgbClr val="2F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532744" y="2158206"/>
            <a:ext cx="2540954" cy="2540954"/>
          </a:xfrm>
          <a:prstGeom prst="ellipse">
            <a:avLst/>
          </a:prstGeom>
          <a:solidFill>
            <a:srgbClr val="AB6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1"/>
          <p:cNvSpPr>
            <a:spLocks noChangeArrowheads="1"/>
          </p:cNvSpPr>
          <p:nvPr/>
        </p:nvSpPr>
        <p:spPr bwMode="auto">
          <a:xfrm>
            <a:off x="5547043" y="236982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登录展示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auto">
          <a:xfrm>
            <a:off x="8255953" y="236982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注册展示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1"/>
          <p:cNvSpPr>
            <a:spLocks noChangeArrowheads="1"/>
          </p:cNvSpPr>
          <p:nvPr/>
        </p:nvSpPr>
        <p:spPr bwMode="auto">
          <a:xfrm>
            <a:off x="2838133" y="236982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主页展示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30910" y="181610"/>
            <a:ext cx="1511935" cy="4914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项目介绍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2480945" y="3048000"/>
            <a:ext cx="1889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实现用户界面的整体感和交互性，方便快捷的给用户的使用体验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4475" y="3048000"/>
            <a:ext cx="177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用户可以通过登录界面有更多的体验效果和内容展示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56245" y="3048000"/>
            <a:ext cx="1727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保存用户的注册信息，根据用户的需求变化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4000" y="40957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主页展示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主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1020445"/>
            <a:ext cx="11191240" cy="5291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4635" y="5911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登录展示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登录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1515110"/>
            <a:ext cx="10443210" cy="3827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250" y="13061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注册展示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注册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6430" y="122555"/>
            <a:ext cx="8359140" cy="661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87"/>
          <p:cNvSpPr/>
          <p:nvPr/>
        </p:nvSpPr>
        <p:spPr>
          <a:xfrm>
            <a:off x="5119072" y="4393566"/>
            <a:ext cx="4486009" cy="914400"/>
          </a:xfrm>
          <a:custGeom>
            <a:avLst/>
            <a:gdLst>
              <a:gd name="connsiteX0" fmla="*/ 238128 w 4486009"/>
              <a:gd name="connsiteY0" fmla="*/ 0 h 914400"/>
              <a:gd name="connsiteX1" fmla="*/ 1053311 w 4486009"/>
              <a:gd name="connsiteY1" fmla="*/ 0 h 914400"/>
              <a:gd name="connsiteX2" fmla="*/ 4247881 w 4486009"/>
              <a:gd name="connsiteY2" fmla="*/ 0 h 914400"/>
              <a:gd name="connsiteX3" fmla="*/ 4486009 w 4486009"/>
              <a:gd name="connsiteY3" fmla="*/ 457200 h 914400"/>
              <a:gd name="connsiteX4" fmla="*/ 4247881 w 4486009"/>
              <a:gd name="connsiteY4" fmla="*/ 914400 h 914400"/>
              <a:gd name="connsiteX5" fmla="*/ 1053311 w 4486009"/>
              <a:gd name="connsiteY5" fmla="*/ 914400 h 914400"/>
              <a:gd name="connsiteX6" fmla="*/ 238128 w 4486009"/>
              <a:gd name="connsiteY6" fmla="*/ 914400 h 914400"/>
              <a:gd name="connsiteX7" fmla="*/ 0 w 4486009"/>
              <a:gd name="connsiteY7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6009" h="914400">
                <a:moveTo>
                  <a:pt x="238128" y="0"/>
                </a:moveTo>
                <a:lnTo>
                  <a:pt x="1053311" y="0"/>
                </a:lnTo>
                <a:lnTo>
                  <a:pt x="4247881" y="0"/>
                </a:lnTo>
                <a:lnTo>
                  <a:pt x="4486009" y="457200"/>
                </a:lnTo>
                <a:lnTo>
                  <a:pt x="4247881" y="914400"/>
                </a:lnTo>
                <a:lnTo>
                  <a:pt x="1053311" y="914400"/>
                </a:lnTo>
                <a:lnTo>
                  <a:pt x="238128" y="914400"/>
                </a:lnTo>
                <a:lnTo>
                  <a:pt x="0" y="457200"/>
                </a:lnTo>
                <a:close/>
              </a:path>
            </a:pathLst>
          </a:custGeom>
          <a:solidFill>
            <a:srgbClr val="AB6934"/>
          </a:solidFill>
          <a:ln w="22225" cap="flat" cmpd="sng" algn="ctr">
            <a:gradFill flip="none" rotWithShape="1">
              <a:gsLst>
                <a:gs pos="39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任意多边形 90"/>
          <p:cNvSpPr/>
          <p:nvPr/>
        </p:nvSpPr>
        <p:spPr>
          <a:xfrm>
            <a:off x="5119073" y="1497446"/>
            <a:ext cx="4486009" cy="914400"/>
          </a:xfrm>
          <a:custGeom>
            <a:avLst/>
            <a:gdLst>
              <a:gd name="connsiteX0" fmla="*/ 238128 w 4486009"/>
              <a:gd name="connsiteY0" fmla="*/ 0 h 914400"/>
              <a:gd name="connsiteX1" fmla="*/ 1053311 w 4486009"/>
              <a:gd name="connsiteY1" fmla="*/ 0 h 914400"/>
              <a:gd name="connsiteX2" fmla="*/ 4247881 w 4486009"/>
              <a:gd name="connsiteY2" fmla="*/ 0 h 914400"/>
              <a:gd name="connsiteX3" fmla="*/ 4486009 w 4486009"/>
              <a:gd name="connsiteY3" fmla="*/ 457200 h 914400"/>
              <a:gd name="connsiteX4" fmla="*/ 4247881 w 4486009"/>
              <a:gd name="connsiteY4" fmla="*/ 914400 h 914400"/>
              <a:gd name="connsiteX5" fmla="*/ 1053311 w 4486009"/>
              <a:gd name="connsiteY5" fmla="*/ 914400 h 914400"/>
              <a:gd name="connsiteX6" fmla="*/ 238128 w 4486009"/>
              <a:gd name="connsiteY6" fmla="*/ 914400 h 914400"/>
              <a:gd name="connsiteX7" fmla="*/ 0 w 4486009"/>
              <a:gd name="connsiteY7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6009" h="914400">
                <a:moveTo>
                  <a:pt x="238128" y="0"/>
                </a:moveTo>
                <a:lnTo>
                  <a:pt x="1053311" y="0"/>
                </a:lnTo>
                <a:lnTo>
                  <a:pt x="4247881" y="0"/>
                </a:lnTo>
                <a:lnTo>
                  <a:pt x="4486009" y="457200"/>
                </a:lnTo>
                <a:lnTo>
                  <a:pt x="4247881" y="914400"/>
                </a:lnTo>
                <a:lnTo>
                  <a:pt x="1053311" y="914400"/>
                </a:lnTo>
                <a:lnTo>
                  <a:pt x="238128" y="914400"/>
                </a:lnTo>
                <a:lnTo>
                  <a:pt x="0" y="457200"/>
                </a:lnTo>
                <a:close/>
              </a:path>
            </a:pathLst>
          </a:custGeom>
          <a:solidFill>
            <a:srgbClr val="AB6934"/>
          </a:solidFill>
          <a:ln w="22225" cap="flat" cmpd="sng" algn="ctr">
            <a:gradFill flip="none" rotWithShape="1">
              <a:gsLst>
                <a:gs pos="39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3872381" y="1497448"/>
            <a:ext cx="1060704" cy="914400"/>
          </a:xfrm>
          <a:prstGeom prst="hexagon">
            <a:avLst/>
          </a:prstGeom>
          <a:solidFill>
            <a:srgbClr val="AB6934"/>
          </a:solidFill>
          <a:ln w="22225" cap="flat" cmpd="sng" algn="ctr">
            <a:noFill/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用户</a:t>
            </a:r>
            <a:endParaRPr lang="zh-CN" altLang="en-US" b="1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3872381" y="4377114"/>
            <a:ext cx="1060704" cy="914400"/>
          </a:xfrm>
          <a:prstGeom prst="hexagon">
            <a:avLst/>
          </a:prstGeom>
          <a:solidFill>
            <a:srgbClr val="AB6934"/>
          </a:solidFill>
          <a:ln w="22225" cap="flat" cmpd="sng" algn="ctr">
            <a:noFill/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餐馆</a:t>
            </a:r>
            <a:endParaRPr lang="zh-CN" altLang="en-US" b="1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1"/>
          <p:cNvSpPr>
            <a:spLocks noChangeArrowheads="1"/>
          </p:cNvSpPr>
          <p:nvPr/>
        </p:nvSpPr>
        <p:spPr bwMode="auto">
          <a:xfrm>
            <a:off x="5375910" y="3020060"/>
            <a:ext cx="2468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提供学生更多的选择，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满足对美食的需求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auto">
          <a:xfrm>
            <a:off x="5243195" y="1620520"/>
            <a:ext cx="4361815" cy="6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不断完善用户体验的交互效果和视觉效果，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有更多的选择和用户所需的内容。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1"/>
          <p:cNvSpPr>
            <a:spLocks noChangeArrowheads="1"/>
          </p:cNvSpPr>
          <p:nvPr/>
        </p:nvSpPr>
        <p:spPr bwMode="auto">
          <a:xfrm>
            <a:off x="5243195" y="4513580"/>
            <a:ext cx="5263515" cy="6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达成合作，运用到市场上，实现线上预约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和选择菜品，第一时间给予用户体验。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1545" y="127000"/>
            <a:ext cx="1793875" cy="5829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未来远景</a:t>
            </a:r>
            <a:endParaRPr lang="zh-CN" altLang="en-US" sz="2800"/>
          </a:p>
        </p:txBody>
      </p:sp>
      <p:sp>
        <p:nvSpPr>
          <p:cNvPr id="9" name="六边形 8"/>
          <p:cNvSpPr/>
          <p:nvPr/>
        </p:nvSpPr>
        <p:spPr>
          <a:xfrm>
            <a:off x="3872381" y="2937628"/>
            <a:ext cx="1060704" cy="914400"/>
          </a:xfrm>
          <a:prstGeom prst="hexagon">
            <a:avLst/>
          </a:prstGeom>
          <a:solidFill>
            <a:srgbClr val="AB6934"/>
          </a:solidFill>
          <a:ln w="22225" cap="flat" cmpd="sng" algn="ctr">
            <a:noFill/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学校</a:t>
            </a:r>
            <a:endParaRPr lang="zh-CN" altLang="en-US" b="1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任意多边形 90"/>
          <p:cNvSpPr/>
          <p:nvPr/>
        </p:nvSpPr>
        <p:spPr>
          <a:xfrm>
            <a:off x="5119073" y="2945246"/>
            <a:ext cx="4486009" cy="914400"/>
          </a:xfrm>
          <a:custGeom>
            <a:avLst/>
            <a:gdLst>
              <a:gd name="connsiteX0" fmla="*/ 238128 w 4486009"/>
              <a:gd name="connsiteY0" fmla="*/ 0 h 914400"/>
              <a:gd name="connsiteX1" fmla="*/ 1053311 w 4486009"/>
              <a:gd name="connsiteY1" fmla="*/ 0 h 914400"/>
              <a:gd name="connsiteX2" fmla="*/ 4247881 w 4486009"/>
              <a:gd name="connsiteY2" fmla="*/ 0 h 914400"/>
              <a:gd name="connsiteX3" fmla="*/ 4486009 w 4486009"/>
              <a:gd name="connsiteY3" fmla="*/ 457200 h 914400"/>
              <a:gd name="connsiteX4" fmla="*/ 4247881 w 4486009"/>
              <a:gd name="connsiteY4" fmla="*/ 914400 h 914400"/>
              <a:gd name="connsiteX5" fmla="*/ 1053311 w 4486009"/>
              <a:gd name="connsiteY5" fmla="*/ 914400 h 914400"/>
              <a:gd name="connsiteX6" fmla="*/ 238128 w 4486009"/>
              <a:gd name="connsiteY6" fmla="*/ 914400 h 914400"/>
              <a:gd name="connsiteX7" fmla="*/ 0 w 4486009"/>
              <a:gd name="connsiteY7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6009" h="914400">
                <a:moveTo>
                  <a:pt x="238128" y="0"/>
                </a:moveTo>
                <a:lnTo>
                  <a:pt x="1053311" y="0"/>
                </a:lnTo>
                <a:lnTo>
                  <a:pt x="4247881" y="0"/>
                </a:lnTo>
                <a:lnTo>
                  <a:pt x="4486009" y="457200"/>
                </a:lnTo>
                <a:lnTo>
                  <a:pt x="4247881" y="914400"/>
                </a:lnTo>
                <a:lnTo>
                  <a:pt x="1053311" y="914400"/>
                </a:lnTo>
                <a:lnTo>
                  <a:pt x="238128" y="914400"/>
                </a:lnTo>
                <a:lnTo>
                  <a:pt x="0" y="457200"/>
                </a:lnTo>
                <a:close/>
              </a:path>
            </a:pathLst>
          </a:custGeom>
          <a:solidFill>
            <a:srgbClr val="AB6934"/>
          </a:solidFill>
          <a:ln w="22225" cap="flat" cmpd="sng" algn="ctr">
            <a:gradFill flip="none" rotWithShape="1">
              <a:gsLst>
                <a:gs pos="39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43195" y="3076575"/>
            <a:ext cx="4165600" cy="773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提供学生更多的选择，满足对美食的需求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448,&quot;width&quot;:6888}"/>
</p:tagLst>
</file>

<file path=ppt/tags/tag2.xml><?xml version="1.0" encoding="utf-8"?>
<p:tagLst xmlns:p="http://schemas.openxmlformats.org/presentationml/2006/main">
  <p:tag name="KSO_WPP_MARK_KEY" val="8533292e-1d1d-4317-90e3-4c9207a5ac76"/>
  <p:tag name="COMMONDATA" val="eyJoZGlkIjoiZjBiMjQ2MTE4OTI1ZTU4Yzc4YzJjYzUxY2I3MDNjYmY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演示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Helvetica Neue Medium</vt:lpstr>
      <vt:lpstr>Calibri</vt:lpstr>
      <vt:lpstr>Arial Unicode MS</vt:lpstr>
      <vt:lpstr>等线 Light</vt:lpstr>
      <vt:lpstr>等线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差三岁</cp:lastModifiedBy>
  <cp:revision>37</cp:revision>
  <dcterms:created xsi:type="dcterms:W3CDTF">2022-04-28T07:00:00Z</dcterms:created>
  <dcterms:modified xsi:type="dcterms:W3CDTF">2022-11-23T10:59:59Z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0A4724EAC9294338A883F3C5D4380EB0</vt:lpwstr>
  </property>
  <property fmtid="{D5CDD505-2E9C-101B-9397-08002B2CF9AE}" pid="3" name="KSOProductBuildVer">
    <vt:lpwstr>2052-11.1.0.12763</vt:lpwstr>
  </property>
</Properties>
</file>