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oppins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font" Target="fonts/Poppins-regular.fntdata"/><Relationship Id="rId7" Type="http://schemas.openxmlformats.org/officeDocument/2006/relationships/font" Target="fonts/Poppins-bold.fntdata"/><Relationship Id="rId8" Type="http://schemas.openxmlformats.org/officeDocument/2006/relationships/font" Target="fonts/Poppins-italic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97ed5c2727_1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97ed5c2727_1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0" name="Google Shape;10;p2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713225" y="1221525"/>
            <a:ext cx="4854900" cy="22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713225" y="3437025"/>
            <a:ext cx="4854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2"/>
          <p:cNvSpPr txBox="1"/>
          <p:nvPr>
            <p:ph idx="2" type="ctrTitle"/>
          </p:nvPr>
        </p:nvSpPr>
        <p:spPr>
          <a:xfrm>
            <a:off x="7254450" y="649175"/>
            <a:ext cx="1130400" cy="253500"/>
          </a:xfrm>
          <a:prstGeom prst="rect">
            <a:avLst/>
          </a:prstGeom>
          <a:solidFill>
            <a:schemeClr val="accent4"/>
          </a:solidFill>
          <a:ln cap="rnd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1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317" name="Google Shape;317;p11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11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11"/>
          <p:cNvSpPr txBox="1"/>
          <p:nvPr>
            <p:ph hasCustomPrompt="1" type="title"/>
          </p:nvPr>
        </p:nvSpPr>
        <p:spPr>
          <a:xfrm>
            <a:off x="3795175" y="1751050"/>
            <a:ext cx="4635600" cy="11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1" name="Google Shape;351;p11"/>
          <p:cNvSpPr txBox="1"/>
          <p:nvPr>
            <p:ph idx="1" type="subTitle"/>
          </p:nvPr>
        </p:nvSpPr>
        <p:spPr>
          <a:xfrm>
            <a:off x="3795175" y="2895325"/>
            <a:ext cx="4635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3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355" name="Google Shape;355;p13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13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1" type="subTitle"/>
          </p:nvPr>
        </p:nvSpPr>
        <p:spPr>
          <a:xfrm>
            <a:off x="1481825" y="2057508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hasCustomPrompt="1" idx="2" type="title"/>
          </p:nvPr>
        </p:nvSpPr>
        <p:spPr>
          <a:xfrm>
            <a:off x="713225" y="1423776"/>
            <a:ext cx="768600" cy="5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/>
          <p:nvPr>
            <p:ph idx="3" type="subTitle"/>
          </p:nvPr>
        </p:nvSpPr>
        <p:spPr>
          <a:xfrm>
            <a:off x="1481825" y="1423775"/>
            <a:ext cx="22512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2" name="Google Shape;392;p13"/>
          <p:cNvSpPr txBox="1"/>
          <p:nvPr>
            <p:ph idx="4" type="subTitle"/>
          </p:nvPr>
        </p:nvSpPr>
        <p:spPr>
          <a:xfrm>
            <a:off x="1481825" y="374619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hasCustomPrompt="1" idx="5" type="title"/>
          </p:nvPr>
        </p:nvSpPr>
        <p:spPr>
          <a:xfrm>
            <a:off x="713225" y="3097901"/>
            <a:ext cx="768600" cy="5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/>
          <p:nvPr>
            <p:ph idx="6" type="subTitle"/>
          </p:nvPr>
        </p:nvSpPr>
        <p:spPr>
          <a:xfrm>
            <a:off x="1481825" y="3097903"/>
            <a:ext cx="22512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5" name="Google Shape;395;p13"/>
          <p:cNvSpPr txBox="1"/>
          <p:nvPr>
            <p:ph idx="7" type="subTitle"/>
          </p:nvPr>
        </p:nvSpPr>
        <p:spPr>
          <a:xfrm>
            <a:off x="5029550" y="2057508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3"/>
          <p:cNvSpPr txBox="1"/>
          <p:nvPr>
            <p:ph hasCustomPrompt="1" idx="8" type="title"/>
          </p:nvPr>
        </p:nvSpPr>
        <p:spPr>
          <a:xfrm>
            <a:off x="4260950" y="1423776"/>
            <a:ext cx="768600" cy="5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idx="9" type="subTitle"/>
          </p:nvPr>
        </p:nvSpPr>
        <p:spPr>
          <a:xfrm>
            <a:off x="5029550" y="1423775"/>
            <a:ext cx="22512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8" name="Google Shape;398;p13"/>
          <p:cNvSpPr txBox="1"/>
          <p:nvPr>
            <p:ph idx="13" type="subTitle"/>
          </p:nvPr>
        </p:nvSpPr>
        <p:spPr>
          <a:xfrm>
            <a:off x="5029550" y="3746200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hasCustomPrompt="1" idx="14" type="title"/>
          </p:nvPr>
        </p:nvSpPr>
        <p:spPr>
          <a:xfrm>
            <a:off x="4260950" y="3097901"/>
            <a:ext cx="768600" cy="5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idx="15" type="subTitle"/>
          </p:nvPr>
        </p:nvSpPr>
        <p:spPr>
          <a:xfrm>
            <a:off x="5029550" y="3097904"/>
            <a:ext cx="22512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14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403" name="Google Shape;403;p14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4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14"/>
          <p:cNvSpPr txBox="1"/>
          <p:nvPr>
            <p:ph type="title"/>
          </p:nvPr>
        </p:nvSpPr>
        <p:spPr>
          <a:xfrm>
            <a:off x="2697975" y="3058463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7" name="Google Shape;437;p14"/>
          <p:cNvSpPr txBox="1"/>
          <p:nvPr>
            <p:ph idx="1" type="subTitle"/>
          </p:nvPr>
        </p:nvSpPr>
        <p:spPr>
          <a:xfrm>
            <a:off x="1385150" y="1084588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15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440" name="Google Shape;440;p15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15"/>
          <p:cNvSpPr/>
          <p:nvPr/>
        </p:nvSpPr>
        <p:spPr>
          <a:xfrm flipH="1">
            <a:off x="31425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15"/>
          <p:cNvSpPr txBox="1"/>
          <p:nvPr>
            <p:ph type="title"/>
          </p:nvPr>
        </p:nvSpPr>
        <p:spPr>
          <a:xfrm>
            <a:off x="864050" y="2191900"/>
            <a:ext cx="3774600" cy="11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4" name="Google Shape;474;p15"/>
          <p:cNvSpPr txBox="1"/>
          <p:nvPr>
            <p:ph hasCustomPrompt="1" idx="2" type="title"/>
          </p:nvPr>
        </p:nvSpPr>
        <p:spPr>
          <a:xfrm>
            <a:off x="864050" y="1358513"/>
            <a:ext cx="11187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15"/>
          <p:cNvSpPr txBox="1"/>
          <p:nvPr>
            <p:ph idx="1" type="subTitle"/>
          </p:nvPr>
        </p:nvSpPr>
        <p:spPr>
          <a:xfrm>
            <a:off x="864115" y="3410000"/>
            <a:ext cx="3774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6"/>
          <p:cNvGrpSpPr/>
          <p:nvPr/>
        </p:nvGrpSpPr>
        <p:grpSpPr>
          <a:xfrm flipH="1" rot="10800000">
            <a:off x="-2" y="-62391"/>
            <a:ext cx="9191838" cy="5300941"/>
            <a:chOff x="-101347" y="-62393"/>
            <a:chExt cx="9328974" cy="5300941"/>
          </a:xfrm>
        </p:grpSpPr>
        <p:sp>
          <p:nvSpPr>
            <p:cNvPr id="478" name="Google Shape;478;p16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16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2" name="Google Shape;512;p16"/>
          <p:cNvGrpSpPr/>
          <p:nvPr/>
        </p:nvGrpSpPr>
        <p:grpSpPr>
          <a:xfrm>
            <a:off x="1608730" y="4644005"/>
            <a:ext cx="1089620" cy="399941"/>
            <a:chOff x="1608730" y="4644005"/>
            <a:chExt cx="1089620" cy="399941"/>
          </a:xfrm>
        </p:grpSpPr>
        <p:sp>
          <p:nvSpPr>
            <p:cNvPr id="513" name="Google Shape;513;p16"/>
            <p:cNvSpPr/>
            <p:nvPr/>
          </p:nvSpPr>
          <p:spPr>
            <a:xfrm rot="5400000">
              <a:off x="1583350" y="4669385"/>
              <a:ext cx="371880" cy="321120"/>
            </a:xfrm>
            <a:custGeom>
              <a:rect b="b" l="l" r="r" t="t"/>
              <a:pathLst>
                <a:path extrusionOk="0" h="892" w="1033">
                  <a:moveTo>
                    <a:pt x="786" y="672"/>
                  </a:moveTo>
                  <a:cubicBezTo>
                    <a:pt x="771" y="679"/>
                    <a:pt x="759" y="693"/>
                    <a:pt x="757" y="711"/>
                  </a:cubicBezTo>
                  <a:cubicBezTo>
                    <a:pt x="744" y="813"/>
                    <a:pt x="657" y="892"/>
                    <a:pt x="551" y="892"/>
                  </a:cubicBezTo>
                  <a:lnTo>
                    <a:pt x="208" y="892"/>
                  </a:lnTo>
                  <a:cubicBezTo>
                    <a:pt x="93" y="892"/>
                    <a:pt x="0" y="799"/>
                    <a:pt x="0" y="684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8" y="0"/>
                  </a:cubicBezTo>
                  <a:lnTo>
                    <a:pt x="551" y="0"/>
                  </a:lnTo>
                  <a:cubicBezTo>
                    <a:pt x="666" y="0"/>
                    <a:pt x="759" y="93"/>
                    <a:pt x="759" y="208"/>
                  </a:cubicBezTo>
                  <a:lnTo>
                    <a:pt x="759" y="371"/>
                  </a:lnTo>
                  <a:cubicBezTo>
                    <a:pt x="759" y="390"/>
                    <a:pt x="771" y="408"/>
                    <a:pt x="788" y="417"/>
                  </a:cubicBezTo>
                  <a:lnTo>
                    <a:pt x="1023" y="527"/>
                  </a:lnTo>
                  <a:cubicBezTo>
                    <a:pt x="1037" y="534"/>
                    <a:pt x="1037" y="554"/>
                    <a:pt x="1023" y="561"/>
                  </a:cubicBezTo>
                  <a:lnTo>
                    <a:pt x="786" y="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050177" y="4763871"/>
              <a:ext cx="648173" cy="280075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7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517" name="Google Shape;517;p17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71974" y="1654874"/>
            <a:ext cx="6730128" cy="3373923"/>
            <a:chOff x="71974" y="1654874"/>
            <a:chExt cx="6730128" cy="3373923"/>
          </a:xfrm>
        </p:grpSpPr>
        <p:sp>
          <p:nvSpPr>
            <p:cNvPr id="552" name="Google Shape;552;p17"/>
            <p:cNvSpPr/>
            <p:nvPr/>
          </p:nvSpPr>
          <p:spPr>
            <a:xfrm rot="5400000">
              <a:off x="41561" y="1685286"/>
              <a:ext cx="445600" cy="384775"/>
            </a:xfrm>
            <a:custGeom>
              <a:rect b="b" l="l" r="r" t="t"/>
              <a:pathLst>
                <a:path extrusionOk="0" h="892" w="1033">
                  <a:moveTo>
                    <a:pt x="786" y="672"/>
                  </a:moveTo>
                  <a:cubicBezTo>
                    <a:pt x="771" y="679"/>
                    <a:pt x="759" y="693"/>
                    <a:pt x="757" y="711"/>
                  </a:cubicBezTo>
                  <a:cubicBezTo>
                    <a:pt x="744" y="813"/>
                    <a:pt x="657" y="892"/>
                    <a:pt x="551" y="892"/>
                  </a:cubicBezTo>
                  <a:lnTo>
                    <a:pt x="208" y="892"/>
                  </a:lnTo>
                  <a:cubicBezTo>
                    <a:pt x="93" y="892"/>
                    <a:pt x="0" y="799"/>
                    <a:pt x="0" y="684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8" y="0"/>
                  </a:cubicBezTo>
                  <a:lnTo>
                    <a:pt x="551" y="0"/>
                  </a:lnTo>
                  <a:cubicBezTo>
                    <a:pt x="666" y="0"/>
                    <a:pt x="759" y="93"/>
                    <a:pt x="759" y="208"/>
                  </a:cubicBezTo>
                  <a:lnTo>
                    <a:pt x="759" y="371"/>
                  </a:lnTo>
                  <a:cubicBezTo>
                    <a:pt x="759" y="390"/>
                    <a:pt x="771" y="408"/>
                    <a:pt x="788" y="417"/>
                  </a:cubicBezTo>
                  <a:lnTo>
                    <a:pt x="1023" y="527"/>
                  </a:lnTo>
                  <a:cubicBezTo>
                    <a:pt x="1037" y="534"/>
                    <a:pt x="1037" y="554"/>
                    <a:pt x="1023" y="561"/>
                  </a:cubicBezTo>
                  <a:lnTo>
                    <a:pt x="786" y="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6204276" y="4770477"/>
              <a:ext cx="597825" cy="258321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8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556" name="Google Shape;556;p18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8" name="Google Shape;588;p18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0" name="Google Shape;590;p18"/>
          <p:cNvGrpSpPr/>
          <p:nvPr/>
        </p:nvGrpSpPr>
        <p:grpSpPr>
          <a:xfrm>
            <a:off x="7311325" y="4751648"/>
            <a:ext cx="1038540" cy="355194"/>
            <a:chOff x="7311325" y="4751648"/>
            <a:chExt cx="1038540" cy="355194"/>
          </a:xfrm>
        </p:grpSpPr>
        <p:sp>
          <p:nvSpPr>
            <p:cNvPr id="591" name="Google Shape;591;p18"/>
            <p:cNvSpPr/>
            <p:nvPr/>
          </p:nvSpPr>
          <p:spPr>
            <a:xfrm>
              <a:off x="7311325" y="4751648"/>
              <a:ext cx="461524" cy="355194"/>
            </a:xfrm>
            <a:custGeom>
              <a:rect b="b" l="l" r="r" t="t"/>
              <a:pathLst>
                <a:path extrusionOk="0" h="778" w="1011">
                  <a:moveTo>
                    <a:pt x="819" y="554"/>
                  </a:moveTo>
                  <a:lnTo>
                    <a:pt x="819" y="554"/>
                  </a:lnTo>
                  <a:cubicBezTo>
                    <a:pt x="925" y="554"/>
                    <a:pt x="1011" y="468"/>
                    <a:pt x="1011" y="362"/>
                  </a:cubicBezTo>
                  <a:lnTo>
                    <a:pt x="1011" y="191"/>
                  </a:lnTo>
                  <a:cubicBezTo>
                    <a:pt x="1011" y="86"/>
                    <a:pt x="925" y="0"/>
                    <a:pt x="819" y="0"/>
                  </a:cubicBezTo>
                  <a:lnTo>
                    <a:pt x="191" y="0"/>
                  </a:lnTo>
                  <a:cubicBezTo>
                    <a:pt x="85" y="0"/>
                    <a:pt x="0" y="86"/>
                    <a:pt x="0" y="191"/>
                  </a:cubicBezTo>
                  <a:lnTo>
                    <a:pt x="0" y="362"/>
                  </a:lnTo>
                  <a:cubicBezTo>
                    <a:pt x="0" y="468"/>
                    <a:pt x="85" y="554"/>
                    <a:pt x="191" y="554"/>
                  </a:cubicBezTo>
                  <a:lnTo>
                    <a:pt x="605" y="554"/>
                  </a:lnTo>
                  <a:cubicBezTo>
                    <a:pt x="608" y="554"/>
                    <a:pt x="610" y="555"/>
                    <a:pt x="612" y="557"/>
                  </a:cubicBezTo>
                  <a:lnTo>
                    <a:pt x="859" y="775"/>
                  </a:lnTo>
                  <a:cubicBezTo>
                    <a:pt x="868" y="782"/>
                    <a:pt x="881" y="773"/>
                    <a:pt x="877" y="763"/>
                  </a:cubicBezTo>
                  <a:lnTo>
                    <a:pt x="809" y="569"/>
                  </a:lnTo>
                  <a:cubicBezTo>
                    <a:pt x="806" y="562"/>
                    <a:pt x="811" y="554"/>
                    <a:pt x="819" y="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7888345" y="4801270"/>
              <a:ext cx="461520" cy="199440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9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595" name="Google Shape;595;p19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19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9" name="Google Shape;629;p19"/>
          <p:cNvSpPr/>
          <p:nvPr/>
        </p:nvSpPr>
        <p:spPr>
          <a:xfrm>
            <a:off x="1606475" y="4682250"/>
            <a:ext cx="516085" cy="397150"/>
          </a:xfrm>
          <a:custGeom>
            <a:rect b="b" l="l" r="r" t="t"/>
            <a:pathLst>
              <a:path extrusionOk="0" h="778" w="1011">
                <a:moveTo>
                  <a:pt x="819" y="554"/>
                </a:moveTo>
                <a:lnTo>
                  <a:pt x="819" y="554"/>
                </a:lnTo>
                <a:cubicBezTo>
                  <a:pt x="925" y="554"/>
                  <a:pt x="1011" y="468"/>
                  <a:pt x="1011" y="362"/>
                </a:cubicBezTo>
                <a:lnTo>
                  <a:pt x="1011" y="191"/>
                </a:lnTo>
                <a:cubicBezTo>
                  <a:pt x="1011" y="86"/>
                  <a:pt x="925" y="0"/>
                  <a:pt x="819" y="0"/>
                </a:cubicBezTo>
                <a:lnTo>
                  <a:pt x="191" y="0"/>
                </a:lnTo>
                <a:cubicBezTo>
                  <a:pt x="85" y="0"/>
                  <a:pt x="0" y="86"/>
                  <a:pt x="0" y="191"/>
                </a:cubicBezTo>
                <a:lnTo>
                  <a:pt x="0" y="362"/>
                </a:lnTo>
                <a:cubicBezTo>
                  <a:pt x="0" y="468"/>
                  <a:pt x="85" y="554"/>
                  <a:pt x="191" y="554"/>
                </a:cubicBezTo>
                <a:lnTo>
                  <a:pt x="605" y="554"/>
                </a:lnTo>
                <a:cubicBezTo>
                  <a:pt x="608" y="554"/>
                  <a:pt x="610" y="555"/>
                  <a:pt x="612" y="557"/>
                </a:cubicBezTo>
                <a:lnTo>
                  <a:pt x="859" y="775"/>
                </a:lnTo>
                <a:cubicBezTo>
                  <a:pt x="868" y="782"/>
                  <a:pt x="881" y="773"/>
                  <a:pt x="877" y="763"/>
                </a:cubicBezTo>
                <a:lnTo>
                  <a:pt x="809" y="569"/>
                </a:lnTo>
                <a:cubicBezTo>
                  <a:pt x="806" y="562"/>
                  <a:pt x="811" y="554"/>
                  <a:pt x="819" y="5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0"/>
          <p:cNvGrpSpPr/>
          <p:nvPr/>
        </p:nvGrpSpPr>
        <p:grpSpPr>
          <a:xfrm flipH="1" rot="-10675521">
            <a:off x="-101432" y="-62331"/>
            <a:ext cx="9328559" cy="5300705"/>
            <a:chOff x="-101347" y="-62393"/>
            <a:chExt cx="9328974" cy="5300941"/>
          </a:xfrm>
        </p:grpSpPr>
        <p:sp>
          <p:nvSpPr>
            <p:cNvPr id="632" name="Google Shape;632;p20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20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48" name="Google Shape;48;p3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31425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3971225" y="1797750"/>
            <a:ext cx="4338300" cy="11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2852600" y="1738375"/>
            <a:ext cx="11187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3971300" y="3015850"/>
            <a:ext cx="4338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1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668" name="Google Shape;668;p21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21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21"/>
          <p:cNvSpPr txBox="1"/>
          <p:nvPr>
            <p:ph type="title"/>
          </p:nvPr>
        </p:nvSpPr>
        <p:spPr>
          <a:xfrm>
            <a:off x="720000" y="1492100"/>
            <a:ext cx="3090000" cy="14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2" name="Google Shape;702;p21"/>
          <p:cNvSpPr txBox="1"/>
          <p:nvPr>
            <p:ph idx="1" type="subTitle"/>
          </p:nvPr>
        </p:nvSpPr>
        <p:spPr>
          <a:xfrm>
            <a:off x="720000" y="2938775"/>
            <a:ext cx="30900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21"/>
          <p:cNvSpPr/>
          <p:nvPr>
            <p:ph idx="2" type="pic"/>
          </p:nvPr>
        </p:nvSpPr>
        <p:spPr>
          <a:xfrm>
            <a:off x="4466275" y="533875"/>
            <a:ext cx="3964500" cy="407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22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706" name="Google Shape;706;p22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p22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22"/>
          <p:cNvSpPr txBox="1"/>
          <p:nvPr>
            <p:ph type="title"/>
          </p:nvPr>
        </p:nvSpPr>
        <p:spPr>
          <a:xfrm>
            <a:off x="720000" y="1567800"/>
            <a:ext cx="26973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22"/>
          <p:cNvSpPr txBox="1"/>
          <p:nvPr>
            <p:ph idx="1" type="subTitle"/>
          </p:nvPr>
        </p:nvSpPr>
        <p:spPr>
          <a:xfrm>
            <a:off x="720000" y="2478575"/>
            <a:ext cx="26973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2"/>
          <p:cNvSpPr/>
          <p:nvPr/>
        </p:nvSpPr>
        <p:spPr>
          <a:xfrm rot="-5400000">
            <a:off x="1373900" y="19210"/>
            <a:ext cx="325800" cy="434880"/>
          </a:xfrm>
          <a:custGeom>
            <a:rect b="b" l="l" r="r" t="t"/>
            <a:pathLst>
              <a:path extrusionOk="0" h="1208" w="905">
                <a:moveTo>
                  <a:pt x="221" y="258"/>
                </a:moveTo>
                <a:lnTo>
                  <a:pt x="221" y="258"/>
                </a:lnTo>
                <a:cubicBezTo>
                  <a:pt x="99" y="258"/>
                  <a:pt x="0" y="358"/>
                  <a:pt x="0" y="480"/>
                </a:cubicBezTo>
                <a:lnTo>
                  <a:pt x="0" y="986"/>
                </a:lnTo>
                <a:cubicBezTo>
                  <a:pt x="0" y="1109"/>
                  <a:pt x="99" y="1208"/>
                  <a:pt x="221" y="1208"/>
                </a:cubicBezTo>
                <a:lnTo>
                  <a:pt x="683" y="1208"/>
                </a:lnTo>
                <a:cubicBezTo>
                  <a:pt x="806" y="1208"/>
                  <a:pt x="905" y="1109"/>
                  <a:pt x="905" y="986"/>
                </a:cubicBezTo>
                <a:lnTo>
                  <a:pt x="905" y="480"/>
                </a:lnTo>
                <a:cubicBezTo>
                  <a:pt x="905" y="358"/>
                  <a:pt x="806" y="258"/>
                  <a:pt x="683" y="258"/>
                </a:cubicBezTo>
                <a:lnTo>
                  <a:pt x="469" y="258"/>
                </a:lnTo>
                <a:cubicBezTo>
                  <a:pt x="466" y="258"/>
                  <a:pt x="463" y="257"/>
                  <a:pt x="461" y="255"/>
                </a:cubicBezTo>
                <a:lnTo>
                  <a:pt x="176" y="3"/>
                </a:lnTo>
                <a:cubicBezTo>
                  <a:pt x="165" y="-6"/>
                  <a:pt x="150" y="5"/>
                  <a:pt x="155" y="17"/>
                </a:cubicBezTo>
                <a:lnTo>
                  <a:pt x="234" y="241"/>
                </a:lnTo>
                <a:cubicBezTo>
                  <a:pt x="237" y="250"/>
                  <a:pt x="230" y="258"/>
                  <a:pt x="221" y="25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3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744" name="Google Shape;744;p23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23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23"/>
          <p:cNvSpPr txBox="1"/>
          <p:nvPr>
            <p:ph type="title"/>
          </p:nvPr>
        </p:nvSpPr>
        <p:spPr>
          <a:xfrm>
            <a:off x="5733475" y="1734725"/>
            <a:ext cx="2697300" cy="5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23"/>
          <p:cNvSpPr txBox="1"/>
          <p:nvPr>
            <p:ph idx="1" type="subTitle"/>
          </p:nvPr>
        </p:nvSpPr>
        <p:spPr>
          <a:xfrm>
            <a:off x="5733475" y="2311675"/>
            <a:ext cx="26973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4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781" name="Google Shape;781;p24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24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4" name="Google Shape;8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5" name="Google Shape;815;p24"/>
          <p:cNvSpPr txBox="1"/>
          <p:nvPr>
            <p:ph idx="1" type="body"/>
          </p:nvPr>
        </p:nvSpPr>
        <p:spPr>
          <a:xfrm>
            <a:off x="720000" y="987150"/>
            <a:ext cx="77109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25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818" name="Google Shape;818;p25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5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25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2" name="Google Shape;852;p25"/>
          <p:cNvSpPr txBox="1"/>
          <p:nvPr>
            <p:ph idx="1" type="body"/>
          </p:nvPr>
        </p:nvSpPr>
        <p:spPr>
          <a:xfrm>
            <a:off x="720000" y="987150"/>
            <a:ext cx="53847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6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855" name="Google Shape;855;p26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p26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9" name="Google Shape;889;p26"/>
          <p:cNvSpPr txBox="1"/>
          <p:nvPr>
            <p:ph idx="1" type="subTitle"/>
          </p:nvPr>
        </p:nvSpPr>
        <p:spPr>
          <a:xfrm>
            <a:off x="5132532" y="2264875"/>
            <a:ext cx="27435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6"/>
          <p:cNvSpPr txBox="1"/>
          <p:nvPr>
            <p:ph idx="2" type="subTitle"/>
          </p:nvPr>
        </p:nvSpPr>
        <p:spPr>
          <a:xfrm>
            <a:off x="1267962" y="2264875"/>
            <a:ext cx="27435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6"/>
          <p:cNvSpPr txBox="1"/>
          <p:nvPr>
            <p:ph idx="3" type="subTitle"/>
          </p:nvPr>
        </p:nvSpPr>
        <p:spPr>
          <a:xfrm>
            <a:off x="1267974" y="1929475"/>
            <a:ext cx="27435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2" name="Google Shape;892;p26"/>
          <p:cNvSpPr txBox="1"/>
          <p:nvPr>
            <p:ph idx="4" type="subTitle"/>
          </p:nvPr>
        </p:nvSpPr>
        <p:spPr>
          <a:xfrm>
            <a:off x="5132546" y="1929475"/>
            <a:ext cx="27435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893" name="Google Shape;893;p26"/>
          <p:cNvGrpSpPr/>
          <p:nvPr/>
        </p:nvGrpSpPr>
        <p:grpSpPr>
          <a:xfrm>
            <a:off x="5134905" y="4603930"/>
            <a:ext cx="1670538" cy="613564"/>
            <a:chOff x="6582373" y="4382425"/>
            <a:chExt cx="1841625" cy="676402"/>
          </a:xfrm>
        </p:grpSpPr>
        <p:sp>
          <p:nvSpPr>
            <p:cNvPr id="894" name="Google Shape;894;p26"/>
            <p:cNvSpPr/>
            <p:nvPr/>
          </p:nvSpPr>
          <p:spPr>
            <a:xfrm rot="10800000">
              <a:off x="6582373" y="4382425"/>
              <a:ext cx="780151" cy="463925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7634072" y="4589063"/>
              <a:ext cx="789927" cy="469764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7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898" name="Google Shape;898;p27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0" name="Google Shape;930;p27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2" name="Google Shape;932;p27"/>
          <p:cNvSpPr txBox="1"/>
          <p:nvPr>
            <p:ph idx="1" type="subTitle"/>
          </p:nvPr>
        </p:nvSpPr>
        <p:spPr>
          <a:xfrm>
            <a:off x="4835073" y="1863000"/>
            <a:ext cx="3291900" cy="18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27"/>
          <p:cNvSpPr txBox="1"/>
          <p:nvPr>
            <p:ph idx="2" type="subTitle"/>
          </p:nvPr>
        </p:nvSpPr>
        <p:spPr>
          <a:xfrm>
            <a:off x="1017038" y="1863000"/>
            <a:ext cx="3291900" cy="18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28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936" name="Google Shape;936;p28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8" name="Google Shape;968;p28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0" name="Google Shape;970;p28"/>
          <p:cNvSpPr txBox="1"/>
          <p:nvPr>
            <p:ph idx="1" type="subTitle"/>
          </p:nvPr>
        </p:nvSpPr>
        <p:spPr>
          <a:xfrm>
            <a:off x="4706375" y="2969775"/>
            <a:ext cx="3328800" cy="1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1" name="Google Shape;971;p28"/>
          <p:cNvSpPr txBox="1"/>
          <p:nvPr>
            <p:ph idx="2" type="subTitle"/>
          </p:nvPr>
        </p:nvSpPr>
        <p:spPr>
          <a:xfrm>
            <a:off x="4706375" y="1291000"/>
            <a:ext cx="3328800" cy="1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972" name="Google Shape;972;p28"/>
          <p:cNvSpPr txBox="1"/>
          <p:nvPr>
            <p:ph idx="3" type="subTitle"/>
          </p:nvPr>
        </p:nvSpPr>
        <p:spPr>
          <a:xfrm>
            <a:off x="937225" y="1745800"/>
            <a:ext cx="29151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73" name="Google Shape;973;p28"/>
          <p:cNvSpPr txBox="1"/>
          <p:nvPr>
            <p:ph idx="4" type="subTitle"/>
          </p:nvPr>
        </p:nvSpPr>
        <p:spPr>
          <a:xfrm>
            <a:off x="937225" y="3424575"/>
            <a:ext cx="24732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974" name="Google Shape;974;p28"/>
          <p:cNvGrpSpPr/>
          <p:nvPr/>
        </p:nvGrpSpPr>
        <p:grpSpPr>
          <a:xfrm>
            <a:off x="243100" y="4452085"/>
            <a:ext cx="1230571" cy="517016"/>
            <a:chOff x="243100" y="4452085"/>
            <a:chExt cx="1230571" cy="517016"/>
          </a:xfrm>
        </p:grpSpPr>
        <p:sp>
          <p:nvSpPr>
            <p:cNvPr id="975" name="Google Shape;975;p28"/>
            <p:cNvSpPr/>
            <p:nvPr/>
          </p:nvSpPr>
          <p:spPr>
            <a:xfrm>
              <a:off x="243100" y="4452085"/>
              <a:ext cx="371880" cy="321120"/>
            </a:xfrm>
            <a:custGeom>
              <a:rect b="b" l="l" r="r" t="t"/>
              <a:pathLst>
                <a:path extrusionOk="0" h="892" w="1033">
                  <a:moveTo>
                    <a:pt x="786" y="672"/>
                  </a:moveTo>
                  <a:cubicBezTo>
                    <a:pt x="771" y="679"/>
                    <a:pt x="759" y="693"/>
                    <a:pt x="757" y="711"/>
                  </a:cubicBezTo>
                  <a:cubicBezTo>
                    <a:pt x="744" y="813"/>
                    <a:pt x="657" y="892"/>
                    <a:pt x="551" y="892"/>
                  </a:cubicBezTo>
                  <a:lnTo>
                    <a:pt x="208" y="892"/>
                  </a:lnTo>
                  <a:cubicBezTo>
                    <a:pt x="93" y="892"/>
                    <a:pt x="0" y="799"/>
                    <a:pt x="0" y="684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8" y="0"/>
                  </a:cubicBezTo>
                  <a:lnTo>
                    <a:pt x="551" y="0"/>
                  </a:lnTo>
                  <a:cubicBezTo>
                    <a:pt x="666" y="0"/>
                    <a:pt x="759" y="93"/>
                    <a:pt x="759" y="208"/>
                  </a:cubicBezTo>
                  <a:lnTo>
                    <a:pt x="759" y="371"/>
                  </a:lnTo>
                  <a:cubicBezTo>
                    <a:pt x="759" y="390"/>
                    <a:pt x="771" y="408"/>
                    <a:pt x="788" y="417"/>
                  </a:cubicBezTo>
                  <a:lnTo>
                    <a:pt x="1023" y="527"/>
                  </a:lnTo>
                  <a:cubicBezTo>
                    <a:pt x="1037" y="534"/>
                    <a:pt x="1037" y="554"/>
                    <a:pt x="1023" y="561"/>
                  </a:cubicBezTo>
                  <a:lnTo>
                    <a:pt x="786" y="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825498" y="4689026"/>
              <a:ext cx="648173" cy="280075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29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979" name="Google Shape;979;p29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9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9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29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3" name="Google Shape;1013;p29"/>
          <p:cNvSpPr txBox="1"/>
          <p:nvPr>
            <p:ph idx="1" type="subTitle"/>
          </p:nvPr>
        </p:nvSpPr>
        <p:spPr>
          <a:xfrm>
            <a:off x="829875" y="2404800"/>
            <a:ext cx="2240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29"/>
          <p:cNvSpPr txBox="1"/>
          <p:nvPr>
            <p:ph idx="2" type="subTitle"/>
          </p:nvPr>
        </p:nvSpPr>
        <p:spPr>
          <a:xfrm>
            <a:off x="3452846" y="2404800"/>
            <a:ext cx="2240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29"/>
          <p:cNvSpPr txBox="1"/>
          <p:nvPr>
            <p:ph idx="3" type="subTitle"/>
          </p:nvPr>
        </p:nvSpPr>
        <p:spPr>
          <a:xfrm>
            <a:off x="6075824" y="2404800"/>
            <a:ext cx="2240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29"/>
          <p:cNvSpPr txBox="1"/>
          <p:nvPr>
            <p:ph idx="4" type="subTitle"/>
          </p:nvPr>
        </p:nvSpPr>
        <p:spPr>
          <a:xfrm>
            <a:off x="829883" y="2069400"/>
            <a:ext cx="2240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7" name="Google Shape;1017;p29"/>
          <p:cNvSpPr txBox="1"/>
          <p:nvPr>
            <p:ph idx="5" type="subTitle"/>
          </p:nvPr>
        </p:nvSpPr>
        <p:spPr>
          <a:xfrm>
            <a:off x="3452857" y="2069400"/>
            <a:ext cx="2240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8" name="Google Shape;1018;p29"/>
          <p:cNvSpPr txBox="1"/>
          <p:nvPr>
            <p:ph idx="6" type="subTitle"/>
          </p:nvPr>
        </p:nvSpPr>
        <p:spPr>
          <a:xfrm>
            <a:off x="6075830" y="2069400"/>
            <a:ext cx="2240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019" name="Google Shape;1019;p29"/>
          <p:cNvGrpSpPr/>
          <p:nvPr/>
        </p:nvGrpSpPr>
        <p:grpSpPr>
          <a:xfrm>
            <a:off x="1951925" y="4603995"/>
            <a:ext cx="1720433" cy="572704"/>
            <a:chOff x="1951925" y="4603995"/>
            <a:chExt cx="1720433" cy="572704"/>
          </a:xfrm>
        </p:grpSpPr>
        <p:sp>
          <p:nvSpPr>
            <p:cNvPr id="1020" name="Google Shape;1020;p29"/>
            <p:cNvSpPr/>
            <p:nvPr/>
          </p:nvSpPr>
          <p:spPr>
            <a:xfrm>
              <a:off x="1951925" y="4603995"/>
              <a:ext cx="363960" cy="280080"/>
            </a:xfrm>
            <a:custGeom>
              <a:rect b="b" l="l" r="r" t="t"/>
              <a:pathLst>
                <a:path extrusionOk="0" h="778" w="1011">
                  <a:moveTo>
                    <a:pt x="819" y="554"/>
                  </a:moveTo>
                  <a:lnTo>
                    <a:pt x="819" y="554"/>
                  </a:lnTo>
                  <a:cubicBezTo>
                    <a:pt x="925" y="554"/>
                    <a:pt x="1011" y="468"/>
                    <a:pt x="1011" y="362"/>
                  </a:cubicBezTo>
                  <a:lnTo>
                    <a:pt x="1011" y="191"/>
                  </a:lnTo>
                  <a:cubicBezTo>
                    <a:pt x="1011" y="86"/>
                    <a:pt x="925" y="0"/>
                    <a:pt x="819" y="0"/>
                  </a:cubicBezTo>
                  <a:lnTo>
                    <a:pt x="191" y="0"/>
                  </a:lnTo>
                  <a:cubicBezTo>
                    <a:pt x="85" y="0"/>
                    <a:pt x="0" y="86"/>
                    <a:pt x="0" y="191"/>
                  </a:cubicBezTo>
                  <a:lnTo>
                    <a:pt x="0" y="362"/>
                  </a:lnTo>
                  <a:cubicBezTo>
                    <a:pt x="0" y="468"/>
                    <a:pt x="85" y="554"/>
                    <a:pt x="191" y="554"/>
                  </a:cubicBezTo>
                  <a:lnTo>
                    <a:pt x="605" y="554"/>
                  </a:lnTo>
                  <a:cubicBezTo>
                    <a:pt x="608" y="554"/>
                    <a:pt x="610" y="555"/>
                    <a:pt x="612" y="557"/>
                  </a:cubicBezTo>
                  <a:lnTo>
                    <a:pt x="859" y="775"/>
                  </a:lnTo>
                  <a:cubicBezTo>
                    <a:pt x="868" y="782"/>
                    <a:pt x="881" y="773"/>
                    <a:pt x="877" y="763"/>
                  </a:cubicBezTo>
                  <a:lnTo>
                    <a:pt x="809" y="569"/>
                  </a:lnTo>
                  <a:cubicBezTo>
                    <a:pt x="806" y="562"/>
                    <a:pt x="811" y="554"/>
                    <a:pt x="819" y="5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9"/>
            <p:cNvSpPr/>
            <p:nvPr/>
          </p:nvSpPr>
          <p:spPr>
            <a:xfrm flipH="1">
              <a:off x="2928151" y="4604000"/>
              <a:ext cx="744207" cy="572699"/>
            </a:xfrm>
            <a:custGeom>
              <a:rect b="b" l="l" r="r" t="t"/>
              <a:pathLst>
                <a:path extrusionOk="0" h="778" w="1011">
                  <a:moveTo>
                    <a:pt x="819" y="554"/>
                  </a:moveTo>
                  <a:lnTo>
                    <a:pt x="819" y="554"/>
                  </a:lnTo>
                  <a:cubicBezTo>
                    <a:pt x="925" y="554"/>
                    <a:pt x="1011" y="468"/>
                    <a:pt x="1011" y="362"/>
                  </a:cubicBezTo>
                  <a:lnTo>
                    <a:pt x="1011" y="191"/>
                  </a:lnTo>
                  <a:cubicBezTo>
                    <a:pt x="1011" y="86"/>
                    <a:pt x="925" y="0"/>
                    <a:pt x="819" y="0"/>
                  </a:cubicBezTo>
                  <a:lnTo>
                    <a:pt x="191" y="0"/>
                  </a:lnTo>
                  <a:cubicBezTo>
                    <a:pt x="85" y="0"/>
                    <a:pt x="0" y="86"/>
                    <a:pt x="0" y="191"/>
                  </a:cubicBezTo>
                  <a:lnTo>
                    <a:pt x="0" y="362"/>
                  </a:lnTo>
                  <a:cubicBezTo>
                    <a:pt x="0" y="468"/>
                    <a:pt x="85" y="554"/>
                    <a:pt x="191" y="554"/>
                  </a:cubicBezTo>
                  <a:lnTo>
                    <a:pt x="605" y="554"/>
                  </a:lnTo>
                  <a:cubicBezTo>
                    <a:pt x="608" y="554"/>
                    <a:pt x="610" y="555"/>
                    <a:pt x="612" y="557"/>
                  </a:cubicBezTo>
                  <a:lnTo>
                    <a:pt x="859" y="775"/>
                  </a:lnTo>
                  <a:cubicBezTo>
                    <a:pt x="868" y="782"/>
                    <a:pt x="881" y="773"/>
                    <a:pt x="877" y="763"/>
                  </a:cubicBezTo>
                  <a:lnTo>
                    <a:pt x="809" y="569"/>
                  </a:lnTo>
                  <a:cubicBezTo>
                    <a:pt x="806" y="562"/>
                    <a:pt x="811" y="554"/>
                    <a:pt x="819" y="5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0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024" name="Google Shape;1024;p30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0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0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6" name="Google Shape;1056;p30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8" name="Google Shape;1058;p30"/>
          <p:cNvSpPr txBox="1"/>
          <p:nvPr>
            <p:ph idx="1" type="subTitle"/>
          </p:nvPr>
        </p:nvSpPr>
        <p:spPr>
          <a:xfrm>
            <a:off x="1641533" y="1802452"/>
            <a:ext cx="2195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30"/>
          <p:cNvSpPr txBox="1"/>
          <p:nvPr>
            <p:ph idx="2" type="subTitle"/>
          </p:nvPr>
        </p:nvSpPr>
        <p:spPr>
          <a:xfrm>
            <a:off x="5309185" y="1802452"/>
            <a:ext cx="2195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30"/>
          <p:cNvSpPr txBox="1"/>
          <p:nvPr>
            <p:ph idx="3" type="subTitle"/>
          </p:nvPr>
        </p:nvSpPr>
        <p:spPr>
          <a:xfrm>
            <a:off x="1641533" y="3387900"/>
            <a:ext cx="2195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30"/>
          <p:cNvSpPr txBox="1"/>
          <p:nvPr>
            <p:ph idx="4" type="subTitle"/>
          </p:nvPr>
        </p:nvSpPr>
        <p:spPr>
          <a:xfrm>
            <a:off x="5309185" y="3387900"/>
            <a:ext cx="2195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30"/>
          <p:cNvSpPr txBox="1"/>
          <p:nvPr>
            <p:ph idx="5" type="subTitle"/>
          </p:nvPr>
        </p:nvSpPr>
        <p:spPr>
          <a:xfrm>
            <a:off x="1641521" y="1467063"/>
            <a:ext cx="2195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63" name="Google Shape;1063;p30"/>
          <p:cNvSpPr txBox="1"/>
          <p:nvPr>
            <p:ph idx="6" type="subTitle"/>
          </p:nvPr>
        </p:nvSpPr>
        <p:spPr>
          <a:xfrm>
            <a:off x="1641521" y="3052509"/>
            <a:ext cx="2195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64" name="Google Shape;1064;p30"/>
          <p:cNvSpPr txBox="1"/>
          <p:nvPr>
            <p:ph idx="7" type="subTitle"/>
          </p:nvPr>
        </p:nvSpPr>
        <p:spPr>
          <a:xfrm>
            <a:off x="5309171" y="1467063"/>
            <a:ext cx="2195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65" name="Google Shape;1065;p30"/>
          <p:cNvSpPr txBox="1"/>
          <p:nvPr>
            <p:ph idx="8" type="subTitle"/>
          </p:nvPr>
        </p:nvSpPr>
        <p:spPr>
          <a:xfrm>
            <a:off x="5309171" y="3052509"/>
            <a:ext cx="2195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066" name="Google Shape;1066;p30"/>
          <p:cNvGrpSpPr/>
          <p:nvPr/>
        </p:nvGrpSpPr>
        <p:grpSpPr>
          <a:xfrm>
            <a:off x="217700" y="2095025"/>
            <a:ext cx="8841648" cy="1421380"/>
            <a:chOff x="217700" y="2095025"/>
            <a:chExt cx="8841648" cy="1421380"/>
          </a:xfrm>
        </p:grpSpPr>
        <p:sp>
          <p:nvSpPr>
            <p:cNvPr id="1067" name="Google Shape;1067;p30"/>
            <p:cNvSpPr/>
            <p:nvPr/>
          </p:nvSpPr>
          <p:spPr>
            <a:xfrm>
              <a:off x="217700" y="3195285"/>
              <a:ext cx="371880" cy="321120"/>
            </a:xfrm>
            <a:custGeom>
              <a:rect b="b" l="l" r="r" t="t"/>
              <a:pathLst>
                <a:path extrusionOk="0" h="892" w="1033">
                  <a:moveTo>
                    <a:pt x="786" y="672"/>
                  </a:moveTo>
                  <a:cubicBezTo>
                    <a:pt x="771" y="679"/>
                    <a:pt x="759" y="693"/>
                    <a:pt x="757" y="711"/>
                  </a:cubicBezTo>
                  <a:cubicBezTo>
                    <a:pt x="744" y="813"/>
                    <a:pt x="657" y="892"/>
                    <a:pt x="551" y="892"/>
                  </a:cubicBezTo>
                  <a:lnTo>
                    <a:pt x="208" y="892"/>
                  </a:lnTo>
                  <a:cubicBezTo>
                    <a:pt x="93" y="892"/>
                    <a:pt x="0" y="799"/>
                    <a:pt x="0" y="684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8" y="0"/>
                  </a:cubicBezTo>
                  <a:lnTo>
                    <a:pt x="551" y="0"/>
                  </a:lnTo>
                  <a:cubicBezTo>
                    <a:pt x="666" y="0"/>
                    <a:pt x="759" y="93"/>
                    <a:pt x="759" y="208"/>
                  </a:cubicBezTo>
                  <a:lnTo>
                    <a:pt x="759" y="371"/>
                  </a:lnTo>
                  <a:cubicBezTo>
                    <a:pt x="759" y="390"/>
                    <a:pt x="771" y="408"/>
                    <a:pt x="788" y="417"/>
                  </a:cubicBezTo>
                  <a:lnTo>
                    <a:pt x="1023" y="527"/>
                  </a:lnTo>
                  <a:cubicBezTo>
                    <a:pt x="1037" y="534"/>
                    <a:pt x="1037" y="554"/>
                    <a:pt x="1023" y="561"/>
                  </a:cubicBezTo>
                  <a:lnTo>
                    <a:pt x="786" y="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0"/>
            <p:cNvSpPr/>
            <p:nvPr/>
          </p:nvSpPr>
          <p:spPr>
            <a:xfrm rot="-5400000">
              <a:off x="8630498" y="1991975"/>
              <a:ext cx="325800" cy="531901"/>
            </a:xfrm>
            <a:custGeom>
              <a:rect b="b" l="l" r="r" t="t"/>
              <a:pathLst>
                <a:path extrusionOk="0" h="1208" w="905">
                  <a:moveTo>
                    <a:pt x="221" y="258"/>
                  </a:moveTo>
                  <a:lnTo>
                    <a:pt x="221" y="258"/>
                  </a:lnTo>
                  <a:cubicBezTo>
                    <a:pt x="99" y="258"/>
                    <a:pt x="0" y="358"/>
                    <a:pt x="0" y="480"/>
                  </a:cubicBezTo>
                  <a:lnTo>
                    <a:pt x="0" y="986"/>
                  </a:lnTo>
                  <a:cubicBezTo>
                    <a:pt x="0" y="1109"/>
                    <a:pt x="99" y="1208"/>
                    <a:pt x="221" y="1208"/>
                  </a:cubicBezTo>
                  <a:lnTo>
                    <a:pt x="683" y="1208"/>
                  </a:lnTo>
                  <a:cubicBezTo>
                    <a:pt x="806" y="1208"/>
                    <a:pt x="905" y="1109"/>
                    <a:pt x="905" y="986"/>
                  </a:cubicBezTo>
                  <a:lnTo>
                    <a:pt x="905" y="480"/>
                  </a:lnTo>
                  <a:cubicBezTo>
                    <a:pt x="905" y="358"/>
                    <a:pt x="806" y="258"/>
                    <a:pt x="683" y="258"/>
                  </a:cubicBezTo>
                  <a:lnTo>
                    <a:pt x="469" y="258"/>
                  </a:lnTo>
                  <a:cubicBezTo>
                    <a:pt x="466" y="258"/>
                    <a:pt x="463" y="257"/>
                    <a:pt x="461" y="255"/>
                  </a:cubicBezTo>
                  <a:lnTo>
                    <a:pt x="176" y="3"/>
                  </a:lnTo>
                  <a:cubicBezTo>
                    <a:pt x="165" y="-6"/>
                    <a:pt x="150" y="5"/>
                    <a:pt x="155" y="17"/>
                  </a:cubicBezTo>
                  <a:lnTo>
                    <a:pt x="234" y="241"/>
                  </a:lnTo>
                  <a:cubicBezTo>
                    <a:pt x="237" y="250"/>
                    <a:pt x="230" y="258"/>
                    <a:pt x="221" y="2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86" name="Google Shape;86;p4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720000" y="1103375"/>
            <a:ext cx="77040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1" name="Google Shape;121;p4"/>
          <p:cNvGrpSpPr/>
          <p:nvPr/>
        </p:nvGrpSpPr>
        <p:grpSpPr>
          <a:xfrm>
            <a:off x="6277775" y="9125"/>
            <a:ext cx="705708" cy="435901"/>
            <a:chOff x="6277775" y="9125"/>
            <a:chExt cx="705708" cy="435901"/>
          </a:xfrm>
        </p:grpSpPr>
        <p:sp>
          <p:nvSpPr>
            <p:cNvPr id="122" name="Google Shape;122;p4"/>
            <p:cNvSpPr/>
            <p:nvPr/>
          </p:nvSpPr>
          <p:spPr>
            <a:xfrm>
              <a:off x="6277775" y="9125"/>
              <a:ext cx="347635" cy="300198"/>
            </a:xfrm>
            <a:custGeom>
              <a:rect b="b" l="l" r="r" t="t"/>
              <a:pathLst>
                <a:path extrusionOk="0" h="892" w="1033">
                  <a:moveTo>
                    <a:pt x="786" y="672"/>
                  </a:moveTo>
                  <a:cubicBezTo>
                    <a:pt x="771" y="679"/>
                    <a:pt x="759" y="693"/>
                    <a:pt x="757" y="711"/>
                  </a:cubicBezTo>
                  <a:cubicBezTo>
                    <a:pt x="744" y="813"/>
                    <a:pt x="657" y="892"/>
                    <a:pt x="551" y="892"/>
                  </a:cubicBezTo>
                  <a:lnTo>
                    <a:pt x="208" y="892"/>
                  </a:lnTo>
                  <a:cubicBezTo>
                    <a:pt x="93" y="892"/>
                    <a:pt x="0" y="799"/>
                    <a:pt x="0" y="684"/>
                  </a:cubicBezTo>
                  <a:lnTo>
                    <a:pt x="0" y="208"/>
                  </a:lnTo>
                  <a:cubicBezTo>
                    <a:pt x="0" y="93"/>
                    <a:pt x="93" y="0"/>
                    <a:pt x="208" y="0"/>
                  </a:cubicBezTo>
                  <a:lnTo>
                    <a:pt x="551" y="0"/>
                  </a:lnTo>
                  <a:cubicBezTo>
                    <a:pt x="666" y="0"/>
                    <a:pt x="759" y="93"/>
                    <a:pt x="759" y="208"/>
                  </a:cubicBezTo>
                  <a:lnTo>
                    <a:pt x="759" y="371"/>
                  </a:lnTo>
                  <a:cubicBezTo>
                    <a:pt x="759" y="390"/>
                    <a:pt x="771" y="408"/>
                    <a:pt x="788" y="417"/>
                  </a:cubicBezTo>
                  <a:lnTo>
                    <a:pt x="1023" y="527"/>
                  </a:lnTo>
                  <a:cubicBezTo>
                    <a:pt x="1037" y="534"/>
                    <a:pt x="1037" y="554"/>
                    <a:pt x="1023" y="561"/>
                  </a:cubicBezTo>
                  <a:lnTo>
                    <a:pt x="786" y="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678924" y="38480"/>
              <a:ext cx="304560" cy="406546"/>
            </a:xfrm>
            <a:custGeom>
              <a:rect b="b" l="l" r="r" t="t"/>
              <a:pathLst>
                <a:path extrusionOk="0" h="1208" w="905">
                  <a:moveTo>
                    <a:pt x="221" y="258"/>
                  </a:moveTo>
                  <a:lnTo>
                    <a:pt x="221" y="258"/>
                  </a:lnTo>
                  <a:cubicBezTo>
                    <a:pt x="99" y="258"/>
                    <a:pt x="0" y="358"/>
                    <a:pt x="0" y="480"/>
                  </a:cubicBezTo>
                  <a:lnTo>
                    <a:pt x="0" y="986"/>
                  </a:lnTo>
                  <a:cubicBezTo>
                    <a:pt x="0" y="1109"/>
                    <a:pt x="99" y="1208"/>
                    <a:pt x="221" y="1208"/>
                  </a:cubicBezTo>
                  <a:lnTo>
                    <a:pt x="683" y="1208"/>
                  </a:lnTo>
                  <a:cubicBezTo>
                    <a:pt x="806" y="1208"/>
                    <a:pt x="905" y="1109"/>
                    <a:pt x="905" y="986"/>
                  </a:cubicBezTo>
                  <a:lnTo>
                    <a:pt x="905" y="480"/>
                  </a:lnTo>
                  <a:cubicBezTo>
                    <a:pt x="905" y="358"/>
                    <a:pt x="806" y="258"/>
                    <a:pt x="683" y="258"/>
                  </a:cubicBezTo>
                  <a:lnTo>
                    <a:pt x="469" y="258"/>
                  </a:lnTo>
                  <a:cubicBezTo>
                    <a:pt x="466" y="258"/>
                    <a:pt x="463" y="257"/>
                    <a:pt x="461" y="255"/>
                  </a:cubicBezTo>
                  <a:lnTo>
                    <a:pt x="176" y="3"/>
                  </a:lnTo>
                  <a:cubicBezTo>
                    <a:pt x="165" y="-6"/>
                    <a:pt x="150" y="5"/>
                    <a:pt x="155" y="17"/>
                  </a:cubicBezTo>
                  <a:lnTo>
                    <a:pt x="234" y="241"/>
                  </a:lnTo>
                  <a:cubicBezTo>
                    <a:pt x="237" y="250"/>
                    <a:pt x="230" y="258"/>
                    <a:pt x="221" y="2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31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071" name="Google Shape;1071;p31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1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1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31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5" name="Google Shape;1105;p31"/>
          <p:cNvSpPr txBox="1"/>
          <p:nvPr>
            <p:ph idx="1" type="subTitle"/>
          </p:nvPr>
        </p:nvSpPr>
        <p:spPr>
          <a:xfrm>
            <a:off x="867475" y="1802449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31"/>
          <p:cNvSpPr txBox="1"/>
          <p:nvPr>
            <p:ph idx="2" type="subTitle"/>
          </p:nvPr>
        </p:nvSpPr>
        <p:spPr>
          <a:xfrm>
            <a:off x="3509851" y="1802449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31"/>
          <p:cNvSpPr txBox="1"/>
          <p:nvPr>
            <p:ph idx="3" type="subTitle"/>
          </p:nvPr>
        </p:nvSpPr>
        <p:spPr>
          <a:xfrm>
            <a:off x="867475" y="3387900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31"/>
          <p:cNvSpPr txBox="1"/>
          <p:nvPr>
            <p:ph idx="4" type="subTitle"/>
          </p:nvPr>
        </p:nvSpPr>
        <p:spPr>
          <a:xfrm>
            <a:off x="3509850" y="3387900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31"/>
          <p:cNvSpPr txBox="1"/>
          <p:nvPr>
            <p:ph idx="5" type="subTitle"/>
          </p:nvPr>
        </p:nvSpPr>
        <p:spPr>
          <a:xfrm>
            <a:off x="6152228" y="1802449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0" name="Google Shape;1110;p31"/>
          <p:cNvSpPr txBox="1"/>
          <p:nvPr>
            <p:ph idx="6" type="subTitle"/>
          </p:nvPr>
        </p:nvSpPr>
        <p:spPr>
          <a:xfrm>
            <a:off x="6152226" y="3387900"/>
            <a:ext cx="212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31"/>
          <p:cNvSpPr txBox="1"/>
          <p:nvPr>
            <p:ph idx="7" type="subTitle"/>
          </p:nvPr>
        </p:nvSpPr>
        <p:spPr>
          <a:xfrm>
            <a:off x="868438" y="1467075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12" name="Google Shape;1112;p31"/>
          <p:cNvSpPr txBox="1"/>
          <p:nvPr>
            <p:ph idx="8" type="subTitle"/>
          </p:nvPr>
        </p:nvSpPr>
        <p:spPr>
          <a:xfrm>
            <a:off x="3510817" y="1467075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13" name="Google Shape;1113;p31"/>
          <p:cNvSpPr txBox="1"/>
          <p:nvPr>
            <p:ph idx="9" type="subTitle"/>
          </p:nvPr>
        </p:nvSpPr>
        <p:spPr>
          <a:xfrm>
            <a:off x="6153197" y="1467075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14" name="Google Shape;1114;p31"/>
          <p:cNvSpPr txBox="1"/>
          <p:nvPr>
            <p:ph idx="13" type="subTitle"/>
          </p:nvPr>
        </p:nvSpPr>
        <p:spPr>
          <a:xfrm>
            <a:off x="868438" y="3052498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15" name="Google Shape;1115;p31"/>
          <p:cNvSpPr txBox="1"/>
          <p:nvPr>
            <p:ph idx="14" type="subTitle"/>
          </p:nvPr>
        </p:nvSpPr>
        <p:spPr>
          <a:xfrm>
            <a:off x="3510817" y="3052498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16" name="Google Shape;1116;p31"/>
          <p:cNvSpPr txBox="1"/>
          <p:nvPr>
            <p:ph idx="15" type="subTitle"/>
          </p:nvPr>
        </p:nvSpPr>
        <p:spPr>
          <a:xfrm>
            <a:off x="6153197" y="3052498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117" name="Google Shape;1117;p31"/>
          <p:cNvGrpSpPr/>
          <p:nvPr/>
        </p:nvGrpSpPr>
        <p:grpSpPr>
          <a:xfrm>
            <a:off x="1234550" y="93727"/>
            <a:ext cx="7189450" cy="4992698"/>
            <a:chOff x="1234550" y="93727"/>
            <a:chExt cx="7189450" cy="4992698"/>
          </a:xfrm>
        </p:grpSpPr>
        <p:sp>
          <p:nvSpPr>
            <p:cNvPr id="1118" name="Google Shape;1118;p31"/>
            <p:cNvSpPr/>
            <p:nvPr/>
          </p:nvSpPr>
          <p:spPr>
            <a:xfrm>
              <a:off x="1234550" y="4806345"/>
              <a:ext cx="363960" cy="280080"/>
            </a:xfrm>
            <a:custGeom>
              <a:rect b="b" l="l" r="r" t="t"/>
              <a:pathLst>
                <a:path extrusionOk="0" h="778" w="1011">
                  <a:moveTo>
                    <a:pt x="819" y="554"/>
                  </a:moveTo>
                  <a:lnTo>
                    <a:pt x="819" y="554"/>
                  </a:lnTo>
                  <a:cubicBezTo>
                    <a:pt x="925" y="554"/>
                    <a:pt x="1011" y="468"/>
                    <a:pt x="1011" y="362"/>
                  </a:cubicBezTo>
                  <a:lnTo>
                    <a:pt x="1011" y="191"/>
                  </a:lnTo>
                  <a:cubicBezTo>
                    <a:pt x="1011" y="86"/>
                    <a:pt x="925" y="0"/>
                    <a:pt x="819" y="0"/>
                  </a:cubicBezTo>
                  <a:lnTo>
                    <a:pt x="191" y="0"/>
                  </a:lnTo>
                  <a:cubicBezTo>
                    <a:pt x="85" y="0"/>
                    <a:pt x="0" y="86"/>
                    <a:pt x="0" y="191"/>
                  </a:cubicBezTo>
                  <a:lnTo>
                    <a:pt x="0" y="362"/>
                  </a:lnTo>
                  <a:cubicBezTo>
                    <a:pt x="0" y="468"/>
                    <a:pt x="85" y="554"/>
                    <a:pt x="191" y="554"/>
                  </a:cubicBezTo>
                  <a:lnTo>
                    <a:pt x="605" y="554"/>
                  </a:lnTo>
                  <a:cubicBezTo>
                    <a:pt x="608" y="554"/>
                    <a:pt x="610" y="555"/>
                    <a:pt x="612" y="557"/>
                  </a:cubicBezTo>
                  <a:lnTo>
                    <a:pt x="859" y="775"/>
                  </a:lnTo>
                  <a:cubicBezTo>
                    <a:pt x="868" y="782"/>
                    <a:pt x="881" y="773"/>
                    <a:pt x="877" y="763"/>
                  </a:cubicBezTo>
                  <a:lnTo>
                    <a:pt x="809" y="569"/>
                  </a:lnTo>
                  <a:cubicBezTo>
                    <a:pt x="806" y="562"/>
                    <a:pt x="811" y="554"/>
                    <a:pt x="819" y="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1"/>
            <p:cNvSpPr/>
            <p:nvPr/>
          </p:nvSpPr>
          <p:spPr>
            <a:xfrm rot="10800000">
              <a:off x="7775827" y="93727"/>
              <a:ext cx="648173" cy="280075"/>
            </a:xfrm>
            <a:custGeom>
              <a:rect b="b" l="l" r="r" t="t"/>
              <a:pathLst>
                <a:path extrusionOk="0" h="554" w="1282">
                  <a:moveTo>
                    <a:pt x="271" y="362"/>
                  </a:moveTo>
                  <a:cubicBezTo>
                    <a:pt x="271" y="468"/>
                    <a:pt x="357" y="554"/>
                    <a:pt x="463" y="554"/>
                  </a:cubicBezTo>
                  <a:lnTo>
                    <a:pt x="1091" y="554"/>
                  </a:lnTo>
                  <a:cubicBezTo>
                    <a:pt x="1197" y="554"/>
                    <a:pt x="1282" y="468"/>
                    <a:pt x="1282" y="362"/>
                  </a:cubicBezTo>
                  <a:lnTo>
                    <a:pt x="1282" y="191"/>
                  </a:lnTo>
                  <a:cubicBezTo>
                    <a:pt x="1282" y="86"/>
                    <a:pt x="1197" y="0"/>
                    <a:pt x="1091" y="0"/>
                  </a:cubicBezTo>
                  <a:lnTo>
                    <a:pt x="463" y="0"/>
                  </a:lnTo>
                  <a:cubicBezTo>
                    <a:pt x="355" y="0"/>
                    <a:pt x="312" y="105"/>
                    <a:pt x="312" y="150"/>
                  </a:cubicBezTo>
                  <a:lnTo>
                    <a:pt x="14" y="63"/>
                  </a:lnTo>
                  <a:cubicBezTo>
                    <a:pt x="3" y="60"/>
                    <a:pt x="-5" y="73"/>
                    <a:pt x="3" y="82"/>
                  </a:cubicBezTo>
                  <a:lnTo>
                    <a:pt x="271" y="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32"/>
          <p:cNvGrpSpPr/>
          <p:nvPr/>
        </p:nvGrpSpPr>
        <p:grpSpPr>
          <a:xfrm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122" name="Google Shape;1122;p32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32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5" name="Google Shape;1155;p32"/>
          <p:cNvSpPr txBox="1"/>
          <p:nvPr>
            <p:ph hasCustomPrompt="1" type="title"/>
          </p:nvPr>
        </p:nvSpPr>
        <p:spPr>
          <a:xfrm>
            <a:off x="864600" y="676125"/>
            <a:ext cx="370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6" name="Google Shape;1156;p32"/>
          <p:cNvSpPr txBox="1"/>
          <p:nvPr>
            <p:ph idx="1" type="subTitle"/>
          </p:nvPr>
        </p:nvSpPr>
        <p:spPr>
          <a:xfrm>
            <a:off x="864600" y="1365054"/>
            <a:ext cx="37074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7" name="Google Shape;1157;p32"/>
          <p:cNvSpPr txBox="1"/>
          <p:nvPr>
            <p:ph hasCustomPrompt="1" idx="2" type="title"/>
          </p:nvPr>
        </p:nvSpPr>
        <p:spPr>
          <a:xfrm>
            <a:off x="864600" y="2028390"/>
            <a:ext cx="370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8" name="Google Shape;1158;p32"/>
          <p:cNvSpPr txBox="1"/>
          <p:nvPr>
            <p:ph idx="3" type="subTitle"/>
          </p:nvPr>
        </p:nvSpPr>
        <p:spPr>
          <a:xfrm>
            <a:off x="864600" y="2717314"/>
            <a:ext cx="37074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9" name="Google Shape;1159;p32"/>
          <p:cNvSpPr txBox="1"/>
          <p:nvPr>
            <p:ph hasCustomPrompt="1" idx="4" type="title"/>
          </p:nvPr>
        </p:nvSpPr>
        <p:spPr>
          <a:xfrm>
            <a:off x="864600" y="3380654"/>
            <a:ext cx="370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0" name="Google Shape;1160;p32"/>
          <p:cNvSpPr txBox="1"/>
          <p:nvPr>
            <p:ph idx="5" type="subTitle"/>
          </p:nvPr>
        </p:nvSpPr>
        <p:spPr>
          <a:xfrm>
            <a:off x="864600" y="4069575"/>
            <a:ext cx="37074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33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163" name="Google Shape;1163;p33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3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3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5" name="Google Shape;1195;p33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33"/>
          <p:cNvSpPr txBox="1"/>
          <p:nvPr>
            <p:ph type="title"/>
          </p:nvPr>
        </p:nvSpPr>
        <p:spPr>
          <a:xfrm>
            <a:off x="713254" y="677525"/>
            <a:ext cx="347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7" name="Google Shape;1197;p33"/>
          <p:cNvSpPr txBox="1"/>
          <p:nvPr>
            <p:ph idx="1" type="subTitle"/>
          </p:nvPr>
        </p:nvSpPr>
        <p:spPr>
          <a:xfrm>
            <a:off x="713225" y="1619218"/>
            <a:ext cx="34758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33"/>
          <p:cNvSpPr txBox="1"/>
          <p:nvPr/>
        </p:nvSpPr>
        <p:spPr>
          <a:xfrm>
            <a:off x="713275" y="3611950"/>
            <a:ext cx="4296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4"/>
          <p:cNvSpPr/>
          <p:nvPr/>
        </p:nvSpPr>
        <p:spPr>
          <a:xfrm>
            <a:off x="199050" y="168600"/>
            <a:ext cx="8745900" cy="4806300"/>
          </a:xfrm>
          <a:prstGeom prst="roundRect">
            <a:avLst>
              <a:gd fmla="val 438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5"/>
          <p:cNvSpPr/>
          <p:nvPr/>
        </p:nvSpPr>
        <p:spPr>
          <a:xfrm>
            <a:off x="199050" y="168600"/>
            <a:ext cx="8745900" cy="4806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3" name="Google Shape;1203;p35"/>
          <p:cNvSpPr/>
          <p:nvPr/>
        </p:nvSpPr>
        <p:spPr>
          <a:xfrm>
            <a:off x="76300" y="74327"/>
            <a:ext cx="525247" cy="404200"/>
          </a:xfrm>
          <a:custGeom>
            <a:rect b="b" l="l" r="r" t="t"/>
            <a:pathLst>
              <a:path extrusionOk="0" h="778" w="1011">
                <a:moveTo>
                  <a:pt x="819" y="554"/>
                </a:moveTo>
                <a:lnTo>
                  <a:pt x="819" y="554"/>
                </a:lnTo>
                <a:cubicBezTo>
                  <a:pt x="925" y="554"/>
                  <a:pt x="1011" y="468"/>
                  <a:pt x="1011" y="362"/>
                </a:cubicBezTo>
                <a:lnTo>
                  <a:pt x="1011" y="191"/>
                </a:lnTo>
                <a:cubicBezTo>
                  <a:pt x="1011" y="86"/>
                  <a:pt x="925" y="0"/>
                  <a:pt x="819" y="0"/>
                </a:cubicBezTo>
                <a:lnTo>
                  <a:pt x="191" y="0"/>
                </a:lnTo>
                <a:cubicBezTo>
                  <a:pt x="85" y="0"/>
                  <a:pt x="0" y="86"/>
                  <a:pt x="0" y="191"/>
                </a:cubicBezTo>
                <a:lnTo>
                  <a:pt x="0" y="362"/>
                </a:lnTo>
                <a:cubicBezTo>
                  <a:pt x="0" y="468"/>
                  <a:pt x="85" y="554"/>
                  <a:pt x="191" y="554"/>
                </a:cubicBezTo>
                <a:lnTo>
                  <a:pt x="605" y="554"/>
                </a:lnTo>
                <a:cubicBezTo>
                  <a:pt x="608" y="554"/>
                  <a:pt x="610" y="555"/>
                  <a:pt x="612" y="557"/>
                </a:cubicBezTo>
                <a:lnTo>
                  <a:pt x="859" y="775"/>
                </a:lnTo>
                <a:cubicBezTo>
                  <a:pt x="868" y="782"/>
                  <a:pt x="881" y="773"/>
                  <a:pt x="877" y="763"/>
                </a:cubicBezTo>
                <a:lnTo>
                  <a:pt x="809" y="569"/>
                </a:lnTo>
                <a:cubicBezTo>
                  <a:pt x="806" y="562"/>
                  <a:pt x="811" y="554"/>
                  <a:pt x="819" y="5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26" name="Google Shape;126;p5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" type="subTitle"/>
          </p:nvPr>
        </p:nvSpPr>
        <p:spPr>
          <a:xfrm>
            <a:off x="4626856" y="1744749"/>
            <a:ext cx="212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5"/>
          <p:cNvSpPr txBox="1"/>
          <p:nvPr>
            <p:ph idx="2" type="subTitle"/>
          </p:nvPr>
        </p:nvSpPr>
        <p:spPr>
          <a:xfrm>
            <a:off x="2011766" y="3773950"/>
            <a:ext cx="212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5"/>
          <p:cNvSpPr txBox="1"/>
          <p:nvPr>
            <p:ph idx="3" type="subTitle"/>
          </p:nvPr>
        </p:nvSpPr>
        <p:spPr>
          <a:xfrm>
            <a:off x="4626848" y="1409350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4" type="subTitle"/>
          </p:nvPr>
        </p:nvSpPr>
        <p:spPr>
          <a:xfrm>
            <a:off x="2011575" y="3438550"/>
            <a:ext cx="2122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 flipH="1" rot="10800000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166" name="Google Shape;166;p6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6"/>
          <p:cNvSpPr/>
          <p:nvPr/>
        </p:nvSpPr>
        <p:spPr>
          <a:xfrm rot="-5400000">
            <a:off x="8629550" y="1099835"/>
            <a:ext cx="325800" cy="434880"/>
          </a:xfrm>
          <a:custGeom>
            <a:rect b="b" l="l" r="r" t="t"/>
            <a:pathLst>
              <a:path extrusionOk="0" h="1208" w="905">
                <a:moveTo>
                  <a:pt x="221" y="258"/>
                </a:moveTo>
                <a:lnTo>
                  <a:pt x="221" y="258"/>
                </a:lnTo>
                <a:cubicBezTo>
                  <a:pt x="99" y="258"/>
                  <a:pt x="0" y="358"/>
                  <a:pt x="0" y="480"/>
                </a:cubicBezTo>
                <a:lnTo>
                  <a:pt x="0" y="986"/>
                </a:lnTo>
                <a:cubicBezTo>
                  <a:pt x="0" y="1109"/>
                  <a:pt x="99" y="1208"/>
                  <a:pt x="221" y="1208"/>
                </a:cubicBezTo>
                <a:lnTo>
                  <a:pt x="683" y="1208"/>
                </a:lnTo>
                <a:cubicBezTo>
                  <a:pt x="806" y="1208"/>
                  <a:pt x="905" y="1109"/>
                  <a:pt x="905" y="986"/>
                </a:cubicBezTo>
                <a:lnTo>
                  <a:pt x="905" y="480"/>
                </a:lnTo>
                <a:cubicBezTo>
                  <a:pt x="905" y="358"/>
                  <a:pt x="806" y="258"/>
                  <a:pt x="683" y="258"/>
                </a:cubicBezTo>
                <a:lnTo>
                  <a:pt x="469" y="258"/>
                </a:lnTo>
                <a:cubicBezTo>
                  <a:pt x="466" y="258"/>
                  <a:pt x="463" y="257"/>
                  <a:pt x="461" y="255"/>
                </a:cubicBezTo>
                <a:lnTo>
                  <a:pt x="176" y="3"/>
                </a:lnTo>
                <a:cubicBezTo>
                  <a:pt x="165" y="-6"/>
                  <a:pt x="150" y="5"/>
                  <a:pt x="155" y="17"/>
                </a:cubicBezTo>
                <a:lnTo>
                  <a:pt x="234" y="241"/>
                </a:lnTo>
                <a:cubicBezTo>
                  <a:pt x="237" y="250"/>
                  <a:pt x="230" y="258"/>
                  <a:pt x="221" y="2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7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203" name="Google Shape;203;p7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7"/>
          <p:cNvSpPr txBox="1"/>
          <p:nvPr>
            <p:ph idx="1" type="subTitle"/>
          </p:nvPr>
        </p:nvSpPr>
        <p:spPr>
          <a:xfrm>
            <a:off x="720000" y="1740625"/>
            <a:ext cx="4294800" cy="21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8"/>
          <p:cNvGrpSpPr/>
          <p:nvPr/>
        </p:nvGrpSpPr>
        <p:grpSpPr>
          <a:xfrm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240" name="Google Shape;240;p8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8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8"/>
          <p:cNvSpPr txBox="1"/>
          <p:nvPr>
            <p:ph type="title"/>
          </p:nvPr>
        </p:nvSpPr>
        <p:spPr>
          <a:xfrm>
            <a:off x="713225" y="1684800"/>
            <a:ext cx="4155000" cy="17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4" name="Google Shape;274;p8"/>
          <p:cNvSpPr/>
          <p:nvPr/>
        </p:nvSpPr>
        <p:spPr>
          <a:xfrm rot="-5400000">
            <a:off x="2263775" y="8610"/>
            <a:ext cx="325800" cy="434880"/>
          </a:xfrm>
          <a:custGeom>
            <a:rect b="b" l="l" r="r" t="t"/>
            <a:pathLst>
              <a:path extrusionOk="0" h="1208" w="905">
                <a:moveTo>
                  <a:pt x="221" y="258"/>
                </a:moveTo>
                <a:lnTo>
                  <a:pt x="221" y="258"/>
                </a:lnTo>
                <a:cubicBezTo>
                  <a:pt x="99" y="258"/>
                  <a:pt x="0" y="358"/>
                  <a:pt x="0" y="480"/>
                </a:cubicBezTo>
                <a:lnTo>
                  <a:pt x="0" y="986"/>
                </a:lnTo>
                <a:cubicBezTo>
                  <a:pt x="0" y="1109"/>
                  <a:pt x="99" y="1208"/>
                  <a:pt x="221" y="1208"/>
                </a:cubicBezTo>
                <a:lnTo>
                  <a:pt x="683" y="1208"/>
                </a:lnTo>
                <a:cubicBezTo>
                  <a:pt x="806" y="1208"/>
                  <a:pt x="905" y="1109"/>
                  <a:pt x="905" y="986"/>
                </a:cubicBezTo>
                <a:lnTo>
                  <a:pt x="905" y="480"/>
                </a:lnTo>
                <a:cubicBezTo>
                  <a:pt x="905" y="358"/>
                  <a:pt x="806" y="258"/>
                  <a:pt x="683" y="258"/>
                </a:cubicBezTo>
                <a:lnTo>
                  <a:pt x="469" y="258"/>
                </a:lnTo>
                <a:cubicBezTo>
                  <a:pt x="466" y="258"/>
                  <a:pt x="463" y="257"/>
                  <a:pt x="461" y="255"/>
                </a:cubicBezTo>
                <a:lnTo>
                  <a:pt x="176" y="3"/>
                </a:lnTo>
                <a:cubicBezTo>
                  <a:pt x="165" y="-6"/>
                  <a:pt x="150" y="5"/>
                  <a:pt x="155" y="17"/>
                </a:cubicBezTo>
                <a:lnTo>
                  <a:pt x="234" y="241"/>
                </a:lnTo>
                <a:cubicBezTo>
                  <a:pt x="237" y="250"/>
                  <a:pt x="230" y="258"/>
                  <a:pt x="221" y="2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9"/>
          <p:cNvGrpSpPr/>
          <p:nvPr/>
        </p:nvGrpSpPr>
        <p:grpSpPr>
          <a:xfrm flipH="1">
            <a:off x="-101347" y="-62393"/>
            <a:ext cx="9328974" cy="5300941"/>
            <a:chOff x="-101347" y="-62393"/>
            <a:chExt cx="9328974" cy="5300941"/>
          </a:xfrm>
        </p:grpSpPr>
        <p:sp>
          <p:nvSpPr>
            <p:cNvPr id="277" name="Google Shape;277;p9"/>
            <p:cNvSpPr/>
            <p:nvPr/>
          </p:nvSpPr>
          <p:spPr>
            <a:xfrm>
              <a:off x="8829829" y="1534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40901" y="49116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983796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14322" y="153443"/>
              <a:ext cx="82148" cy="82320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022603" y="-62393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829828" y="49165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24328" y="713237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11084" y="1400173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-101347" y="2452207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67439" y="346380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9067953" y="1022419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895256" y="98625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565708" y="4436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12913" y="78124"/>
              <a:ext cx="118161" cy="119153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321259" y="-2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940234" y="41147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824128" y="507753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67019" y="504486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591544" y="59250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24328" y="416854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8989503" y="19015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7124944" y="4986613"/>
              <a:ext cx="155575" cy="156880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 rot="4799947">
              <a:off x="2724942" y="4889855"/>
              <a:ext cx="110386" cy="214342"/>
            </a:xfrm>
            <a:custGeom>
              <a:rect b="b" l="l" r="r" t="t"/>
              <a:pathLst>
                <a:path extrusionOk="0" h="414" w="215">
                  <a:moveTo>
                    <a:pt x="51" y="414"/>
                  </a:moveTo>
                  <a:cubicBezTo>
                    <a:pt x="46" y="414"/>
                    <a:pt x="42" y="411"/>
                    <a:pt x="40" y="406"/>
                  </a:cubicBezTo>
                  <a:lnTo>
                    <a:pt x="1" y="286"/>
                  </a:lnTo>
                  <a:cubicBezTo>
                    <a:pt x="0" y="283"/>
                    <a:pt x="0" y="279"/>
                    <a:pt x="2" y="276"/>
                  </a:cubicBezTo>
                  <a:cubicBezTo>
                    <a:pt x="4" y="273"/>
                    <a:pt x="7" y="271"/>
                    <a:pt x="11" y="271"/>
                  </a:cubicBezTo>
                  <a:lnTo>
                    <a:pt x="110" y="268"/>
                  </a:lnTo>
                  <a:lnTo>
                    <a:pt x="61" y="137"/>
                  </a:lnTo>
                  <a:cubicBezTo>
                    <a:pt x="60" y="134"/>
                    <a:pt x="60" y="129"/>
                    <a:pt x="63" y="127"/>
                  </a:cubicBezTo>
                  <a:cubicBezTo>
                    <a:pt x="65" y="123"/>
                    <a:pt x="67" y="122"/>
                    <a:pt x="72" y="122"/>
                  </a:cubicBezTo>
                  <a:lnTo>
                    <a:pt x="191" y="125"/>
                  </a:lnTo>
                  <a:lnTo>
                    <a:pt x="181" y="12"/>
                  </a:lnTo>
                  <a:cubicBezTo>
                    <a:pt x="180" y="6"/>
                    <a:pt x="185" y="1"/>
                    <a:pt x="191" y="1"/>
                  </a:cubicBezTo>
                  <a:cubicBezTo>
                    <a:pt x="197" y="0"/>
                    <a:pt x="202" y="4"/>
                    <a:pt x="203" y="10"/>
                  </a:cubicBezTo>
                  <a:lnTo>
                    <a:pt x="215" y="135"/>
                  </a:lnTo>
                  <a:cubicBezTo>
                    <a:pt x="215" y="138"/>
                    <a:pt x="214" y="142"/>
                    <a:pt x="212" y="144"/>
                  </a:cubicBezTo>
                  <a:cubicBezTo>
                    <a:pt x="209" y="146"/>
                    <a:pt x="207" y="148"/>
                    <a:pt x="203" y="147"/>
                  </a:cubicBezTo>
                  <a:lnTo>
                    <a:pt x="88" y="144"/>
                  </a:lnTo>
                  <a:lnTo>
                    <a:pt x="136" y="275"/>
                  </a:lnTo>
                  <a:cubicBezTo>
                    <a:pt x="138" y="278"/>
                    <a:pt x="137" y="282"/>
                    <a:pt x="135" y="285"/>
                  </a:cubicBezTo>
                  <a:cubicBezTo>
                    <a:pt x="133" y="288"/>
                    <a:pt x="130" y="289"/>
                    <a:pt x="126" y="290"/>
                  </a:cubicBezTo>
                  <a:lnTo>
                    <a:pt x="26" y="293"/>
                  </a:lnTo>
                  <a:lnTo>
                    <a:pt x="61" y="399"/>
                  </a:lnTo>
                  <a:cubicBezTo>
                    <a:pt x="63" y="405"/>
                    <a:pt x="60" y="412"/>
                    <a:pt x="54" y="413"/>
                  </a:cubicBezTo>
                  <a:cubicBezTo>
                    <a:pt x="53" y="414"/>
                    <a:pt x="52" y="414"/>
                    <a:pt x="51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8021034" y="4922210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6287091">
              <a:off x="8932614" y="2486328"/>
              <a:ext cx="155567" cy="170852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8935619" y="3270400"/>
              <a:ext cx="77508" cy="78158"/>
            </a:xfrm>
            <a:custGeom>
              <a:rect b="b" l="l" r="r" t="t"/>
              <a:pathLst>
                <a:path extrusionOk="0" h="204" w="204">
                  <a:moveTo>
                    <a:pt x="27" y="93"/>
                  </a:moveTo>
                  <a:lnTo>
                    <a:pt x="93" y="178"/>
                  </a:lnTo>
                  <a:lnTo>
                    <a:pt x="177" y="112"/>
                  </a:lnTo>
                  <a:lnTo>
                    <a:pt x="112" y="27"/>
                  </a:lnTo>
                  <a:lnTo>
                    <a:pt x="27" y="93"/>
                  </a:lnTo>
                  <a:moveTo>
                    <a:pt x="91" y="204"/>
                  </a:moveTo>
                  <a:cubicBezTo>
                    <a:pt x="88" y="204"/>
                    <a:pt x="84" y="203"/>
                    <a:pt x="82" y="200"/>
                  </a:cubicBezTo>
                  <a:lnTo>
                    <a:pt x="3" y="98"/>
                  </a:lnTo>
                  <a:cubicBezTo>
                    <a:pt x="-1" y="93"/>
                    <a:pt x="0" y="86"/>
                    <a:pt x="4" y="82"/>
                  </a:cubicBezTo>
                  <a:lnTo>
                    <a:pt x="107" y="2"/>
                  </a:lnTo>
                  <a:cubicBezTo>
                    <a:pt x="112" y="-1"/>
                    <a:pt x="119" y="0"/>
                    <a:pt x="123" y="5"/>
                  </a:cubicBezTo>
                  <a:lnTo>
                    <a:pt x="202" y="107"/>
                  </a:lnTo>
                  <a:cubicBezTo>
                    <a:pt x="206" y="112"/>
                    <a:pt x="205" y="119"/>
                    <a:pt x="200" y="123"/>
                  </a:cubicBezTo>
                  <a:lnTo>
                    <a:pt x="97" y="202"/>
                  </a:lnTo>
                  <a:cubicBezTo>
                    <a:pt x="95" y="204"/>
                    <a:pt x="93" y="204"/>
                    <a:pt x="9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318058" y="5034610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6153653" y="5043999"/>
              <a:ext cx="41793" cy="42144"/>
            </a:xfrm>
            <a:custGeom>
              <a:rect b="b" l="l" r="r" t="t"/>
              <a:pathLst>
                <a:path extrusionOk="0" h="110" w="110">
                  <a:moveTo>
                    <a:pt x="0" y="55"/>
                  </a:moveTo>
                  <a:cubicBezTo>
                    <a:pt x="0" y="25"/>
                    <a:pt x="25" y="0"/>
                    <a:pt x="56" y="0"/>
                  </a:cubicBezTo>
                  <a:cubicBezTo>
                    <a:pt x="86" y="0"/>
                    <a:pt x="110" y="25"/>
                    <a:pt x="110" y="55"/>
                  </a:cubicBezTo>
                  <a:cubicBezTo>
                    <a:pt x="110" y="86"/>
                    <a:pt x="86" y="110"/>
                    <a:pt x="56" y="110"/>
                  </a:cubicBezTo>
                  <a:cubicBezTo>
                    <a:pt x="25" y="110"/>
                    <a:pt x="0" y="86"/>
                    <a:pt x="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130964" y="4979653"/>
              <a:ext cx="155567" cy="170853"/>
            </a:xfrm>
            <a:custGeom>
              <a:rect b="b" l="l" r="r" t="t"/>
              <a:pathLst>
                <a:path extrusionOk="0" h="330" w="303">
                  <a:moveTo>
                    <a:pt x="12" y="330"/>
                  </a:moveTo>
                  <a:cubicBezTo>
                    <a:pt x="10" y="330"/>
                    <a:pt x="9" y="329"/>
                    <a:pt x="8" y="329"/>
                  </a:cubicBezTo>
                  <a:cubicBezTo>
                    <a:pt x="2" y="327"/>
                    <a:pt x="-1" y="321"/>
                    <a:pt x="1" y="315"/>
                  </a:cubicBezTo>
                  <a:lnTo>
                    <a:pt x="38" y="195"/>
                  </a:lnTo>
                  <a:cubicBezTo>
                    <a:pt x="39" y="192"/>
                    <a:pt x="41" y="190"/>
                    <a:pt x="44" y="188"/>
                  </a:cubicBezTo>
                  <a:cubicBezTo>
                    <a:pt x="47" y="187"/>
                    <a:pt x="50" y="187"/>
                    <a:pt x="53" y="188"/>
                  </a:cubicBezTo>
                  <a:lnTo>
                    <a:pt x="158" y="235"/>
                  </a:lnTo>
                  <a:lnTo>
                    <a:pt x="164" y="96"/>
                  </a:lnTo>
                  <a:cubicBezTo>
                    <a:pt x="164" y="93"/>
                    <a:pt x="166" y="89"/>
                    <a:pt x="169" y="88"/>
                  </a:cubicBezTo>
                  <a:cubicBezTo>
                    <a:pt x="172" y="86"/>
                    <a:pt x="176" y="85"/>
                    <a:pt x="179" y="87"/>
                  </a:cubicBezTo>
                  <a:lnTo>
                    <a:pt x="272" y="121"/>
                  </a:lnTo>
                  <a:lnTo>
                    <a:pt x="281" y="10"/>
                  </a:lnTo>
                  <a:cubicBezTo>
                    <a:pt x="281" y="4"/>
                    <a:pt x="286" y="-1"/>
                    <a:pt x="292" y="0"/>
                  </a:cubicBezTo>
                  <a:cubicBezTo>
                    <a:pt x="299" y="0"/>
                    <a:pt x="303" y="5"/>
                    <a:pt x="303" y="11"/>
                  </a:cubicBezTo>
                  <a:lnTo>
                    <a:pt x="293" y="138"/>
                  </a:lnTo>
                  <a:cubicBezTo>
                    <a:pt x="293" y="141"/>
                    <a:pt x="291" y="145"/>
                    <a:pt x="288" y="146"/>
                  </a:cubicBezTo>
                  <a:cubicBezTo>
                    <a:pt x="285" y="148"/>
                    <a:pt x="282" y="149"/>
                    <a:pt x="278" y="147"/>
                  </a:cubicBezTo>
                  <a:lnTo>
                    <a:pt x="185" y="113"/>
                  </a:lnTo>
                  <a:lnTo>
                    <a:pt x="180" y="252"/>
                  </a:lnTo>
                  <a:cubicBezTo>
                    <a:pt x="180" y="256"/>
                    <a:pt x="178" y="259"/>
                    <a:pt x="175" y="261"/>
                  </a:cubicBezTo>
                  <a:cubicBezTo>
                    <a:pt x="172" y="263"/>
                    <a:pt x="168" y="264"/>
                    <a:pt x="164" y="262"/>
                  </a:cubicBezTo>
                  <a:lnTo>
                    <a:pt x="56" y="214"/>
                  </a:lnTo>
                  <a:lnTo>
                    <a:pt x="22" y="322"/>
                  </a:lnTo>
                  <a:cubicBezTo>
                    <a:pt x="21" y="326"/>
                    <a:pt x="16" y="330"/>
                    <a:pt x="12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423996" y="5048498"/>
              <a:ext cx="68285" cy="149625"/>
            </a:xfrm>
            <a:custGeom>
              <a:rect b="b" l="l" r="r" t="t"/>
              <a:pathLst>
                <a:path extrusionOk="0" h="289" w="133">
                  <a:moveTo>
                    <a:pt x="99" y="289"/>
                  </a:moveTo>
                  <a:cubicBezTo>
                    <a:pt x="96" y="289"/>
                    <a:pt x="92" y="288"/>
                    <a:pt x="90" y="285"/>
                  </a:cubicBezTo>
                  <a:lnTo>
                    <a:pt x="2" y="157"/>
                  </a:lnTo>
                  <a:cubicBezTo>
                    <a:pt x="0" y="154"/>
                    <a:pt x="0" y="150"/>
                    <a:pt x="1" y="147"/>
                  </a:cubicBezTo>
                  <a:cubicBezTo>
                    <a:pt x="2" y="143"/>
                    <a:pt x="5" y="141"/>
                    <a:pt x="8" y="140"/>
                  </a:cubicBezTo>
                  <a:lnTo>
                    <a:pt x="104" y="112"/>
                  </a:lnTo>
                  <a:lnTo>
                    <a:pt x="44" y="17"/>
                  </a:lnTo>
                  <a:cubicBezTo>
                    <a:pt x="41" y="12"/>
                    <a:pt x="42" y="6"/>
                    <a:pt x="48" y="2"/>
                  </a:cubicBezTo>
                  <a:cubicBezTo>
                    <a:pt x="53" y="-1"/>
                    <a:pt x="60" y="1"/>
                    <a:pt x="63" y="6"/>
                  </a:cubicBezTo>
                  <a:lnTo>
                    <a:pt x="131" y="113"/>
                  </a:lnTo>
                  <a:cubicBezTo>
                    <a:pt x="133" y="115"/>
                    <a:pt x="133" y="119"/>
                    <a:pt x="132" y="122"/>
                  </a:cubicBezTo>
                  <a:cubicBezTo>
                    <a:pt x="131" y="126"/>
                    <a:pt x="128" y="128"/>
                    <a:pt x="125" y="129"/>
                  </a:cubicBezTo>
                  <a:lnTo>
                    <a:pt x="29" y="157"/>
                  </a:lnTo>
                  <a:lnTo>
                    <a:pt x="109" y="272"/>
                  </a:lnTo>
                  <a:cubicBezTo>
                    <a:pt x="112" y="277"/>
                    <a:pt x="111" y="284"/>
                    <a:pt x="105" y="287"/>
                  </a:cubicBezTo>
                  <a:cubicBezTo>
                    <a:pt x="104" y="289"/>
                    <a:pt x="102" y="289"/>
                    <a:pt x="99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7708640" y="57182"/>
              <a:ext cx="159674" cy="161016"/>
            </a:xfrm>
            <a:custGeom>
              <a:rect b="b" l="l" r="r" t="t"/>
              <a:pathLst>
                <a:path extrusionOk="0" h="311" w="311">
                  <a:moveTo>
                    <a:pt x="156" y="22"/>
                  </a:moveTo>
                  <a:cubicBezTo>
                    <a:pt x="82" y="22"/>
                    <a:pt x="23" y="82"/>
                    <a:pt x="23" y="155"/>
                  </a:cubicBezTo>
                  <a:cubicBezTo>
                    <a:pt x="23" y="229"/>
                    <a:pt x="82" y="288"/>
                    <a:pt x="156" y="288"/>
                  </a:cubicBezTo>
                  <a:cubicBezTo>
                    <a:pt x="229" y="288"/>
                    <a:pt x="288" y="229"/>
                    <a:pt x="288" y="155"/>
                  </a:cubicBezTo>
                  <a:cubicBezTo>
                    <a:pt x="288" y="82"/>
                    <a:pt x="229" y="22"/>
                    <a:pt x="156" y="22"/>
                  </a:cubicBezTo>
                  <a:moveTo>
                    <a:pt x="156" y="311"/>
                  </a:moveTo>
                  <a:cubicBezTo>
                    <a:pt x="70" y="311"/>
                    <a:pt x="0" y="241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5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8232958" y="107235"/>
              <a:ext cx="60790" cy="60917"/>
            </a:xfrm>
            <a:custGeom>
              <a:rect b="b" l="l" r="r" t="t"/>
              <a:pathLst>
                <a:path extrusionOk="0" h="159" w="160">
                  <a:moveTo>
                    <a:pt x="23" y="29"/>
                  </a:moveTo>
                  <a:lnTo>
                    <a:pt x="30" y="136"/>
                  </a:lnTo>
                  <a:lnTo>
                    <a:pt x="137" y="130"/>
                  </a:lnTo>
                  <a:lnTo>
                    <a:pt x="131" y="22"/>
                  </a:lnTo>
                  <a:lnTo>
                    <a:pt x="23" y="29"/>
                  </a:lnTo>
                  <a:moveTo>
                    <a:pt x="20" y="159"/>
                  </a:moveTo>
                  <a:cubicBezTo>
                    <a:pt x="14" y="159"/>
                    <a:pt x="9" y="155"/>
                    <a:pt x="9" y="149"/>
                  </a:cubicBezTo>
                  <a:lnTo>
                    <a:pt x="0" y="20"/>
                  </a:lnTo>
                  <a:cubicBezTo>
                    <a:pt x="0" y="17"/>
                    <a:pt x="1" y="14"/>
                    <a:pt x="3" y="12"/>
                  </a:cubicBezTo>
                  <a:cubicBezTo>
                    <a:pt x="5" y="9"/>
                    <a:pt x="8" y="8"/>
                    <a:pt x="11" y="8"/>
                  </a:cubicBezTo>
                  <a:lnTo>
                    <a:pt x="140" y="0"/>
                  </a:lnTo>
                  <a:cubicBezTo>
                    <a:pt x="147" y="0"/>
                    <a:pt x="152" y="4"/>
                    <a:pt x="152" y="10"/>
                  </a:cubicBezTo>
                  <a:lnTo>
                    <a:pt x="160" y="139"/>
                  </a:lnTo>
                  <a:cubicBezTo>
                    <a:pt x="161" y="143"/>
                    <a:pt x="159" y="145"/>
                    <a:pt x="157" y="148"/>
                  </a:cubicBezTo>
                  <a:cubicBezTo>
                    <a:pt x="156" y="150"/>
                    <a:pt x="153" y="151"/>
                    <a:pt x="150" y="151"/>
                  </a:cubicBezTo>
                  <a:lnTo>
                    <a:pt x="21" y="159"/>
                  </a:lnTo>
                  <a:lnTo>
                    <a:pt x="20" y="1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9"/>
          <p:cNvSpPr/>
          <p:nvPr/>
        </p:nvSpPr>
        <p:spPr>
          <a:xfrm>
            <a:off x="314325" y="231900"/>
            <a:ext cx="8515500" cy="4679700"/>
          </a:xfrm>
          <a:prstGeom prst="roundRect">
            <a:avLst>
              <a:gd fmla="val 9386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9"/>
          <p:cNvSpPr txBox="1"/>
          <p:nvPr>
            <p:ph type="title"/>
          </p:nvPr>
        </p:nvSpPr>
        <p:spPr>
          <a:xfrm>
            <a:off x="713225" y="1606200"/>
            <a:ext cx="47097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7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9"/>
          <p:cNvSpPr txBox="1"/>
          <p:nvPr>
            <p:ph idx="1" type="subTitle"/>
          </p:nvPr>
        </p:nvSpPr>
        <p:spPr>
          <a:xfrm>
            <a:off x="713225" y="2866200"/>
            <a:ext cx="4709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10"/>
          <p:cNvSpPr txBox="1"/>
          <p:nvPr>
            <p:ph type="title"/>
          </p:nvPr>
        </p:nvSpPr>
        <p:spPr>
          <a:xfrm>
            <a:off x="776725" y="3926300"/>
            <a:ext cx="2766600" cy="677700"/>
          </a:xfrm>
          <a:prstGeom prst="rect">
            <a:avLst/>
          </a:prstGeom>
          <a:solidFill>
            <a:schemeClr val="accent4"/>
          </a:solidFill>
          <a:ln cap="rnd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 txBox="1"/>
          <p:nvPr>
            <p:ph type="title"/>
          </p:nvPr>
        </p:nvSpPr>
        <p:spPr>
          <a:xfrm>
            <a:off x="773275" y="4119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Kaggle Competition - Used Cars Price </a:t>
            </a:r>
            <a:r>
              <a:rPr lang="en" sz="2000"/>
              <a:t>Prediction</a:t>
            </a:r>
            <a:endParaRPr sz="2000"/>
          </a:p>
        </p:txBody>
      </p:sp>
      <p:sp>
        <p:nvSpPr>
          <p:cNvPr id="1209" name="Google Shape;1209;p36"/>
          <p:cNvSpPr txBox="1"/>
          <p:nvPr/>
        </p:nvSpPr>
        <p:spPr>
          <a:xfrm>
            <a:off x="710377" y="1196738"/>
            <a:ext cx="1555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Exploratory</a:t>
            </a: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Data Analysis (EDA)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475225" y="1787375"/>
            <a:ext cx="2685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understanding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Visualizing the data (ggplot2)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Correlation Analysis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1" name="Google Shape;1211;p36"/>
          <p:cNvSpPr txBox="1"/>
          <p:nvPr/>
        </p:nvSpPr>
        <p:spPr>
          <a:xfrm>
            <a:off x="2971364" y="1196725"/>
            <a:ext cx="130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2. Data Cleaning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4984822" y="1196725"/>
            <a:ext cx="130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3. Feature Selection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3" name="Google Shape;1213;p36"/>
          <p:cNvSpPr txBox="1"/>
          <p:nvPr/>
        </p:nvSpPr>
        <p:spPr>
          <a:xfrm>
            <a:off x="6996324" y="1196738"/>
            <a:ext cx="1503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4.Model Selection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14" name="Google Shape;1214;p36"/>
          <p:cNvCxnSpPr>
            <a:stCxn id="1209" idx="3"/>
            <a:endCxn id="1211" idx="1"/>
          </p:cNvCxnSpPr>
          <p:nvPr/>
        </p:nvCxnSpPr>
        <p:spPr>
          <a:xfrm>
            <a:off x="2266177" y="1402538"/>
            <a:ext cx="7053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6"/>
          <p:cNvCxnSpPr>
            <a:stCxn id="1211" idx="3"/>
            <a:endCxn id="1212" idx="1"/>
          </p:cNvCxnSpPr>
          <p:nvPr/>
        </p:nvCxnSpPr>
        <p:spPr>
          <a:xfrm>
            <a:off x="4279064" y="1402525"/>
            <a:ext cx="70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6"/>
          <p:cNvCxnSpPr>
            <a:stCxn id="1212" idx="3"/>
            <a:endCxn id="1213" idx="1"/>
          </p:cNvCxnSpPr>
          <p:nvPr/>
        </p:nvCxnSpPr>
        <p:spPr>
          <a:xfrm>
            <a:off x="6292522" y="1402525"/>
            <a:ext cx="70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36"/>
          <p:cNvSpPr txBox="1"/>
          <p:nvPr/>
        </p:nvSpPr>
        <p:spPr>
          <a:xfrm>
            <a:off x="2571275" y="1820425"/>
            <a:ext cx="2210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Remove all NAs → replace all NAs with mean or median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Only using numerical variables -&gt; mainly numerical and some categorical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8" name="Google Shape;1218;p36"/>
          <p:cNvSpPr txBox="1"/>
          <p:nvPr/>
        </p:nvSpPr>
        <p:spPr>
          <a:xfrm>
            <a:off x="6686825" y="1787375"/>
            <a:ext cx="2210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Multiple Regression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Tuned Random Forests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Ranger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b="1"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  <a:endParaRPr b="1"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9" name="Google Shape;1219;p36"/>
          <p:cNvSpPr txBox="1"/>
          <p:nvPr/>
        </p:nvSpPr>
        <p:spPr>
          <a:xfrm>
            <a:off x="3160225" y="3715800"/>
            <a:ext cx="1600200" cy="4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lang="en" sz="15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.Results </a:t>
            </a:r>
            <a:endParaRPr b="1" sz="15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(&amp; do again?)</a:t>
            </a:r>
            <a:endParaRPr b="1" sz="15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0" name="Google Shape;1220;p36"/>
          <p:cNvSpPr txBox="1"/>
          <p:nvPr/>
        </p:nvSpPr>
        <p:spPr>
          <a:xfrm>
            <a:off x="4632500" y="1787375"/>
            <a:ext cx="2210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Hybrid Stepwise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Backwards Stepwise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Regression Tree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1" name="Google Shape;1221;p36"/>
          <p:cNvSpPr txBox="1"/>
          <p:nvPr/>
        </p:nvSpPr>
        <p:spPr>
          <a:xfrm>
            <a:off x="4760425" y="3291625"/>
            <a:ext cx="3768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Apply same data cleaning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process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on scoring dataset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12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submissions: RSME 10501 -&gt; 2653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lang="en" sz="13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Self-reflection - Prioritize data cleaning process and understand the correlation</a:t>
            </a:r>
            <a:endParaRPr sz="13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22" name="Google Shape;1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0" y="2873100"/>
            <a:ext cx="2210399" cy="1892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" name="Google Shape;1223;p36"/>
          <p:cNvGrpSpPr/>
          <p:nvPr/>
        </p:nvGrpSpPr>
        <p:grpSpPr>
          <a:xfrm>
            <a:off x="2266175" y="1517400"/>
            <a:ext cx="474581" cy="485585"/>
            <a:chOff x="4667216" y="2915382"/>
            <a:chExt cx="320273" cy="318395"/>
          </a:xfrm>
        </p:grpSpPr>
        <p:sp>
          <p:nvSpPr>
            <p:cNvPr id="1224" name="Google Shape;1224;p36"/>
            <p:cNvSpPr/>
            <p:nvPr/>
          </p:nvSpPr>
          <p:spPr>
            <a:xfrm>
              <a:off x="4686154" y="2938140"/>
              <a:ext cx="166789" cy="163734"/>
            </a:xfrm>
            <a:custGeom>
              <a:rect b="b" l="l" r="r" t="t"/>
              <a:pathLst>
                <a:path extrusionOk="0" h="5144" w="524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667216" y="2915382"/>
              <a:ext cx="320273" cy="318395"/>
            </a:xfrm>
            <a:custGeom>
              <a:rect b="b" l="l" r="r" t="t"/>
              <a:pathLst>
                <a:path extrusionOk="0" h="10003" w="10062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733899" y="2960772"/>
              <a:ext cx="75469" cy="86546"/>
            </a:xfrm>
            <a:custGeom>
              <a:rect b="b" l="l" r="r" t="t"/>
              <a:pathLst>
                <a:path extrusionOk="0" h="2719" w="2371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4755894" y="3048431"/>
              <a:ext cx="31098" cy="32244"/>
            </a:xfrm>
            <a:custGeom>
              <a:rect b="b" l="l" r="r" t="t"/>
              <a:pathLst>
                <a:path extrusionOk="0" h="1013" w="977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36"/>
          <p:cNvGrpSpPr/>
          <p:nvPr/>
        </p:nvGrpSpPr>
        <p:grpSpPr>
          <a:xfrm>
            <a:off x="3734911" y="4235506"/>
            <a:ext cx="450851" cy="411607"/>
            <a:chOff x="4206763" y="2450951"/>
            <a:chExt cx="322151" cy="322374"/>
          </a:xfrm>
        </p:grpSpPr>
        <p:sp>
          <p:nvSpPr>
            <p:cNvPr id="1229" name="Google Shape;1229;p36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6"/>
          <p:cNvGrpSpPr/>
          <p:nvPr/>
        </p:nvGrpSpPr>
        <p:grpSpPr>
          <a:xfrm>
            <a:off x="4148972" y="1017836"/>
            <a:ext cx="366640" cy="286760"/>
            <a:chOff x="2165809" y="3811059"/>
            <a:chExt cx="422542" cy="342973"/>
          </a:xfrm>
        </p:grpSpPr>
        <p:sp>
          <p:nvSpPr>
            <p:cNvPr id="1232" name="Google Shape;1232;p36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36"/>
          <p:cNvGrpSpPr/>
          <p:nvPr/>
        </p:nvGrpSpPr>
        <p:grpSpPr>
          <a:xfrm>
            <a:off x="6138047" y="2646174"/>
            <a:ext cx="366664" cy="366981"/>
            <a:chOff x="2185372" y="1957799"/>
            <a:chExt cx="366664" cy="366981"/>
          </a:xfrm>
        </p:grpSpPr>
        <p:sp>
          <p:nvSpPr>
            <p:cNvPr id="1251" name="Google Shape;1251;p36"/>
            <p:cNvSpPr/>
            <p:nvPr/>
          </p:nvSpPr>
          <p:spPr>
            <a:xfrm>
              <a:off x="2228742" y="2000853"/>
              <a:ext cx="75082" cy="74226"/>
            </a:xfrm>
            <a:custGeom>
              <a:rect b="b" l="l" r="r" t="t"/>
              <a:pathLst>
                <a:path extrusionOk="0" h="2343" w="237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2188001" y="2067159"/>
              <a:ext cx="98873" cy="35070"/>
            </a:xfrm>
            <a:custGeom>
              <a:rect b="b" l="l" r="r" t="t"/>
              <a:pathLst>
                <a:path extrusionOk="0" h="1107" w="3121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2185372" y="2119114"/>
              <a:ext cx="97733" cy="37066"/>
            </a:xfrm>
            <a:custGeom>
              <a:rect b="b" l="l" r="r" t="t"/>
              <a:pathLst>
                <a:path extrusionOk="0" h="1170" w="3085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2294763" y="1960587"/>
              <a:ext cx="36242" cy="97131"/>
            </a:xfrm>
            <a:custGeom>
              <a:rect b="b" l="l" r="r" t="t"/>
              <a:pathLst>
                <a:path extrusionOk="0" h="3066" w="1144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2346433" y="1957799"/>
              <a:ext cx="38491" cy="96909"/>
            </a:xfrm>
            <a:custGeom>
              <a:rect b="b" l="l" r="r" t="t"/>
              <a:pathLst>
                <a:path extrusionOk="0" h="3059" w="1215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2290993" y="2100391"/>
              <a:ext cx="37731" cy="121778"/>
            </a:xfrm>
            <a:custGeom>
              <a:rect b="b" l="l" r="r" t="t"/>
              <a:pathLst>
                <a:path extrusionOk="0" h="3844" w="1191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2353592" y="2091362"/>
              <a:ext cx="68302" cy="20307"/>
            </a:xfrm>
            <a:custGeom>
              <a:rect b="b" l="l" r="r" t="t"/>
              <a:pathLst>
                <a:path extrusionOk="0" h="641" w="2156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2321532" y="2064434"/>
              <a:ext cx="230504" cy="260346"/>
            </a:xfrm>
            <a:custGeom>
              <a:rect b="b" l="l" r="r" t="t"/>
              <a:pathLst>
                <a:path extrusionOk="0" h="8218" w="7276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36"/>
          <p:cNvSpPr/>
          <p:nvPr/>
        </p:nvSpPr>
        <p:spPr>
          <a:xfrm>
            <a:off x="8247332" y="1402532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6"/>
          <p:cNvSpPr txBox="1"/>
          <p:nvPr/>
        </p:nvSpPr>
        <p:spPr>
          <a:xfrm>
            <a:off x="6842900" y="382875"/>
            <a:ext cx="2210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APAN5200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Tina Lin (hl3732)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and Communication Vocabulary - French - Foreign Language - 7th grade by Slidesgo">
  <a:themeElements>
    <a:clrScheme name="Simple Light">
      <a:dk1>
        <a:srgbClr val="434343"/>
      </a:dk1>
      <a:lt1>
        <a:srgbClr val="FFF2CC"/>
      </a:lt1>
      <a:dk2>
        <a:srgbClr val="FFCB17"/>
      </a:dk2>
      <a:lt2>
        <a:srgbClr val="FF5E3F"/>
      </a:lt2>
      <a:accent1>
        <a:srgbClr val="9009D3"/>
      </a:accent1>
      <a:accent2>
        <a:srgbClr val="FF65C5"/>
      </a:accent2>
      <a:accent3>
        <a:srgbClr val="00D285"/>
      </a:accent3>
      <a:accent4>
        <a:srgbClr val="0B5E3C"/>
      </a:accent4>
      <a:accent5>
        <a:srgbClr val="AC3025"/>
      </a:accent5>
      <a:accent6>
        <a:srgbClr val="FFFCF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