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4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4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943D-37E2-EE7B-2B25-B1B61227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Guess-the-word!</a:t>
            </a:r>
          </a:p>
        </p:txBody>
      </p:sp>
      <p:sp>
        <p:nvSpPr>
          <p:cNvPr id="105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16287-5F6C-AFE9-4FF9-2D37125C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Input each letter to successfully guess the unknown word!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Developer: Chia Lin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icture 3" descr="White alphabet letters placed flat and stacked">
            <a:extLst>
              <a:ext uri="{FF2B5EF4-FFF2-40B4-BE49-F238E27FC236}">
                <a16:creationId xmlns:a16="http://schemas.microsoft.com/office/drawing/2014/main" id="{57F9282D-11A6-C5F8-6222-C49F8BA05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7" r="3" b="3"/>
          <a:stretch/>
        </p:blipFill>
        <p:spPr>
          <a:xfrm>
            <a:off x="630934" y="3236130"/>
            <a:ext cx="5303520" cy="3065818"/>
          </a:xfrm>
          <a:prstGeom prst="rect">
            <a:avLst/>
          </a:prstGeom>
        </p:spPr>
      </p:pic>
      <p:pic>
        <p:nvPicPr>
          <p:cNvPr id="1030" name="Picture 6" descr="Guess the word game (Python tutorial) - teachComputing">
            <a:extLst>
              <a:ext uri="{FF2B5EF4-FFF2-40B4-BE49-F238E27FC236}">
                <a16:creationId xmlns:a16="http://schemas.microsoft.com/office/drawing/2014/main" id="{E63A3201-F051-4ADC-8863-64C601BE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5351" y="3197872"/>
            <a:ext cx="5303520" cy="31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Guess-the-word!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Guess-the-word!</dc:title>
  <dc:creator>Chia Lin</dc:creator>
  <cp:lastModifiedBy>Chia Lin</cp:lastModifiedBy>
  <cp:revision>3</cp:revision>
  <dcterms:created xsi:type="dcterms:W3CDTF">2022-11-28T03:24:26Z</dcterms:created>
  <dcterms:modified xsi:type="dcterms:W3CDTF">2022-11-28T03:37:48Z</dcterms:modified>
</cp:coreProperties>
</file>