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9954" autoAdjust="0"/>
  </p:normalViewPr>
  <p:slideViewPr>
    <p:cSldViewPr snapToGrid="0" showGuides="1">
      <p:cViewPr>
        <p:scale>
          <a:sx n="96" d="100"/>
          <a:sy n="96" d="100"/>
        </p:scale>
        <p:origin x="-304" y="18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06</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04</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08</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7" name="図 6">
            <a:extLst>
              <a:ext uri="{FF2B5EF4-FFF2-40B4-BE49-F238E27FC236}">
                <a16:creationId xmlns:a16="http://schemas.microsoft.com/office/drawing/2014/main" id="{C146A1E6-0A68-1D47-9821-EAB2B2EC9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20722" y="843847"/>
            <a:ext cx="9004300" cy="5415262"/>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724F1ACD-E43C-784A-BCEE-14169BEACF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7984" y="801238"/>
            <a:ext cx="10076033" cy="5255523"/>
          </a:xfrm>
          <a:prstGeom prst="rect">
            <a:avLst/>
          </a:prstGeom>
        </p:spPr>
      </p:pic>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B56F18C-0EB8-2043-A4FD-C5E09758C2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7984" y="801238"/>
            <a:ext cx="10076033" cy="5255523"/>
          </a:xfrm>
          <a:prstGeom prst="rect">
            <a:avLst/>
          </a:prstGeom>
        </p:spPr>
      </p:pic>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pic>
        <p:nvPicPr>
          <p:cNvPr id="4" name="図 3">
            <a:extLst>
              <a:ext uri="{FF2B5EF4-FFF2-40B4-BE49-F238E27FC236}">
                <a16:creationId xmlns:a16="http://schemas.microsoft.com/office/drawing/2014/main" id="{A796E17C-21F6-B543-A7A7-D80C2C5218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7984" y="813175"/>
            <a:ext cx="10076033" cy="5231650"/>
          </a:xfrm>
          <a:prstGeom prst="rect">
            <a:avLst/>
          </a:prstGeom>
        </p:spPr>
      </p:pic>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a:latin typeface="メイリオ" panose="020B0604030504040204" pitchFamily="50" charset="-128"/>
                <a:ea typeface="メイリオ" panose="020B0604030504040204" pitchFamily="50" charset="-128"/>
              </a:rPr>
              <a:t>(2021-02-03</a:t>
            </a:r>
            <a:r>
              <a:rPr lang="en-US" altLang="ja-JP" dirty="0">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descr="グラフ, 折れ線グラフ&#10;&#10;自動的に生成された説明">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583" y="1557398"/>
            <a:ext cx="6852834" cy="4894881"/>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都道府県は以下である。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・東京都　</a:t>
            </a:r>
            <a:r>
              <a:rPr lang="en-US" altLang="ja-JP" dirty="0">
                <a:latin typeface="メイリオ" panose="020B0604030504040204" pitchFamily="50" charset="-128"/>
                <a:ea typeface="メイリオ" panose="020B0604030504040204" pitchFamily="50" charset="-128"/>
              </a:rPr>
              <a:t>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06</a:t>
            </a:r>
            <a:r>
              <a:rPr lang="ja-JP" altLang="en-US">
                <a:latin typeface="メイリオ" panose="020B0604030504040204" pitchFamily="50" charset="-128"/>
                <a:ea typeface="メイリオ" panose="020B0604030504040204" pitchFamily="50" charset="-128"/>
              </a:rPr>
              <a:t>日から</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06</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6" name="図 5">
            <a:extLst>
              <a:ext uri="{FF2B5EF4-FFF2-40B4-BE49-F238E27FC236}">
                <a16:creationId xmlns:a16="http://schemas.microsoft.com/office/drawing/2014/main" id="{2F773667-62DC-6E44-8B87-24713A4A3A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4719" y="802600"/>
            <a:ext cx="9922451" cy="5736980"/>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D0949FA-623F-394B-A6EE-6BEBF8AB847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57984" y="801238"/>
            <a:ext cx="10076033" cy="5255523"/>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pic>
        <p:nvPicPr>
          <p:cNvPr id="5" name="図 4">
            <a:extLst>
              <a:ext uri="{FF2B5EF4-FFF2-40B4-BE49-F238E27FC236}">
                <a16:creationId xmlns:a16="http://schemas.microsoft.com/office/drawing/2014/main" id="{89F3A98D-4B83-D345-AA85-73F2B52727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7984" y="801238"/>
            <a:ext cx="10076033" cy="5255523"/>
          </a:xfrm>
          <a:prstGeom prst="rect">
            <a:avLst/>
          </a:prstGeom>
        </p:spPr>
      </p:pic>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pic>
        <p:nvPicPr>
          <p:cNvPr id="6" name="図 5">
            <a:extLst>
              <a:ext uri="{FF2B5EF4-FFF2-40B4-BE49-F238E27FC236}">
                <a16:creationId xmlns:a16="http://schemas.microsoft.com/office/drawing/2014/main" id="{36CF1ACF-7555-A748-92B9-0D50C03979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20722" y="840028"/>
            <a:ext cx="9004300" cy="5422900"/>
          </a:xfrm>
          <a:prstGeom prst="rect">
            <a:avLst/>
          </a:prstGeom>
        </p:spPr>
      </p:pic>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pic>
        <p:nvPicPr>
          <p:cNvPr id="3" name="図 2">
            <a:extLst>
              <a:ext uri="{FF2B5EF4-FFF2-40B4-BE49-F238E27FC236}">
                <a16:creationId xmlns:a16="http://schemas.microsoft.com/office/drawing/2014/main" id="{ECEB8422-EAB0-4345-893C-1B088AAE16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57984" y="801238"/>
            <a:ext cx="10076033" cy="5255523"/>
          </a:xfrm>
          <a:prstGeom prst="rect">
            <a:avLst/>
          </a:prstGeom>
        </p:spPr>
      </p:pic>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3694</TotalTime>
  <Words>1943</Words>
  <Application>Microsoft Macintosh PowerPoint</Application>
  <PresentationFormat>ワイド画面</PresentationFormat>
  <Paragraphs>116</Paragraphs>
  <Slides>16</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Hiragino Kaku Gothic ProN</vt:lpstr>
      <vt:lpstr>Meiryo UI</vt:lpstr>
      <vt:lpstr>メイリオ</vt: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inoue.sota.65r@st.kyoto-u.ac.jp</cp:lastModifiedBy>
  <cp:revision>437</cp:revision>
  <cp:lastPrinted>2021-01-02T11:12:09Z</cp:lastPrinted>
  <dcterms:created xsi:type="dcterms:W3CDTF">2020-12-14T15:29:15Z</dcterms:created>
  <dcterms:modified xsi:type="dcterms:W3CDTF">2021-02-08T08:11:14Z</dcterms:modified>
</cp:coreProperties>
</file>