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89932" autoAdjust="0"/>
  </p:normalViewPr>
  <p:slideViewPr>
    <p:cSldViewPr snapToGrid="0" showGuides="1">
      <p:cViewPr varScale="1">
        <p:scale>
          <a:sx n="115" d="100"/>
          <a:sy n="115" d="100"/>
        </p:scale>
        <p:origin x="920" y="1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2021/2/9</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2021/2/9</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07</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06</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09</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3" name="図 2" descr="グラフ, 折れ線グラフ&#10;&#10;自動的に生成された説明">
            <a:extLst>
              <a:ext uri="{FF2B5EF4-FFF2-40B4-BE49-F238E27FC236}">
                <a16:creationId xmlns:a16="http://schemas.microsoft.com/office/drawing/2014/main" id="{6E42F3F2-1C44-8141-989E-93C72F644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372" y="717550"/>
            <a:ext cx="9017000" cy="5422900"/>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B04027DF-E1E1-5F4E-9F0A-0BAD20F0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21" y="704251"/>
            <a:ext cx="10783158" cy="5660111"/>
          </a:xfrm>
          <a:prstGeom prst="rect">
            <a:avLst/>
          </a:prstGeom>
        </p:spPr>
      </p:pic>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自動的に生成された説明">
            <a:extLst>
              <a:ext uri="{FF2B5EF4-FFF2-40B4-BE49-F238E27FC236}">
                <a16:creationId xmlns:a16="http://schemas.microsoft.com/office/drawing/2014/main" id="{30FF9F35-1509-9743-B1FA-FB8605073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92" y="683959"/>
            <a:ext cx="10821816" cy="5680403"/>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ーブル&#10;&#10;自動的に生成された説明">
            <a:extLst>
              <a:ext uri="{FF2B5EF4-FFF2-40B4-BE49-F238E27FC236}">
                <a16:creationId xmlns:a16="http://schemas.microsoft.com/office/drawing/2014/main" id="{B7EAEAA4-A4E3-CE48-B0CE-03DD0B0C7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844" y="708401"/>
            <a:ext cx="11084312" cy="5791592"/>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a:latin typeface="メイリオ" panose="020B0604030504040204" pitchFamily="50" charset="-128"/>
                <a:ea typeface="メイリオ" panose="020B0604030504040204" pitchFamily="50" charset="-128"/>
              </a:rPr>
              <a:t>(2021-02-03</a:t>
            </a:r>
            <a:r>
              <a:rPr lang="en-US" altLang="ja-JP" dirty="0">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descr="グラフ, 折れ線グラフ&#10;&#10;自動的に生成された説明">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583" y="1557398"/>
            <a:ext cx="6852834" cy="4894881"/>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都道府県は以下である。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・東京都　</a:t>
            </a:r>
            <a:r>
              <a:rPr lang="en-US" altLang="ja-JP" dirty="0">
                <a:latin typeface="メイリオ" panose="020B0604030504040204" pitchFamily="50" charset="-128"/>
                <a:ea typeface="メイリオ" panose="020B0604030504040204" pitchFamily="50" charset="-128"/>
              </a:rPr>
              <a:t>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07</a:t>
            </a:r>
            <a:r>
              <a:rPr lang="ja-JP" altLang="en-US">
                <a:latin typeface="メイリオ" panose="020B0604030504040204" pitchFamily="50" charset="-128"/>
                <a:ea typeface="メイリオ" panose="020B0604030504040204" pitchFamily="50" charset="-128"/>
              </a:rPr>
              <a:t>日から</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07</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5" name="図 4" descr="グラフ&#10;&#10;自動的に生成された説明">
            <a:extLst>
              <a:ext uri="{FF2B5EF4-FFF2-40B4-BE49-F238E27FC236}">
                <a16:creationId xmlns:a16="http://schemas.microsoft.com/office/drawing/2014/main" id="{C96F25EC-B51C-FC43-B383-AF063C8D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743" y="1237785"/>
            <a:ext cx="7862143" cy="4545748"/>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ーブル&#10;&#10;自動的に生成された説明">
            <a:extLst>
              <a:ext uri="{FF2B5EF4-FFF2-40B4-BE49-F238E27FC236}">
                <a16:creationId xmlns:a16="http://schemas.microsoft.com/office/drawing/2014/main" id="{7E9E0DFD-33E8-2F42-9895-ADDCACAB3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52" y="650728"/>
            <a:ext cx="10852295" cy="569640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テーブル&#10;&#10;自動的に生成された説明">
            <a:extLst>
              <a:ext uri="{FF2B5EF4-FFF2-40B4-BE49-F238E27FC236}">
                <a16:creationId xmlns:a16="http://schemas.microsoft.com/office/drawing/2014/main" id="{3E7CCC7E-953F-FE4D-8617-D645DF75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0" y="701521"/>
            <a:ext cx="10788360" cy="566284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pic>
        <p:nvPicPr>
          <p:cNvPr id="4" name="図 3" descr="グラフ, 折れ線グラフ&#10;&#10;自動的に生成された説明">
            <a:extLst>
              <a:ext uri="{FF2B5EF4-FFF2-40B4-BE49-F238E27FC236}">
                <a16:creationId xmlns:a16="http://schemas.microsoft.com/office/drawing/2014/main" id="{0F9CF92C-080A-F949-8B85-66D80F6E8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729" y="749105"/>
            <a:ext cx="8786541" cy="5359790"/>
          </a:xfrm>
          <a:prstGeom prst="rect">
            <a:avLst/>
          </a:prstGeom>
        </p:spPr>
      </p:pic>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10;&#10;自動的に生成された説明">
            <a:extLst>
              <a:ext uri="{FF2B5EF4-FFF2-40B4-BE49-F238E27FC236}">
                <a16:creationId xmlns:a16="http://schemas.microsoft.com/office/drawing/2014/main" id="{749D59DC-5493-7049-AC03-3E6688FED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72" y="653747"/>
            <a:ext cx="10934056" cy="5739317"/>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3735</TotalTime>
  <Words>1943</Words>
  <Application>Microsoft Macintosh PowerPoint</Application>
  <PresentationFormat>ワイド画面</PresentationFormat>
  <Paragraphs>116</Paragraphs>
  <Slides>16</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Hiragino Kaku Gothic ProN</vt:lpstr>
      <vt:lpstr>Meiryo UI</vt:lpstr>
      <vt:lpstr>メイリオ</vt: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YOSHIDA anri</cp:lastModifiedBy>
  <cp:revision>448</cp:revision>
  <cp:lastPrinted>2021-01-02T11:12:09Z</cp:lastPrinted>
  <dcterms:created xsi:type="dcterms:W3CDTF">2020-12-14T15:29:15Z</dcterms:created>
  <dcterms:modified xsi:type="dcterms:W3CDTF">2021-02-09T10:04:56Z</dcterms:modified>
</cp:coreProperties>
</file>