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8" autoAdjust="0"/>
    <p:restoredTop sz="89910" autoAdjust="0"/>
  </p:normalViewPr>
  <p:slideViewPr>
    <p:cSldViewPr snapToGrid="0" showGuides="1">
      <p:cViewPr varScale="1">
        <p:scale>
          <a:sx n="141" d="100"/>
          <a:sy n="141" d="100"/>
        </p:scale>
        <p:origin x="1184" y="17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2021/2/10</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2021/2/10</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08</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07</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10</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3" name="図 2">
            <a:extLst>
              <a:ext uri="{FF2B5EF4-FFF2-40B4-BE49-F238E27FC236}">
                <a16:creationId xmlns:a16="http://schemas.microsoft.com/office/drawing/2014/main" id="{6E42F3F2-1C44-8141-989E-93C72F64475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372" y="717550"/>
            <a:ext cx="9017000" cy="5422900"/>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04027DF-E1E1-5F4E-9F0A-0BAD20F03A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6325" y="704251"/>
            <a:ext cx="10779350" cy="5660111"/>
          </a:xfrm>
          <a:prstGeom prst="rect">
            <a:avLst/>
          </a:prstGeom>
        </p:spPr>
      </p:pic>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FF9F35-1509-9743-B1FA-FB86050732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7003" y="683959"/>
            <a:ext cx="10817994" cy="5680403"/>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7EAEAA4-A4E3-CE48-B0CE-03DD0B0C73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5793" y="708401"/>
            <a:ext cx="11080414" cy="5791592"/>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a:latin typeface="メイリオ" panose="020B0604030504040204" pitchFamily="50" charset="-128"/>
                <a:ea typeface="メイリオ" panose="020B0604030504040204" pitchFamily="50" charset="-128"/>
              </a:rPr>
              <a:t>(2021-02-03</a:t>
            </a:r>
            <a:r>
              <a:rPr lang="en-US" altLang="ja-JP" dirty="0">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69583" y="1581439"/>
            <a:ext cx="6852834" cy="4846798"/>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都道府県は以下である。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07</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5" name="図 4">
            <a:extLst>
              <a:ext uri="{FF2B5EF4-FFF2-40B4-BE49-F238E27FC236}">
                <a16:creationId xmlns:a16="http://schemas.microsoft.com/office/drawing/2014/main" id="{C96F25EC-B51C-FC43-B383-AF063C8D32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47743" y="1237785"/>
            <a:ext cx="7862142" cy="4545748"/>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7E9E0DFD-33E8-2F42-9895-ADDCACAB36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1768" y="650728"/>
            <a:ext cx="10848462" cy="569640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E7CCC7E-953F-FE4D-8617-D645DF75A4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3725" y="701521"/>
            <a:ext cx="10784549" cy="5662841"/>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sp>
        <p:nvSpPr>
          <p:cNvPr id="3" name="Rectangle 2">
            <a:extLst>
              <a:ext uri="{FF2B5EF4-FFF2-40B4-BE49-F238E27FC236}">
                <a16:creationId xmlns:a16="http://schemas.microsoft.com/office/drawing/2014/main" id="{95E12FF0-8BDE-5441-9BEC-43CA984B5BCD}"/>
              </a:ext>
            </a:extLst>
          </p:cNvPr>
          <p:cNvSpPr/>
          <p:nvPr/>
        </p:nvSpPr>
        <p:spPr>
          <a:xfrm>
            <a:off x="5490706" y="3075057"/>
            <a:ext cx="1005403" cy="584775"/>
          </a:xfrm>
          <a:prstGeom prst="rect">
            <a:avLst/>
          </a:prstGeom>
        </p:spPr>
        <p:txBody>
          <a:bodyPr wrap="none">
            <a:spAutoFit/>
          </a:bodyPr>
          <a:lstStyle/>
          <a:p>
            <a:r>
              <a:rPr lang="ja-JP" altLang="en-US" sz="3200" b="1">
                <a:latin typeface="メイリオ" panose="020B0604030504040204" pitchFamily="50" charset="-128"/>
                <a:ea typeface="メイリオ" panose="020B0604030504040204" pitchFamily="50" charset="-128"/>
              </a:rPr>
              <a:t>なし</a:t>
            </a:r>
            <a:endParaRPr lang="en-JP" sz="3200" dirty="0"/>
          </a:p>
        </p:txBody>
      </p:sp>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49D59DC-5493-7049-AC03-3E6688FEDB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0903" y="653747"/>
            <a:ext cx="10930193" cy="5739317"/>
          </a:xfrm>
          <a:prstGeom prst="rect">
            <a:avLst/>
          </a:prstGeom>
        </p:spPr>
      </p:pic>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3745</TotalTime>
  <Words>1935</Words>
  <Application>Microsoft Macintosh PowerPoint</Application>
  <PresentationFormat>Widescreen</PresentationFormat>
  <Paragraphs>117</Paragraphs>
  <Slides>16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Hiragino Kaku Gothic ProN</vt:lpstr>
      <vt:lpstr>メイリオ</vt:lpstr>
      <vt:lpstr>メイリオ</vt:lpstr>
      <vt:lpstr>Meiryo UI</vt:lpstr>
      <vt:lpstr>游ゴシック</vt:lpstr>
      <vt:lpstr>游ゴシック Light</vt:lpstr>
      <vt:lpstr>Arial</vt:lpstr>
      <vt:lpstr>Cambria Math</vt:lpstr>
      <vt:lpstr>Wingdings</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参考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lim.ri.43x@st.kyoto-u.ac.jp</cp:lastModifiedBy>
  <cp:revision>449</cp:revision>
  <cp:lastPrinted>2021-01-02T11:12:09Z</cp:lastPrinted>
  <dcterms:created xsi:type="dcterms:W3CDTF">2020-12-14T15:29:15Z</dcterms:created>
  <dcterms:modified xsi:type="dcterms:W3CDTF">2021-02-10T07:46:45Z</dcterms:modified>
</cp:coreProperties>
</file>