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oundtripDataSignature="AMtx7mgE8RkfTQdTpq3O6NL6qLta2RzT/w==" r:id="rId8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14FBD0-48FC-48CB-9282-D9071451F705}">
  <a:tblStyle styleId="{4E14FBD0-48FC-48CB-9282-D9071451F70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5"/>
  </p:normalViewPr>
  <p:slideViewPr>
    <p:cSldViewPr snapToGrid="0" snapToObjects="1">
      <p:cViewPr varScale="1">
        <p:scale>
          <a:sx n="96" d="100"/>
          <a:sy n="96" d="100"/>
        </p:scale>
        <p:origin x="6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8" Type="http://customschemas.google.com/relationships/presentationmetadata" Target="metadata"/><Relationship Id="rId9" Type="http://schemas.openxmlformats.org/officeDocument/2006/relationships/presProps" Target="pres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34831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957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eb.hypothes.i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/>
        </p:nvGraphicFramePr>
        <p:xfrm>
          <a:off x="1908013" y="1200113"/>
          <a:ext cx="8128000" cy="3921840"/>
        </p:xfrm>
        <a:graphic>
          <a:graphicData uri="http://schemas.openxmlformats.org/drawingml/2006/table">
            <a:tbl>
              <a:tblPr firstRow="1" bandRow="1">
                <a:noFill/>
                <a:tableStyleId>{4E14FBD0-48FC-48CB-9282-D9071451F705}</a:tableStyleId>
              </a:tblPr>
              <a:tblGrid>
                <a:gridCol w="3347275"/>
                <a:gridCol w="2572375"/>
                <a:gridCol w="220835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COMPREHENSIVE</a:t>
                      </a: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BASELINE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Read scientific articles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✓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✓</a:t>
                      </a:r>
                      <a:endParaRPr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Identify  and curate evidence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✓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✓</a:t>
                      </a:r>
                      <a:endParaRPr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Participate on conference calls with experts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✓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Use the ClinGen Interfaces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✓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extLst>
                            <a:ext uri="http://customooxmlschemas.google.com/">
      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          </a:ext>
                          </a:extLst>
                        </a:rPr>
                        <a:t>Use </a:t>
                      </a:r>
                      <a:r>
                        <a:rPr lang="en-US" sz="1800" u="sng" strike="noStrike" cap="none">
                          <a:solidFill>
                            <a:schemeClr val="hlink"/>
                          </a:solidFill>
                          <a:hlinkClick r:id="rId3"/>
                          <a:extLst>
                            <a:ext uri="http://customooxmlschemas.google.com/">
      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          </a:ext>
                          </a:extLst>
                        </a:rPr>
                        <a:t>Hypothes.is</a:t>
                      </a:r>
                      <a:endParaRPr sz="1800" u="none" strike="noStrike" cap="none">
                        <a:extLst>
                          <a:ext uri="http://customooxmlschemas.google.com/">
    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        </a:ext>
                        </a:extLst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extLst>
                            <a:ext uri="http://customooxmlschemas.google.com/">
      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          </a:ext>
                          </a:extLst>
                        </a:rPr>
                        <a:t>*</a:t>
                      </a:r>
                      <a:r>
                        <a:rPr lang="en-US" sz="1600" u="none" strike="noStrike" cap="none">
                          <a:extLst>
                            <a:ext uri="http://customooxmlschemas.google.com/">
      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          </a:ext>
                          </a:extLst>
                        </a:rPr>
                        <a:t>a web-based annotation tool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Optional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Required</a:t>
                      </a:r>
                      <a:endParaRPr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Time commitment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extLst>
                            <a:ext uri="http://customooxmlschemas.google.com/">
      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5"/>
                            </a:ext>
                          </a:extLst>
                        </a:rPr>
                        <a:t>A</a:t>
                      </a:r>
                      <a:r>
                        <a:rPr lang="en-US"/>
                        <a:t>pproximately </a:t>
                      </a:r>
                      <a:r>
                        <a:rPr lang="en-US" sz="1400" u="none" strike="noStrike" cap="none">
                          <a:extLst>
                            <a:ext uri="http://customooxmlschemas.google.com/">
        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6"/>
                            </a:ext>
                          </a:extLst>
                        </a:rPr>
                        <a:t>8-10 hours/month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No commitment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*curate at your leisure and interest level</a:t>
                      </a:r>
                      <a:endParaRPr sz="1200" u="none" strike="noStrike" cap="none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Skill or education requirement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Advanced degree or strong genetics background preferred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No requirement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85" name="Google Shape;85;p1"/>
          <p:cNvSpPr/>
          <p:nvPr/>
        </p:nvSpPr>
        <p:spPr>
          <a:xfrm>
            <a:off x="5381100" y="5360750"/>
            <a:ext cx="2235300" cy="7587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I prefer </a:t>
            </a: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Comprehensive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274325" y="4515275"/>
            <a:ext cx="58521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7827675" y="5360750"/>
            <a:ext cx="2235300" cy="7587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I prefer </a:t>
            </a: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Baseline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Macintosh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Courtney Thaxton</dc:creator>
  <cp:lastModifiedBy>Courtney Thaxton</cp:lastModifiedBy>
  <cp:revision>1</cp:revision>
  <dcterms:created xsi:type="dcterms:W3CDTF">2019-07-11T14:01:18Z</dcterms:created>
  <dcterms:modified xsi:type="dcterms:W3CDTF">2019-08-26T18:07:09Z</dcterms:modified>
</cp:coreProperties>
</file>