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6"/>
  </p:notesMasterIdLst>
  <p:sldIdLst>
    <p:sldId id="303" r:id="rId2"/>
    <p:sldId id="393" r:id="rId3"/>
    <p:sldId id="394" r:id="rId4"/>
    <p:sldId id="38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71" d="100"/>
          <a:sy n="71" d="100"/>
        </p:scale>
        <p:origin x="6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8545(v=vs.85).aspx" TargetMode="External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41416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3429000"/>
            <a:ext cx="110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n-lt"/>
              </a:rPr>
              <a:t>myping</a:t>
            </a:r>
            <a:endParaRPr lang="zh-CN" altLang="en-US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2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Write a program to test the reachability of an Internet interface identified by an IP address or name. (The basic function of “ping” command)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Hints: Send an ICMP “echo request” to the destination, an ICMP “echo reply” will be sent back if the destination is reachable. (refer to RFC 792 for more information about ICMP</a:t>
            </a:r>
            <a:r>
              <a:rPr lang="en-US" altLang="zh-CN" dirty="0" smtClean="0"/>
              <a:t>)</a:t>
            </a:r>
          </a:p>
          <a:p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Create a raw socket</a:t>
            </a:r>
            <a:r>
              <a:rPr lang="zh-CN" altLang="zh-CN" dirty="0"/>
              <a:t>：</a:t>
            </a:r>
            <a:r>
              <a:rPr lang="en-US" altLang="zh-CN" dirty="0" err="1"/>
              <a:t>socktype</a:t>
            </a:r>
            <a:r>
              <a:rPr lang="en-US" altLang="zh-CN" dirty="0"/>
              <a:t>=SOCK_RAW, protocol=IPPROTO_ICMP;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Construct an ICMP message;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Use “</a:t>
            </a:r>
            <a:r>
              <a:rPr lang="en-US" altLang="zh-CN" dirty="0" err="1"/>
              <a:t>sendto</a:t>
            </a:r>
            <a:r>
              <a:rPr lang="en-US" altLang="zh-CN" dirty="0"/>
              <a:t>” to send the ICMP message to the remote machine;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Use “</a:t>
            </a:r>
            <a:r>
              <a:rPr lang="en-US" altLang="zh-CN" dirty="0" err="1"/>
              <a:t>recvfrom</a:t>
            </a:r>
            <a:r>
              <a:rPr lang="en-US" altLang="zh-CN" dirty="0"/>
              <a:t>” to receive any response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ICMP message in IP packet RFC 791)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 smtClean="0"/>
              <a:t>Wireshark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E6: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myping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244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E6: </a:t>
            </a:r>
            <a:r>
              <a:rPr lang="en-US" altLang="zh-CN" sz="3200" dirty="0" err="1">
                <a:solidFill>
                  <a:srgbClr val="C00000"/>
                </a:solidFill>
              </a:rPr>
              <a:t>myping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Hand in</a:t>
            </a:r>
            <a:endParaRPr lang="zh-CN" altLang="zh-CN" dirty="0"/>
          </a:p>
          <a:p>
            <a:pPr lvl="0"/>
            <a:r>
              <a:rPr lang="en-US" altLang="zh-CN" sz="2800" dirty="0"/>
              <a:t>myping.cpp</a:t>
            </a:r>
            <a:endParaRPr lang="zh-CN" altLang="zh-CN" dirty="0"/>
          </a:p>
          <a:p>
            <a:pPr lvl="0"/>
            <a:r>
              <a:rPr lang="en-US" altLang="zh-CN" sz="2800" dirty="0"/>
              <a:t>myping.pdf</a:t>
            </a:r>
            <a:endParaRPr lang="zh-CN" altLang="zh-CN" dirty="0"/>
          </a:p>
          <a:p>
            <a:pPr lvl="1"/>
            <a:r>
              <a:rPr lang="en-US" altLang="zh-CN" sz="2400" dirty="0"/>
              <a:t>the functions of your program and how to use them</a:t>
            </a:r>
            <a:endParaRPr lang="zh-CN" altLang="zh-CN" dirty="0"/>
          </a:p>
          <a:p>
            <a:pPr lvl="1"/>
            <a:r>
              <a:rPr lang="en-US" altLang="zh-CN" sz="2400" dirty="0"/>
              <a:t>theory and protocols used in your program</a:t>
            </a:r>
            <a:endParaRPr lang="zh-CN" altLang="zh-CN" dirty="0"/>
          </a:p>
          <a:p>
            <a:pPr lvl="1"/>
            <a:r>
              <a:rPr lang="en-US" altLang="zh-CN" sz="2400" dirty="0"/>
              <a:t>flow-chart of your program </a:t>
            </a:r>
            <a:r>
              <a:rPr lang="zh-CN" altLang="zh-CN" sz="2400" dirty="0"/>
              <a:t>（</a:t>
            </a:r>
            <a:r>
              <a:rPr lang="en-US" altLang="zh-CN" sz="2400" dirty="0"/>
              <a:t>showing the main APIs</a:t>
            </a:r>
            <a:r>
              <a:rPr lang="zh-CN" altLang="zh-CN" sz="2400" dirty="0"/>
              <a:t>）</a:t>
            </a:r>
            <a:endParaRPr lang="zh-CN" altLang="zh-CN" dirty="0"/>
          </a:p>
          <a:p>
            <a:pPr lvl="1"/>
            <a:r>
              <a:rPr lang="en-US" altLang="zh-CN" sz="2400" dirty="0"/>
              <a:t>execution of your program (screen shots)</a:t>
            </a:r>
            <a:endParaRPr lang="zh-CN" altLang="zh-CN" dirty="0"/>
          </a:p>
          <a:p>
            <a:pPr lvl="1"/>
            <a:r>
              <a:rPr lang="en-US" altLang="zh-CN" sz="2400" dirty="0"/>
              <a:t>thoughts and discussion</a:t>
            </a:r>
            <a:endParaRPr lang="zh-CN" altLang="zh-CN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296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/>
              <a:t>Install Microsoft Visual Studio Community 2017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2"/>
              </a:rPr>
              <a:t>https://www.visualstudio.com/zh-hans/downloads/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Getting started with Winsock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3"/>
              </a:rPr>
              <a:t>https://msdn.microsoft.com/en-us/library/ms738545(v=vs.85).aspx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Winsock reference</a:t>
            </a:r>
          </a:p>
          <a:p>
            <a:pPr lvl="1" eaLnBrk="1" hangingPunct="1"/>
            <a:r>
              <a:rPr lang="en-US" altLang="zh-CN" sz="1765">
                <a:hlinkClick r:id="rId4"/>
              </a:rPr>
              <a:t>https://msdn.microsoft.com/en-us/library/ms741416(v=vs.85).aspx</a:t>
            </a:r>
            <a:endParaRPr lang="en-US" altLang="zh-CN" sz="1765"/>
          </a:p>
          <a:p>
            <a:pPr lvl="1" eaLnBrk="1" hangingPunct="1"/>
            <a:endParaRPr lang="zh-CN" altLang="zh-CN" sz="17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26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199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主题​​</vt:lpstr>
      <vt:lpstr>Winsock Exercises 5</vt:lpstr>
      <vt:lpstr>E6: myping</vt:lpstr>
      <vt:lpstr>E6: myping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272</cp:revision>
  <dcterms:created xsi:type="dcterms:W3CDTF">2015-04-26T06:33:44Z</dcterms:created>
  <dcterms:modified xsi:type="dcterms:W3CDTF">2020-05-11T05:45:55Z</dcterms:modified>
</cp:coreProperties>
</file>