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7" r:id="rId12"/>
    <p:sldId id="268" r:id="rId13"/>
    <p:sldId id="269" r:id="rId14"/>
    <p:sldId id="270" r:id="rId15"/>
    <p:sldId id="282" r:id="rId16"/>
    <p:sldId id="271" r:id="rId17"/>
    <p:sldId id="272" r:id="rId18"/>
    <p:sldId id="273" r:id="rId19"/>
    <p:sldId id="274" r:id="rId20"/>
    <p:sldId id="276" r:id="rId21"/>
    <p:sldId id="279" r:id="rId22"/>
    <p:sldId id="277" r:id="rId23"/>
    <p:sldId id="278" r:id="rId24"/>
    <p:sldId id="281" r:id="rId25"/>
    <p:sldId id="283" r:id="rId26"/>
    <p:sldId id="275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30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FD647-ECFB-4197-A7B7-F1D3C0AA206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4615C-E4B0-41AC-A414-3C49FF17E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0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95A-B9E5-4737-8754-F0A3F36AC515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1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17E3-84F4-461B-926C-CC5EB792AE27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2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C7D3-6569-4E50-8611-C4799CA49979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93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64DE-9F97-4286-8CA7-6D4815C8EB01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17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EC35-9513-4E7E-AC99-281496DBF2A7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79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0CAE-9F9B-4D7E-A60F-87F53DB12492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2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9011-D924-4213-B4E1-C65DB3A4F82B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73C-7112-4EFD-85C5-7145C112A86A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6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BD05-6C98-4B11-97A3-DC8FC02E57D5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32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B069-FBC4-42A9-AF49-2B775451C831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0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AC6F-C8F6-4C6E-9D73-BBBC7B074AA5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74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D862A-32F6-41FD-9E86-6D3B1939B1B8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4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xubuntu.org/download/" TargetMode="External"/><Relationship Id="rId2" Type="http://schemas.openxmlformats.org/officeDocument/2006/relationships/hyperlink" Target="https://linuxmint.com/download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products/rstudio/download/#downloa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Mahedi-61/2a2f1579d4271717d421065168ce6a73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buntu.com/download/deskto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014A7-157C-461E-9838-F4E33E807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latin typeface="+mn-ea"/>
                <a:ea typeface="+mn-ea"/>
              </a:rPr>
              <a:t>Keras</a:t>
            </a:r>
            <a:r>
              <a:rPr lang="en-US" altLang="ko-KR" dirty="0">
                <a:latin typeface="+mn-ea"/>
                <a:ea typeface="+mn-ea"/>
              </a:rPr>
              <a:t> with R 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데스크톱 환경 구축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우분투 가상 머신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CFF908-FF4F-4A8D-A81E-9E4E74592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김연우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2019-01-03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EFFE36-0F5F-40E0-B9EC-8D4031B3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19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B453397-E82B-4D80-A446-35827DA16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518" y="3057778"/>
            <a:ext cx="5237114" cy="34350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771573C-693C-4A9E-A951-72EADA23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가상 </a:t>
            </a:r>
            <a:r>
              <a:rPr lang="ko-KR" altLang="en-US" dirty="0" err="1"/>
              <a:t>머신에</a:t>
            </a:r>
            <a:r>
              <a:rPr lang="ko-KR" altLang="en-US" dirty="0"/>
              <a:t> </a:t>
            </a:r>
            <a:r>
              <a:rPr lang="en-US" altLang="ko-KR" dirty="0"/>
              <a:t>Ubuntu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94E4C-C3FA-4731-9685-38CF24882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ko-KR" altLang="en-US" dirty="0"/>
              <a:t>가상머신에 </a:t>
            </a:r>
            <a:r>
              <a:rPr lang="en-US" altLang="ko-KR" dirty="0"/>
              <a:t>Ubuntu </a:t>
            </a:r>
            <a:r>
              <a:rPr lang="ko-KR" altLang="en-US" dirty="0"/>
              <a:t>설치 이미지 삽입</a:t>
            </a:r>
            <a:r>
              <a:rPr lang="en-US" altLang="ko-KR" dirty="0"/>
              <a:t>(2/2)</a:t>
            </a:r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저장소</a:t>
            </a:r>
            <a:r>
              <a:rPr lang="en-US" altLang="ko-KR" dirty="0"/>
              <a:t>’  </a:t>
            </a:r>
            <a:r>
              <a:rPr lang="ko-KR" altLang="en-US" dirty="0"/>
              <a:t>클릭 </a:t>
            </a:r>
            <a:r>
              <a:rPr lang="en-US" altLang="ko-KR" dirty="0"/>
              <a:t>&gt; </a:t>
            </a:r>
            <a:r>
              <a:rPr lang="ko-KR" altLang="en-US" dirty="0"/>
              <a:t>컨트롤러</a:t>
            </a:r>
            <a:r>
              <a:rPr lang="en-US" altLang="ko-KR" dirty="0"/>
              <a:t>: IDE</a:t>
            </a:r>
            <a:r>
              <a:rPr lang="ko-KR" altLang="en-US" dirty="0"/>
              <a:t> 아래 시디 모양 클릭</a:t>
            </a:r>
            <a:endParaRPr lang="en-US" altLang="ko-KR" dirty="0"/>
          </a:p>
          <a:p>
            <a:pPr lvl="2"/>
            <a:r>
              <a:rPr lang="ko-KR" altLang="en-US" dirty="0"/>
              <a:t>오른쪽 </a:t>
            </a:r>
            <a:r>
              <a:rPr lang="en-US" altLang="ko-KR" dirty="0"/>
              <a:t>IDE </a:t>
            </a:r>
            <a:r>
              <a:rPr lang="ko-KR" altLang="en-US" dirty="0" err="1"/>
              <a:t>세컨더리</a:t>
            </a:r>
            <a:r>
              <a:rPr lang="ko-KR" altLang="en-US" dirty="0"/>
              <a:t> 마스터 우측의 시디 모양 클릭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가상 광디스크 </a:t>
            </a:r>
            <a:br>
              <a:rPr lang="en-US" altLang="ko-KR" dirty="0"/>
            </a:br>
            <a:r>
              <a:rPr lang="ko-KR" altLang="en-US" dirty="0"/>
              <a:t>파일 선택</a:t>
            </a:r>
            <a:r>
              <a:rPr lang="en-US" altLang="ko-KR" dirty="0"/>
              <a:t>’ </a:t>
            </a:r>
          </a:p>
          <a:p>
            <a:pPr lvl="2"/>
            <a:r>
              <a:rPr lang="ko-KR" altLang="en-US" dirty="0"/>
              <a:t>다운 받은 </a:t>
            </a:r>
            <a:r>
              <a:rPr lang="en-US" altLang="ko-KR" dirty="0"/>
              <a:t>Ubuntu</a:t>
            </a:r>
            <a:br>
              <a:rPr lang="en-US" altLang="ko-KR" dirty="0"/>
            </a:br>
            <a:r>
              <a:rPr lang="en-US" altLang="ko-KR" dirty="0"/>
              <a:t>iso</a:t>
            </a:r>
            <a:r>
              <a:rPr lang="ko-KR" altLang="en-US" dirty="0"/>
              <a:t> 파일 선택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확인</a:t>
            </a:r>
            <a:r>
              <a:rPr lang="en-US" altLang="ko-KR" dirty="0"/>
              <a:t>’ </a:t>
            </a:r>
            <a:r>
              <a:rPr lang="ko-KR" altLang="en-US" dirty="0"/>
              <a:t>클릭</a:t>
            </a:r>
            <a:br>
              <a:rPr lang="en-US" altLang="ko-KR" dirty="0"/>
            </a:b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C9D663-4F10-4D08-8C8B-CC11395B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36783C6-531D-4D0E-B3A1-E8B885D8979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EA0C60-A349-481F-8E35-ED345E9D21B7}"/>
              </a:ext>
            </a:extLst>
          </p:cNvPr>
          <p:cNvSpPr/>
          <p:nvPr/>
        </p:nvSpPr>
        <p:spPr>
          <a:xfrm>
            <a:off x="8680704" y="3651218"/>
            <a:ext cx="262544" cy="29899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853C65-A469-4CA6-8D53-3818E7F7C296}"/>
              </a:ext>
            </a:extLst>
          </p:cNvPr>
          <p:cNvSpPr/>
          <p:nvPr/>
        </p:nvSpPr>
        <p:spPr>
          <a:xfrm>
            <a:off x="4840224" y="3651218"/>
            <a:ext cx="1901952" cy="49957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A8E839-300B-446F-A30C-CD7A757B03E5}"/>
              </a:ext>
            </a:extLst>
          </p:cNvPr>
          <p:cNvSpPr/>
          <p:nvPr/>
        </p:nvSpPr>
        <p:spPr>
          <a:xfrm>
            <a:off x="3621024" y="4025895"/>
            <a:ext cx="1219200" cy="25982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76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2E1BDC-AC37-434F-B83C-9D15DC9DC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52" y="2894669"/>
            <a:ext cx="6839712" cy="39246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771573C-693C-4A9E-A951-72EADA23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가상 </a:t>
            </a:r>
            <a:r>
              <a:rPr lang="ko-KR" altLang="en-US" dirty="0" err="1"/>
              <a:t>머신에</a:t>
            </a:r>
            <a:r>
              <a:rPr lang="ko-KR" altLang="en-US" dirty="0"/>
              <a:t> </a:t>
            </a:r>
            <a:r>
              <a:rPr lang="en-US" altLang="ko-KR" dirty="0"/>
              <a:t>Ubuntu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94E4C-C3FA-4731-9685-38CF24882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ko-KR" altLang="en-US" dirty="0"/>
              <a:t>가상머신에 </a:t>
            </a:r>
            <a:r>
              <a:rPr lang="en-US" altLang="ko-KR" dirty="0"/>
              <a:t>Ubuntu </a:t>
            </a:r>
            <a:r>
              <a:rPr lang="ko-KR" altLang="en-US" dirty="0"/>
              <a:t>설치 </a:t>
            </a:r>
            <a:r>
              <a:rPr lang="en-US" altLang="ko-KR" dirty="0"/>
              <a:t>(1/4)</a:t>
            </a:r>
          </a:p>
          <a:p>
            <a:pPr lvl="2"/>
            <a:r>
              <a:rPr lang="ko-KR" altLang="en-US" dirty="0"/>
              <a:t>생성한 가상 머신 클릭 </a:t>
            </a:r>
            <a:r>
              <a:rPr lang="en-US" altLang="ko-KR" dirty="0"/>
              <a:t>&gt; ‘</a:t>
            </a:r>
            <a:r>
              <a:rPr lang="ko-KR" altLang="en-US" dirty="0"/>
              <a:t>시작＇ 클릭</a:t>
            </a:r>
            <a:br>
              <a:rPr lang="en-US" altLang="ko-KR" dirty="0"/>
            </a:b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C9D663-4F10-4D08-8C8B-CC11395B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36783C6-531D-4D0E-B3A1-E8B885D8979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EA0C60-A349-481F-8E35-ED345E9D21B7}"/>
              </a:ext>
            </a:extLst>
          </p:cNvPr>
          <p:cNvSpPr/>
          <p:nvPr/>
        </p:nvSpPr>
        <p:spPr>
          <a:xfrm>
            <a:off x="4876210" y="3224355"/>
            <a:ext cx="500461" cy="40929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853C65-A469-4CA6-8D53-3818E7F7C296}"/>
              </a:ext>
            </a:extLst>
          </p:cNvPr>
          <p:cNvSpPr/>
          <p:nvPr/>
        </p:nvSpPr>
        <p:spPr>
          <a:xfrm>
            <a:off x="1114806" y="3559492"/>
            <a:ext cx="2530602" cy="49957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81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B3DC06F-69EA-4C17-BBE6-7CA2E588F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541" y="2574226"/>
            <a:ext cx="5050917" cy="42447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771573C-693C-4A9E-A951-72EADA23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가상 </a:t>
            </a:r>
            <a:r>
              <a:rPr lang="ko-KR" altLang="en-US" dirty="0" err="1"/>
              <a:t>머신에</a:t>
            </a:r>
            <a:r>
              <a:rPr lang="ko-KR" altLang="en-US" dirty="0"/>
              <a:t> </a:t>
            </a:r>
            <a:r>
              <a:rPr lang="en-US" altLang="ko-KR" dirty="0"/>
              <a:t>Ubuntu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94E4C-C3FA-4731-9685-38CF24882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ko-KR" altLang="en-US" dirty="0"/>
              <a:t>가상머신에 </a:t>
            </a:r>
            <a:r>
              <a:rPr lang="en-US" altLang="ko-KR" dirty="0"/>
              <a:t>Ubuntu </a:t>
            </a:r>
            <a:r>
              <a:rPr lang="ko-KR" altLang="en-US" dirty="0"/>
              <a:t>설치 </a:t>
            </a:r>
            <a:r>
              <a:rPr lang="en-US" altLang="ko-KR" dirty="0"/>
              <a:t>(2/4)</a:t>
            </a:r>
          </a:p>
          <a:p>
            <a:pPr lvl="2"/>
            <a:r>
              <a:rPr lang="en-US" altLang="ko-KR" dirty="0"/>
              <a:t>Ubuntu </a:t>
            </a:r>
            <a:r>
              <a:rPr lang="ko-KR" altLang="en-US" dirty="0"/>
              <a:t>설치 프로그램 구동 후 </a:t>
            </a:r>
            <a:r>
              <a:rPr lang="en-US" altLang="ko-KR" dirty="0"/>
              <a:t>‘Install Ubuntu’ </a:t>
            </a:r>
            <a:r>
              <a:rPr lang="ko-KR" altLang="en-US" dirty="0"/>
              <a:t>클릭</a:t>
            </a:r>
            <a:br>
              <a:rPr lang="en-US" altLang="ko-KR" dirty="0"/>
            </a:b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C9D663-4F10-4D08-8C8B-CC11395B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36783C6-531D-4D0E-B3A1-E8B885D8979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EA0C60-A349-481F-8E35-ED345E9D21B7}"/>
              </a:ext>
            </a:extLst>
          </p:cNvPr>
          <p:cNvSpPr/>
          <p:nvPr/>
        </p:nvSpPr>
        <p:spPr>
          <a:xfrm>
            <a:off x="5315122" y="5004387"/>
            <a:ext cx="1142828" cy="40929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36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1573C-693C-4A9E-A951-72EADA23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가상 </a:t>
            </a:r>
            <a:r>
              <a:rPr lang="ko-KR" altLang="en-US" dirty="0" err="1"/>
              <a:t>머신에</a:t>
            </a:r>
            <a:r>
              <a:rPr lang="ko-KR" altLang="en-US" dirty="0"/>
              <a:t> </a:t>
            </a:r>
            <a:r>
              <a:rPr lang="en-US" altLang="ko-KR" dirty="0"/>
              <a:t>Ubuntu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94E4C-C3FA-4731-9685-38CF24882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ko-KR" altLang="en-US" dirty="0"/>
              <a:t>가상머신에 </a:t>
            </a:r>
            <a:r>
              <a:rPr lang="en-US" altLang="ko-KR" dirty="0"/>
              <a:t>Ubuntu </a:t>
            </a:r>
            <a:r>
              <a:rPr lang="ko-KR" altLang="en-US" dirty="0"/>
              <a:t>설치 </a:t>
            </a:r>
            <a:r>
              <a:rPr lang="en-US" altLang="ko-KR" dirty="0"/>
              <a:t>(3/4)</a:t>
            </a:r>
          </a:p>
          <a:p>
            <a:pPr lvl="1"/>
            <a:r>
              <a:rPr lang="en-US" altLang="ko-KR" dirty="0"/>
              <a:t> Keyboard layout</a:t>
            </a:r>
          </a:p>
          <a:p>
            <a:pPr lvl="2"/>
            <a:r>
              <a:rPr lang="en-US" altLang="ko-KR" dirty="0"/>
              <a:t>English (US) - English (US) </a:t>
            </a:r>
            <a:r>
              <a:rPr lang="ko-KR" altLang="en-US" dirty="0"/>
              <a:t>선택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설치 후 한글 키보드로 재설정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Update and other software</a:t>
            </a:r>
          </a:p>
          <a:p>
            <a:pPr lvl="2"/>
            <a:r>
              <a:rPr lang="en-US" altLang="ko-KR" dirty="0"/>
              <a:t>‘Normal</a:t>
            </a:r>
            <a:r>
              <a:rPr lang="ko-KR" altLang="en-US" dirty="0"/>
              <a:t> </a:t>
            </a:r>
            <a:r>
              <a:rPr lang="en-US" altLang="ko-KR" dirty="0"/>
              <a:t>installation’</a:t>
            </a:r>
            <a:r>
              <a:rPr lang="ko-KR" altLang="en-US" dirty="0"/>
              <a:t> 선택</a:t>
            </a:r>
            <a:endParaRPr lang="en-US" altLang="ko-KR" dirty="0"/>
          </a:p>
          <a:p>
            <a:pPr lvl="2"/>
            <a:r>
              <a:rPr lang="en-US" altLang="ko-KR" dirty="0"/>
              <a:t>‘Download updates while installing ubuntu’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빠른 설치를 위한다면 해제하고 설치 후 업데이트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‘install</a:t>
            </a:r>
            <a:r>
              <a:rPr lang="ko-KR" altLang="en-US" dirty="0"/>
              <a:t> </a:t>
            </a:r>
            <a:r>
              <a:rPr lang="en-US" altLang="ko-KR" dirty="0"/>
              <a:t>third-party</a:t>
            </a:r>
            <a:r>
              <a:rPr lang="ko-KR" altLang="en-US" dirty="0"/>
              <a:t> </a:t>
            </a:r>
            <a:r>
              <a:rPr lang="en-US" altLang="ko-KR" dirty="0"/>
              <a:t>software’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체크 하는 것 추천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C9D663-4F10-4D08-8C8B-CC11395B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36783C6-531D-4D0E-B3A1-E8B885D8979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70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1573C-693C-4A9E-A951-72EADA23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가상 </a:t>
            </a:r>
            <a:r>
              <a:rPr lang="ko-KR" altLang="en-US" dirty="0" err="1"/>
              <a:t>머신에</a:t>
            </a:r>
            <a:r>
              <a:rPr lang="ko-KR" altLang="en-US" dirty="0"/>
              <a:t> </a:t>
            </a:r>
            <a:r>
              <a:rPr lang="en-US" altLang="ko-KR" dirty="0"/>
              <a:t>Ubuntu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94E4C-C3FA-4731-9685-38CF24882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ko-KR" altLang="en-US" dirty="0"/>
              <a:t>가상머신에 </a:t>
            </a:r>
            <a:r>
              <a:rPr lang="en-US" altLang="ko-KR" dirty="0"/>
              <a:t>Ubuntu </a:t>
            </a:r>
            <a:r>
              <a:rPr lang="ko-KR" altLang="en-US" dirty="0"/>
              <a:t>설치 </a:t>
            </a:r>
            <a:r>
              <a:rPr lang="en-US" altLang="ko-KR" dirty="0"/>
              <a:t>(4/4)</a:t>
            </a:r>
          </a:p>
          <a:p>
            <a:pPr lvl="1"/>
            <a:r>
              <a:rPr lang="en-US" altLang="ko-KR" dirty="0"/>
              <a:t> Install Type</a:t>
            </a:r>
          </a:p>
          <a:p>
            <a:pPr lvl="2"/>
            <a:r>
              <a:rPr lang="en-US" altLang="ko-KR" dirty="0"/>
              <a:t>‘Erase disk and install ubuntu’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2"/>
            <a:r>
              <a:rPr lang="en-US" altLang="ko-KR" dirty="0"/>
              <a:t>‘install now’ &gt; ‘continue’</a:t>
            </a:r>
          </a:p>
          <a:p>
            <a:pPr lvl="1"/>
            <a:r>
              <a:rPr lang="en-US" altLang="ko-KR" dirty="0"/>
              <a:t>Where are you?</a:t>
            </a:r>
          </a:p>
          <a:p>
            <a:pPr lvl="2"/>
            <a:r>
              <a:rPr lang="en-US" altLang="ko-KR" dirty="0"/>
              <a:t>‘</a:t>
            </a:r>
            <a:r>
              <a:rPr lang="en-US" altLang="ko-KR" dirty="0" err="1"/>
              <a:t>seoul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Who are you?</a:t>
            </a:r>
          </a:p>
          <a:p>
            <a:pPr lvl="2"/>
            <a:r>
              <a:rPr lang="en-US" altLang="ko-KR" dirty="0"/>
              <a:t>user name </a:t>
            </a:r>
            <a:r>
              <a:rPr lang="ko-KR" altLang="en-US" dirty="0"/>
              <a:t>및 </a:t>
            </a:r>
            <a:r>
              <a:rPr lang="en-US" altLang="ko-KR" dirty="0"/>
              <a:t>passwd </a:t>
            </a:r>
            <a:r>
              <a:rPr lang="ko-KR" altLang="en-US" dirty="0"/>
              <a:t>지정 </a:t>
            </a:r>
            <a:r>
              <a:rPr lang="en-US" altLang="ko-KR" dirty="0"/>
              <a:t>&gt; ‘continue’</a:t>
            </a:r>
          </a:p>
          <a:p>
            <a:pPr lvl="1"/>
            <a:r>
              <a:rPr lang="ko-KR" altLang="en-US" dirty="0"/>
              <a:t>재시작 및 남은 업데이트 진행</a:t>
            </a:r>
            <a:br>
              <a:rPr lang="en-US" altLang="ko-KR" dirty="0"/>
            </a:b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C9D663-4F10-4D08-8C8B-CC11395B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36783C6-531D-4D0E-B3A1-E8B885D8979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102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E1E32-9EAD-4105-A6DF-BC0CFF20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가상 </a:t>
            </a:r>
            <a:r>
              <a:rPr lang="ko-KR" altLang="en-US" dirty="0" err="1"/>
              <a:t>머신에</a:t>
            </a:r>
            <a:r>
              <a:rPr lang="ko-KR" altLang="en-US" dirty="0"/>
              <a:t> </a:t>
            </a:r>
            <a:r>
              <a:rPr lang="en-US" altLang="ko-KR" dirty="0"/>
              <a:t>Ubuntu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B84F9-ED08-4BBF-8F92-A66DBCE12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가상 </a:t>
            </a:r>
            <a:r>
              <a:rPr lang="ko-KR" altLang="en-US" dirty="0" err="1"/>
              <a:t>머신에서</a:t>
            </a:r>
            <a:r>
              <a:rPr lang="ko-KR" altLang="en-US" dirty="0"/>
              <a:t> </a:t>
            </a:r>
            <a:r>
              <a:rPr lang="en-US" altLang="ko-KR" dirty="0"/>
              <a:t>Ubuntu</a:t>
            </a:r>
            <a:r>
              <a:rPr lang="ko-KR" altLang="en-US" dirty="0"/>
              <a:t> 구동이 느릴 경우</a:t>
            </a:r>
            <a:endParaRPr lang="en-US" altLang="ko-KR" dirty="0"/>
          </a:p>
          <a:p>
            <a:pPr lvl="1"/>
            <a:r>
              <a:rPr lang="en-US" altLang="ko-KR" dirty="0"/>
              <a:t>Linux mint (</a:t>
            </a:r>
            <a:r>
              <a:rPr lang="en-US" altLang="ko-KR" dirty="0" err="1"/>
              <a:t>Xfce</a:t>
            </a:r>
            <a:r>
              <a:rPr lang="en-US" altLang="ko-KR" dirty="0"/>
              <a:t>)</a:t>
            </a:r>
            <a:r>
              <a:rPr lang="ko-KR" altLang="en-US" dirty="0"/>
              <a:t> 혹은 </a:t>
            </a:r>
            <a:r>
              <a:rPr lang="en-US" altLang="ko-KR" dirty="0" err="1"/>
              <a:t>Xubuntu</a:t>
            </a:r>
            <a:r>
              <a:rPr lang="en-US" altLang="ko-KR" dirty="0"/>
              <a:t> </a:t>
            </a:r>
            <a:r>
              <a:rPr lang="ko-KR" altLang="en-US" dirty="0"/>
              <a:t>배포판으로 대체 가능</a:t>
            </a:r>
            <a:endParaRPr lang="en-US" altLang="ko-KR" dirty="0"/>
          </a:p>
          <a:p>
            <a:pPr lvl="1"/>
            <a:r>
              <a:rPr lang="ko-KR" altLang="en-US" dirty="0"/>
              <a:t>설치 과정은 동일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https://linuxmint.com/download.php</a:t>
            </a:r>
            <a:endParaRPr lang="en-US" altLang="ko-KR" dirty="0"/>
          </a:p>
          <a:p>
            <a:pPr lvl="2"/>
            <a:r>
              <a:rPr lang="en-US" altLang="ko-KR" dirty="0">
                <a:hlinkClick r:id="rId3"/>
              </a:rPr>
              <a:t>https://xubuntu.org/download/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428C30-A4CA-45EA-BE88-372D2A48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98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1573C-693C-4A9E-A951-72EADA23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/>
              <a:t>3. Ubuntu </a:t>
            </a:r>
            <a:r>
              <a:rPr lang="ko-KR" altLang="en-US" dirty="0"/>
              <a:t>및 가상 머신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94E4C-C3FA-4731-9685-38CF24882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한국어 패키지 설치</a:t>
            </a:r>
            <a:endParaRPr lang="en-US" altLang="ko-KR" dirty="0"/>
          </a:p>
          <a:p>
            <a:pPr lvl="2"/>
            <a:r>
              <a:rPr lang="ko-KR" altLang="en-US" dirty="0"/>
              <a:t>윈도우키          클릭 후 검색 창에 </a:t>
            </a:r>
            <a:r>
              <a:rPr lang="en-US" altLang="ko-KR" dirty="0"/>
              <a:t>‘language support’ </a:t>
            </a:r>
            <a:r>
              <a:rPr lang="ko-KR" altLang="en-US" dirty="0"/>
              <a:t>입력 하여 실행</a:t>
            </a:r>
            <a:endParaRPr lang="en-US" altLang="ko-KR" dirty="0"/>
          </a:p>
          <a:p>
            <a:pPr lvl="2"/>
            <a:r>
              <a:rPr lang="ko-KR" altLang="en-US" dirty="0"/>
              <a:t>자동으로 실행되는 업데이트 진행 후 </a:t>
            </a:r>
            <a:r>
              <a:rPr lang="en-US" altLang="ko-KR" dirty="0"/>
              <a:t>‘install / remove languages’ </a:t>
            </a:r>
            <a:r>
              <a:rPr lang="ko-KR" altLang="en-US" dirty="0"/>
              <a:t>선택 </a:t>
            </a:r>
            <a:r>
              <a:rPr lang="en-US" altLang="ko-KR" dirty="0"/>
              <a:t>&gt; ‘</a:t>
            </a:r>
            <a:r>
              <a:rPr lang="en-US" altLang="ko-KR" dirty="0" err="1"/>
              <a:t>korean</a:t>
            </a:r>
            <a:r>
              <a:rPr lang="en-US" altLang="ko-KR" dirty="0"/>
              <a:t>’</a:t>
            </a:r>
            <a:r>
              <a:rPr lang="ko-KR" altLang="en-US" dirty="0"/>
              <a:t>에 체크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설치과정에서 지역을 </a:t>
            </a:r>
            <a:r>
              <a:rPr lang="en-US" altLang="ko-KR" dirty="0"/>
              <a:t>‘</a:t>
            </a:r>
            <a:r>
              <a:rPr lang="en-US" altLang="ko-KR" dirty="0" err="1"/>
              <a:t>seoul</a:t>
            </a:r>
            <a:r>
              <a:rPr lang="en-US" altLang="ko-KR" dirty="0"/>
              <a:t>’</a:t>
            </a:r>
            <a:r>
              <a:rPr lang="ko-KR" altLang="en-US" dirty="0"/>
              <a:t>로 설정했다면 이미 설치 되어 있음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재부팅 </a:t>
            </a:r>
            <a:r>
              <a:rPr lang="en-US" altLang="ko-KR" dirty="0"/>
              <a:t>(</a:t>
            </a:r>
            <a:r>
              <a:rPr lang="ko-KR" altLang="en-US" dirty="0"/>
              <a:t>한글 입력 설정을 위해 반드시 해야함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C9D663-4F10-4D08-8C8B-CC11395B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36783C6-531D-4D0E-B3A1-E8B885D89794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319C90-3562-4C21-9972-55551E618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125" y="2216087"/>
            <a:ext cx="439484" cy="4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40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1573C-693C-4A9E-A951-72EADA23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/>
              <a:t>3. Ubuntu </a:t>
            </a:r>
            <a:r>
              <a:rPr lang="ko-KR" altLang="en-US" dirty="0"/>
              <a:t>및 가상 머신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94E4C-C3FA-4731-9685-38CF24882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한글 </a:t>
            </a:r>
            <a:r>
              <a:rPr lang="ko-KR" altLang="en-US" dirty="0" err="1"/>
              <a:t>입력기</a:t>
            </a:r>
            <a:r>
              <a:rPr lang="ko-KR" altLang="en-US" dirty="0"/>
              <a:t> 설치 </a:t>
            </a:r>
            <a:r>
              <a:rPr lang="en-US" altLang="ko-KR" dirty="0"/>
              <a:t>(1/2)</a:t>
            </a:r>
          </a:p>
          <a:p>
            <a:pPr lvl="2"/>
            <a:r>
              <a:rPr lang="ko-KR" altLang="en-US" dirty="0"/>
              <a:t>윈도우키          클릭 후 검색 창에 ‘</a:t>
            </a:r>
            <a:r>
              <a:rPr lang="en-US" altLang="ko-KR" dirty="0"/>
              <a:t>setting’ </a:t>
            </a:r>
            <a:r>
              <a:rPr lang="ko-KR" altLang="en-US" dirty="0"/>
              <a:t>입력 하여 실행</a:t>
            </a:r>
            <a:endParaRPr lang="en-US" altLang="ko-KR" dirty="0"/>
          </a:p>
          <a:p>
            <a:pPr lvl="2"/>
            <a:r>
              <a:rPr lang="en-US" altLang="ko-KR" dirty="0"/>
              <a:t>‘Region and language’ &gt; Input Sources</a:t>
            </a:r>
            <a:r>
              <a:rPr lang="ko-KR" altLang="en-US" dirty="0"/>
              <a:t>에서 </a:t>
            </a:r>
            <a:r>
              <a:rPr lang="en-US" altLang="ko-KR" dirty="0"/>
              <a:t>‘+’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2"/>
            <a:r>
              <a:rPr lang="en-US" altLang="ko-KR" dirty="0"/>
              <a:t>‘Korean’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2"/>
            <a:r>
              <a:rPr lang="ko-KR" altLang="en-US" dirty="0"/>
              <a:t>이후 선택지</a:t>
            </a:r>
            <a:br>
              <a:rPr lang="en-US" altLang="ko-KR" dirty="0"/>
            </a:br>
            <a:r>
              <a:rPr lang="en-US" altLang="ko-KR" dirty="0"/>
              <a:t>‘Korean(hangul)’</a:t>
            </a:r>
            <a:br>
              <a:rPr lang="en-US" altLang="ko-KR" dirty="0"/>
            </a:br>
            <a:r>
              <a:rPr lang="ko-KR" altLang="en-US" dirty="0"/>
              <a:t>선택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C9D663-4F10-4D08-8C8B-CC11395B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36783C6-531D-4D0E-B3A1-E8B885D89794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319C90-3562-4C21-9972-55551E618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125" y="2216087"/>
            <a:ext cx="439484" cy="409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C5E4E4-6DF5-4CFD-B01F-1E19A3288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873" y="3025943"/>
            <a:ext cx="4559807" cy="38320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81F1ADE-F53E-4137-978B-1D4951DF3AFA}"/>
              </a:ext>
            </a:extLst>
          </p:cNvPr>
          <p:cNvSpPr/>
          <p:nvPr/>
        </p:nvSpPr>
        <p:spPr>
          <a:xfrm>
            <a:off x="3803904" y="5028771"/>
            <a:ext cx="1572767" cy="40929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3CDA6A-6DB2-43F0-8556-142AD461089E}"/>
              </a:ext>
            </a:extLst>
          </p:cNvPr>
          <p:cNvSpPr/>
          <p:nvPr/>
        </p:nvSpPr>
        <p:spPr>
          <a:xfrm>
            <a:off x="5510784" y="5126307"/>
            <a:ext cx="231647" cy="22598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424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4EBD946-31FD-4448-9851-5C67A9E99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787" y="2874519"/>
            <a:ext cx="4577536" cy="38469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771573C-693C-4A9E-A951-72EADA23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/>
              <a:t>3. Ubuntu </a:t>
            </a:r>
            <a:r>
              <a:rPr lang="ko-KR" altLang="en-US" dirty="0"/>
              <a:t>및 가상 머신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94E4C-C3FA-4731-9685-38CF24882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한글 </a:t>
            </a:r>
            <a:r>
              <a:rPr lang="ko-KR" altLang="en-US" dirty="0" err="1"/>
              <a:t>입력기</a:t>
            </a:r>
            <a:r>
              <a:rPr lang="ko-KR" altLang="en-US" dirty="0"/>
              <a:t> 설치 </a:t>
            </a:r>
            <a:r>
              <a:rPr lang="en-US" altLang="ko-KR" dirty="0"/>
              <a:t>(2/2)</a:t>
            </a:r>
          </a:p>
          <a:p>
            <a:pPr lvl="2"/>
            <a:r>
              <a:rPr lang="ko-KR" altLang="en-US" dirty="0"/>
              <a:t>상단 상태표시줄에서 </a:t>
            </a:r>
            <a:r>
              <a:rPr lang="en-US" altLang="ko-KR" dirty="0"/>
              <a:t>‘EN’ </a:t>
            </a:r>
            <a:r>
              <a:rPr lang="ko-KR" altLang="en-US" dirty="0"/>
              <a:t>클릭 하고 </a:t>
            </a:r>
            <a:r>
              <a:rPr lang="en-US" altLang="ko-KR" dirty="0"/>
              <a:t>‘Korean(Hangul)’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한</a:t>
            </a:r>
            <a:r>
              <a:rPr lang="en-US" altLang="ko-KR" dirty="0"/>
              <a:t>/</a:t>
            </a:r>
            <a:r>
              <a:rPr lang="ko-KR" altLang="en-US" dirty="0"/>
              <a:t>영</a:t>
            </a:r>
            <a:r>
              <a:rPr lang="en-US" altLang="ko-KR" dirty="0"/>
              <a:t>’ </a:t>
            </a:r>
            <a:r>
              <a:rPr lang="ko-KR" altLang="en-US" dirty="0"/>
              <a:t>키 이용</a:t>
            </a:r>
            <a:br>
              <a:rPr lang="en-US" altLang="ko-KR" dirty="0"/>
            </a:br>
            <a:r>
              <a:rPr lang="ko-KR" altLang="en-US" dirty="0"/>
              <a:t>하여 한글 모드</a:t>
            </a:r>
            <a:br>
              <a:rPr lang="en-US" altLang="ko-KR" dirty="0"/>
            </a:br>
            <a:r>
              <a:rPr lang="en-US" altLang="ko-KR" dirty="0"/>
              <a:t>on/off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C9D663-4F10-4D08-8C8B-CC11395B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36783C6-531D-4D0E-B3A1-E8B885D8979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1F1ADE-F53E-4137-978B-1D4951DF3AFA}"/>
              </a:ext>
            </a:extLst>
          </p:cNvPr>
          <p:cNvSpPr/>
          <p:nvPr/>
        </p:nvSpPr>
        <p:spPr>
          <a:xfrm>
            <a:off x="6545295" y="3604196"/>
            <a:ext cx="1330737" cy="34601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408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6153CB-3104-4DCF-9CFF-1368E0B1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83" y="2753336"/>
            <a:ext cx="4721733" cy="39681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771573C-693C-4A9E-A951-72EADA23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/>
              <a:t>3. Ubuntu </a:t>
            </a:r>
            <a:r>
              <a:rPr lang="ko-KR" altLang="en-US" dirty="0"/>
              <a:t>및 가상 머신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94E4C-C3FA-4731-9685-38CF24882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Vbox</a:t>
            </a:r>
            <a:r>
              <a:rPr lang="en-US" altLang="ko-KR" dirty="0"/>
              <a:t> </a:t>
            </a:r>
            <a:r>
              <a:rPr lang="ko-KR" altLang="en-US" dirty="0"/>
              <a:t>게스트 확장 설치</a:t>
            </a:r>
            <a:endParaRPr lang="en-US" altLang="ko-KR" dirty="0"/>
          </a:p>
          <a:p>
            <a:pPr lvl="2"/>
            <a:r>
              <a:rPr lang="ko-KR" altLang="en-US" dirty="0"/>
              <a:t>가상 머신 메뉴에서 </a:t>
            </a:r>
            <a:r>
              <a:rPr lang="en-US" altLang="ko-KR" dirty="0"/>
              <a:t>‘</a:t>
            </a:r>
            <a:r>
              <a:rPr lang="ko-KR" altLang="en-US" dirty="0"/>
              <a:t>장치＇ </a:t>
            </a:r>
            <a:r>
              <a:rPr lang="en-US" altLang="ko-KR" dirty="0"/>
              <a:t>&gt; ‘</a:t>
            </a:r>
            <a:r>
              <a:rPr lang="ko-KR" altLang="en-US" dirty="0"/>
              <a:t>게스트 확장 </a:t>
            </a:r>
            <a:r>
              <a:rPr lang="en-US" altLang="ko-KR" dirty="0"/>
              <a:t>CD </a:t>
            </a:r>
            <a:r>
              <a:rPr lang="ko-KR" altLang="en-US" dirty="0"/>
              <a:t>이미지 </a:t>
            </a:r>
            <a:r>
              <a:rPr lang="ko-KR" altLang="en-US" dirty="0" err="1"/>
              <a:t>삽입＇클릭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‘Run‘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2"/>
            <a:r>
              <a:rPr lang="ko-KR" altLang="en-US" dirty="0"/>
              <a:t>이후 창 크기</a:t>
            </a:r>
            <a:br>
              <a:rPr lang="en-US" altLang="ko-KR" dirty="0"/>
            </a:br>
            <a:r>
              <a:rPr lang="ko-KR" altLang="en-US" dirty="0"/>
              <a:t>변경 시</a:t>
            </a:r>
            <a:br>
              <a:rPr lang="en-US" altLang="ko-KR" dirty="0"/>
            </a:br>
            <a:r>
              <a:rPr lang="ko-KR" altLang="en-US" dirty="0"/>
              <a:t>해상도가 </a:t>
            </a:r>
            <a:br>
              <a:rPr lang="en-US" altLang="ko-KR" dirty="0"/>
            </a:br>
            <a:r>
              <a:rPr lang="ko-KR" altLang="en-US" dirty="0"/>
              <a:t>자동으로 변경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C9D663-4F10-4D08-8C8B-CC11395B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36783C6-531D-4D0E-B3A1-E8B885D8979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1F1ADE-F53E-4137-978B-1D4951DF3AFA}"/>
              </a:ext>
            </a:extLst>
          </p:cNvPr>
          <p:cNvSpPr/>
          <p:nvPr/>
        </p:nvSpPr>
        <p:spPr>
          <a:xfrm>
            <a:off x="4411695" y="4017437"/>
            <a:ext cx="1330737" cy="34601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5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49B8D-6123-4055-AEB7-9B728F31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E70E0-3B49-49AA-A84F-E4FE09319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Virtual box </a:t>
            </a:r>
            <a:r>
              <a:rPr lang="ko-KR" altLang="en-US" dirty="0"/>
              <a:t>설치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가상 </a:t>
            </a:r>
            <a:r>
              <a:rPr lang="ko-KR" altLang="en-US" dirty="0" err="1"/>
              <a:t>머신에</a:t>
            </a:r>
            <a:r>
              <a:rPr lang="ko-KR" altLang="en-US" dirty="0"/>
              <a:t> </a:t>
            </a:r>
            <a:r>
              <a:rPr lang="en-US" altLang="ko-KR" dirty="0"/>
              <a:t>Ubuntu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Ubuntu </a:t>
            </a:r>
            <a:r>
              <a:rPr lang="ko-KR" altLang="en-US" dirty="0"/>
              <a:t>및 가상 머신 설정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실행을 위한 사전 설치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 </a:t>
            </a:r>
            <a:r>
              <a:rPr lang="ko-KR" altLang="en-US" dirty="0"/>
              <a:t>및 </a:t>
            </a:r>
            <a:r>
              <a:rPr lang="en-US" altLang="ko-KR" dirty="0" err="1"/>
              <a:t>Keras</a:t>
            </a:r>
            <a:r>
              <a:rPr lang="en-US" altLang="ko-KR" dirty="0"/>
              <a:t> package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테스트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문제해결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참고</a:t>
            </a:r>
            <a:r>
              <a:rPr lang="en-US" altLang="ko-KR" dirty="0"/>
              <a:t>. </a:t>
            </a:r>
            <a:r>
              <a:rPr lang="en-US" altLang="ko-KR" dirty="0" err="1"/>
              <a:t>Keras</a:t>
            </a:r>
            <a:r>
              <a:rPr lang="en-US" altLang="ko-KR" dirty="0"/>
              <a:t> with GPU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866B3-AA8C-4457-A914-9AA18F5C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2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1573C-693C-4A9E-A951-72EADA23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/>
              <a:t>3. Ubuntu </a:t>
            </a:r>
            <a:r>
              <a:rPr lang="ko-KR" altLang="en-US" dirty="0"/>
              <a:t>및 가상 머신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94E4C-C3FA-4731-9685-38CF24882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가상 </a:t>
            </a:r>
            <a:r>
              <a:rPr lang="ko-KR" altLang="en-US" dirty="0" err="1"/>
              <a:t>머신과</a:t>
            </a:r>
            <a:r>
              <a:rPr lang="ko-KR" altLang="en-US" dirty="0"/>
              <a:t> 클립보드 공유</a:t>
            </a:r>
            <a:endParaRPr lang="en-US" altLang="ko-KR" dirty="0"/>
          </a:p>
          <a:p>
            <a:pPr lvl="2"/>
            <a:r>
              <a:rPr lang="ko-KR" altLang="en-US" dirty="0"/>
              <a:t>가상 머신 메뉴에서 </a:t>
            </a:r>
            <a:r>
              <a:rPr lang="en-US" altLang="ko-KR" dirty="0"/>
              <a:t>‘</a:t>
            </a:r>
            <a:r>
              <a:rPr lang="ko-KR" altLang="en-US" dirty="0"/>
              <a:t>장치＇ </a:t>
            </a:r>
            <a:r>
              <a:rPr lang="en-US" altLang="ko-KR" dirty="0"/>
              <a:t>&gt; ‘</a:t>
            </a:r>
            <a:r>
              <a:rPr lang="ko-KR" altLang="en-US" dirty="0"/>
              <a:t>클립보드 공유‘</a:t>
            </a:r>
            <a:r>
              <a:rPr lang="en-US" altLang="ko-KR" dirty="0"/>
              <a:t>&gt; ‘</a:t>
            </a:r>
            <a:r>
              <a:rPr lang="ko-KR" altLang="en-US" dirty="0"/>
              <a:t>양방향</a:t>
            </a:r>
            <a:r>
              <a:rPr lang="en-US" altLang="ko-KR" dirty="0"/>
              <a:t>’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ko-KR" altLang="en-US" dirty="0"/>
              <a:t>가상 </a:t>
            </a:r>
            <a:r>
              <a:rPr lang="ko-KR" altLang="en-US" dirty="0" err="1"/>
              <a:t>머신과</a:t>
            </a:r>
            <a:r>
              <a:rPr lang="ko-KR" altLang="en-US" dirty="0"/>
              <a:t> 폴더 공유</a:t>
            </a:r>
            <a:endParaRPr lang="en-US" altLang="ko-KR" dirty="0"/>
          </a:p>
          <a:p>
            <a:pPr lvl="2"/>
            <a:r>
              <a:rPr lang="ko-KR" altLang="en-US" dirty="0"/>
              <a:t>가상 머신 메뉴에서 </a:t>
            </a:r>
            <a:r>
              <a:rPr lang="en-US" altLang="ko-KR" dirty="0"/>
              <a:t>‘</a:t>
            </a:r>
            <a:r>
              <a:rPr lang="ko-KR" altLang="en-US" dirty="0"/>
              <a:t>장치＇ </a:t>
            </a:r>
            <a:r>
              <a:rPr lang="en-US" altLang="ko-KR" dirty="0"/>
              <a:t>&gt; ‘</a:t>
            </a:r>
            <a:r>
              <a:rPr lang="ko-KR" altLang="en-US" dirty="0"/>
              <a:t>공유 폴더‘</a:t>
            </a:r>
            <a:r>
              <a:rPr lang="en-US" altLang="ko-KR" dirty="0"/>
              <a:t>&gt; ‘</a:t>
            </a:r>
            <a:r>
              <a:rPr lang="ko-KR" altLang="en-US" dirty="0"/>
              <a:t>공유 폴더 설정</a:t>
            </a:r>
            <a:r>
              <a:rPr lang="en-US" altLang="ko-KR" dirty="0"/>
              <a:t>’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머신 폴더</a:t>
            </a:r>
            <a:r>
              <a:rPr lang="en-US" altLang="ko-KR" dirty="0"/>
              <a:t>’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&gt; ‘</a:t>
            </a:r>
            <a:r>
              <a:rPr lang="ko-KR" altLang="en-US" dirty="0" err="1"/>
              <a:t>공유폴더추가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/>
              <a:t>폴더 경로 지정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 err="1"/>
              <a:t>자동마운트</a:t>
            </a:r>
            <a:r>
              <a:rPr lang="en-US" altLang="ko-KR" dirty="0"/>
              <a:t>’, ‘</a:t>
            </a:r>
            <a:r>
              <a:rPr lang="ko-KR" altLang="en-US" dirty="0" err="1"/>
              <a:t>항상사용하기</a:t>
            </a:r>
            <a:r>
              <a:rPr lang="en-US" altLang="ko-KR" dirty="0"/>
              <a:t>’</a:t>
            </a:r>
            <a:r>
              <a:rPr lang="ko-KR" altLang="en-US" dirty="0"/>
              <a:t>에 체크</a:t>
            </a:r>
            <a:endParaRPr lang="en-US" altLang="ko-KR" dirty="0"/>
          </a:p>
          <a:p>
            <a:pPr lvl="2"/>
            <a:r>
              <a:rPr lang="en-US" altLang="ko-KR" dirty="0"/>
              <a:t>virtual box </a:t>
            </a:r>
            <a:r>
              <a:rPr lang="ko-KR" altLang="en-US" dirty="0"/>
              <a:t>재실행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C9D663-4F10-4D08-8C8B-CC11395B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36783C6-531D-4D0E-B3A1-E8B885D8979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735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F23793C-9621-4151-849D-BE06DEF24A4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BLAS library (for modeling with CPU)</a:t>
            </a:r>
          </a:p>
          <a:p>
            <a:pPr lvl="1"/>
            <a:r>
              <a:rPr lang="ko-KR" altLang="en-US" dirty="0"/>
              <a:t>터미널</a:t>
            </a:r>
            <a:r>
              <a:rPr lang="en-US" altLang="ko-KR" dirty="0"/>
              <a:t>(Ctrl + Alt + T)</a:t>
            </a:r>
            <a:r>
              <a:rPr lang="ko-KR" altLang="en-US" dirty="0"/>
              <a:t>에서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virtualenv</a:t>
            </a:r>
            <a:r>
              <a:rPr lang="en-US" altLang="ko-KR" dirty="0"/>
              <a:t> (for TensorFlow on R )</a:t>
            </a:r>
          </a:p>
          <a:p>
            <a:pPr lvl="1"/>
            <a:r>
              <a:rPr lang="ko-KR" altLang="en-US" dirty="0"/>
              <a:t>터미널에서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C39C1C-24B7-4DC3-B3C7-B26890D2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실행을 위한 사전 설치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3688801-BD81-4547-A51C-3AB2A70A10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393895"/>
              </p:ext>
            </p:extLst>
          </p:nvPr>
        </p:nvGraphicFramePr>
        <p:xfrm>
          <a:off x="628650" y="2740024"/>
          <a:ext cx="78867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1617864981"/>
                    </a:ext>
                  </a:extLst>
                </a:gridCol>
              </a:tblGrid>
              <a:tr h="1656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$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sudo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apt-get update</a:t>
                      </a: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$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sudo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apt-get upgrade</a:t>
                      </a: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$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sudo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apt-get install python-pip python-dev</a:t>
                      </a: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$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sudo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apt-get install build-essential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cmake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git unzip</a:t>
                      </a: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$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sudo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apt-get install pkg-config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libopenblas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-dev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liblapack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-dev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95481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1394BB-52AA-4953-A7DF-75BC913B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7" name="내용 개체 틀 4">
            <a:extLst>
              <a:ext uri="{FF2B5EF4-FFF2-40B4-BE49-F238E27FC236}">
                <a16:creationId xmlns:a16="http://schemas.microsoft.com/office/drawing/2014/main" id="{DA001DBB-FFA5-44A8-B563-CAC8D5E9A7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5911022"/>
              </p:ext>
            </p:extLst>
          </p:nvPr>
        </p:nvGraphicFramePr>
        <p:xfrm>
          <a:off x="628650" y="5588759"/>
          <a:ext cx="7886700" cy="608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1617864981"/>
                    </a:ext>
                  </a:extLst>
                </a:gridCol>
              </a:tblGrid>
              <a:tr h="608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$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sudo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apt-get install python-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virtualenv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95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69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F23793C-9621-4151-849D-BE06DEF24A4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 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터미널에서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RStudio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직접 다운로드 후 설치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https://www.rstudio.com/products/rstudio/download/#download</a:t>
            </a:r>
            <a:endParaRPr lang="en-US" altLang="ko-KR" dirty="0"/>
          </a:p>
          <a:p>
            <a:pPr lvl="2"/>
            <a:r>
              <a:rPr lang="en-US" altLang="ko-KR" dirty="0"/>
              <a:t>‘RStudio 1.1.463 - Ubuntu 16.04+/Debian 9+ (64-bit)’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2"/>
            <a:r>
              <a:rPr lang="en-US" altLang="ko-KR" dirty="0"/>
              <a:t>‘rstudio-xenial-1.1.463-amd64.deb’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C39C1C-24B7-4DC3-B3C7-B26890D2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R </a:t>
            </a:r>
            <a:r>
              <a:rPr lang="ko-KR" altLang="en-US" dirty="0"/>
              <a:t>및 </a:t>
            </a:r>
            <a:r>
              <a:rPr lang="en-US" altLang="ko-KR" dirty="0" err="1"/>
              <a:t>Keras</a:t>
            </a:r>
            <a:r>
              <a:rPr lang="en-US" altLang="ko-KR" dirty="0"/>
              <a:t> package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3688801-BD81-4547-A51C-3AB2A70A10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294700"/>
              </p:ext>
            </p:extLst>
          </p:nvPr>
        </p:nvGraphicFramePr>
        <p:xfrm>
          <a:off x="628650" y="2792777"/>
          <a:ext cx="7886700" cy="636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1617864981"/>
                    </a:ext>
                  </a:extLst>
                </a:gridCol>
              </a:tblGrid>
              <a:tr h="6362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$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sudo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apt install r-base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95481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1394BB-52AA-4953-A7DF-75BC913B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866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F23793C-9621-4151-849D-BE06DEF24A4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Keras</a:t>
            </a:r>
            <a:r>
              <a:rPr lang="en-US" altLang="ko-KR" dirty="0"/>
              <a:t> package </a:t>
            </a:r>
            <a:r>
              <a:rPr lang="ko-KR" altLang="en-US" dirty="0"/>
              <a:t>설치 </a:t>
            </a:r>
            <a:endParaRPr lang="en-US" altLang="ko-KR" dirty="0"/>
          </a:p>
          <a:p>
            <a:pPr lvl="1"/>
            <a:r>
              <a:rPr lang="en-US" altLang="ko-KR" dirty="0"/>
              <a:t>RStudio</a:t>
            </a:r>
            <a:r>
              <a:rPr lang="ko-KR" altLang="en-US" dirty="0"/>
              <a:t>에서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C39C1C-24B7-4DC3-B3C7-B26890D2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R </a:t>
            </a:r>
            <a:r>
              <a:rPr lang="ko-KR" altLang="en-US" dirty="0"/>
              <a:t>및 </a:t>
            </a:r>
            <a:r>
              <a:rPr lang="en-US" altLang="ko-KR" dirty="0" err="1"/>
              <a:t>Keras</a:t>
            </a:r>
            <a:r>
              <a:rPr lang="en-US" altLang="ko-KR" dirty="0"/>
              <a:t> package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3688801-BD81-4547-A51C-3AB2A70A10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34207"/>
              </p:ext>
            </p:extLst>
          </p:nvPr>
        </p:nvGraphicFramePr>
        <p:xfrm>
          <a:off x="628650" y="2845532"/>
          <a:ext cx="78867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1617864981"/>
                    </a:ext>
                  </a:extLst>
                </a:gridCol>
              </a:tblGrid>
              <a:tr h="6362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install.packages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keras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 library(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keras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install_keras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95481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1394BB-52AA-4953-A7DF-75BC913B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733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F23793C-9621-4151-849D-BE06DEF24A4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테스트</a:t>
            </a:r>
            <a:endParaRPr lang="en-US" altLang="ko-KR" dirty="0"/>
          </a:p>
          <a:p>
            <a:pPr lvl="1"/>
            <a:r>
              <a:rPr lang="en-US" altLang="ko-KR" dirty="0"/>
              <a:t>RStudio</a:t>
            </a:r>
            <a:r>
              <a:rPr lang="ko-KR" altLang="en-US" dirty="0"/>
              <a:t>에서</a:t>
            </a:r>
            <a:endParaRPr lang="en-US" altLang="ko-KR" dirty="0"/>
          </a:p>
          <a:p>
            <a:pPr lvl="1"/>
            <a:r>
              <a:rPr lang="ko-KR" altLang="en-US" dirty="0"/>
              <a:t>다음 코드 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아래와 같이 실행되면 성공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C39C1C-24B7-4DC3-B3C7-B26890D2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테스트</a:t>
            </a:r>
            <a:endParaRPr lang="en-US" altLang="ko-KR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3688801-BD81-4547-A51C-3AB2A70A10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30609"/>
              </p:ext>
            </p:extLst>
          </p:nvPr>
        </p:nvGraphicFramePr>
        <p:xfrm>
          <a:off x="628650" y="3109303"/>
          <a:ext cx="78867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1617864981"/>
                    </a:ext>
                  </a:extLst>
                </a:gridCol>
              </a:tblGrid>
              <a:tr h="6362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library(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keras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model &lt;-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keras_model_sequential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%&gt;%</a:t>
                      </a:r>
                    </a:p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layer_dense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(units = 32,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input_shape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c(784)) %&gt;%</a:t>
                      </a:r>
                    </a:p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layer_dense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(units = 32)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95481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1394BB-52AA-4953-A7DF-75BC913B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F62DC9-55C8-457D-A51E-18A7FA50E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5077191"/>
            <a:ext cx="4754835" cy="123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95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F23793C-9621-4151-849D-BE06DEF24A4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이슈</a:t>
            </a:r>
            <a:r>
              <a:rPr lang="en-US" altLang="ko-KR" dirty="0"/>
              <a:t>: 'Old version of cryptography ([1, 2, 3]) may cause slowdown'</a:t>
            </a:r>
          </a:p>
          <a:p>
            <a:pPr lvl="1"/>
            <a:r>
              <a:rPr lang="ko-KR" altLang="en-US" dirty="0"/>
              <a:t>터미널에서 다음 코드 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RStudio</a:t>
            </a:r>
            <a:r>
              <a:rPr lang="ko-KR" altLang="en-US" dirty="0"/>
              <a:t>에서 </a:t>
            </a:r>
            <a:r>
              <a:rPr lang="en-US" altLang="ko-KR" dirty="0" err="1"/>
              <a:t>Keras</a:t>
            </a:r>
            <a:r>
              <a:rPr lang="en-US" altLang="ko-KR" dirty="0"/>
              <a:t> package </a:t>
            </a:r>
            <a:r>
              <a:rPr lang="ko-KR" altLang="en-US" dirty="0"/>
              <a:t>재설치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C39C1C-24B7-4DC3-B3C7-B26890D2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문제 해결</a:t>
            </a:r>
            <a:endParaRPr lang="en-US" altLang="ko-KR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3688801-BD81-4547-A51C-3AB2A70A10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837000"/>
              </p:ext>
            </p:extLst>
          </p:nvPr>
        </p:nvGraphicFramePr>
        <p:xfrm>
          <a:off x="628650" y="3250819"/>
          <a:ext cx="78867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1617864981"/>
                    </a:ext>
                  </a:extLst>
                </a:gridCol>
              </a:tblGrid>
              <a:tr h="6362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sudo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pip install --upgrade cryptography</a:t>
                      </a: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sudo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python -m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easy_install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--upgrade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pyOpenSSL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95481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1394BB-52AA-4953-A7DF-75BC913B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D242E8-27C9-4038-A938-0AB99DAAA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01" y="4951208"/>
            <a:ext cx="7907197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49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F23793C-9621-4151-849D-BE06DEF24A4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rgbClr val="FF0000"/>
                </a:solidFill>
              </a:rPr>
              <a:t>주의</a:t>
            </a:r>
            <a:r>
              <a:rPr lang="en-US" altLang="ko-KR" b="1" dirty="0">
                <a:solidFill>
                  <a:srgbClr val="FF0000"/>
                </a:solidFill>
              </a:rPr>
              <a:t>! </a:t>
            </a:r>
            <a:r>
              <a:rPr lang="ko-KR" altLang="en-US" b="1" dirty="0">
                <a:solidFill>
                  <a:srgbClr val="FF0000"/>
                </a:solidFill>
              </a:rPr>
              <a:t>가상 </a:t>
            </a:r>
            <a:r>
              <a:rPr lang="ko-KR" altLang="en-US" b="1" dirty="0" err="1">
                <a:solidFill>
                  <a:srgbClr val="FF0000"/>
                </a:solidFill>
              </a:rPr>
              <a:t>머신에는</a:t>
            </a:r>
            <a:r>
              <a:rPr lang="ko-KR" altLang="en-US" b="1" dirty="0">
                <a:solidFill>
                  <a:srgbClr val="FF0000"/>
                </a:solidFill>
              </a:rPr>
              <a:t> 설치 금지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rgbClr val="FF0000"/>
                </a:solidFill>
              </a:rPr>
              <a:t>cuda</a:t>
            </a:r>
            <a:r>
              <a:rPr lang="en-US" altLang="ko-KR" b="1" dirty="0">
                <a:solidFill>
                  <a:srgbClr val="FF0000"/>
                </a:solidFill>
              </a:rPr>
              <a:t> v9.0 and </a:t>
            </a:r>
            <a:r>
              <a:rPr lang="en-US" altLang="ko-KR" b="1" dirty="0" err="1">
                <a:solidFill>
                  <a:srgbClr val="FF0000"/>
                </a:solidFill>
              </a:rPr>
              <a:t>cudnn</a:t>
            </a:r>
            <a:r>
              <a:rPr lang="en-US" altLang="ko-KR" b="1" dirty="0">
                <a:solidFill>
                  <a:srgbClr val="FF0000"/>
                </a:solidFill>
              </a:rPr>
              <a:t> 7.2 </a:t>
            </a:r>
          </a:p>
          <a:p>
            <a:pPr lvl="1"/>
            <a:r>
              <a:rPr lang="ko-KR" altLang="en-US" dirty="0"/>
              <a:t>아래 링크의 </a:t>
            </a:r>
            <a:r>
              <a:rPr lang="ko-KR" altLang="en-US" dirty="0" err="1"/>
              <a:t>쉘스크립트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2"/>
            <a:r>
              <a:rPr lang="en-US" altLang="ko-KR" dirty="0"/>
              <a:t>R</a:t>
            </a:r>
            <a:r>
              <a:rPr lang="ko-KR" altLang="en-US" dirty="0"/>
              <a:t> 이용 시 전체 실행</a:t>
            </a:r>
            <a:endParaRPr lang="en-US" altLang="ko-KR" dirty="0"/>
          </a:p>
          <a:p>
            <a:pPr lvl="2"/>
            <a:r>
              <a:rPr lang="en-US" altLang="ko-KR" dirty="0"/>
              <a:t>RStudio </a:t>
            </a:r>
            <a:r>
              <a:rPr lang="ko-KR" altLang="en-US" dirty="0"/>
              <a:t>이용 시 </a:t>
            </a:r>
            <a:r>
              <a:rPr lang="en-US" altLang="ko-KR" dirty="0"/>
              <a:t>47~49</a:t>
            </a:r>
            <a:r>
              <a:rPr lang="ko-KR" altLang="en-US" dirty="0"/>
              <a:t>행 삭제하고 실행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https://gist.github.com/Mahedi-61/2a2f1579d4271717d421065168ce6a73</a:t>
            </a:r>
            <a:endParaRPr lang="en-US" altLang="ko-KR" dirty="0"/>
          </a:p>
          <a:p>
            <a:pPr lvl="1"/>
            <a:r>
              <a:rPr lang="ko-KR" altLang="en-US" dirty="0"/>
              <a:t>환경 변수 설정</a:t>
            </a:r>
            <a:r>
              <a:rPr lang="en-US" altLang="ko-KR" dirty="0"/>
              <a:t> (RStudio </a:t>
            </a:r>
            <a:r>
              <a:rPr lang="ko-KR" altLang="en-US" dirty="0"/>
              <a:t>이용 시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‘~/.profile’ </a:t>
            </a:r>
            <a:r>
              <a:rPr lang="ko-KR" altLang="en-US" dirty="0"/>
              <a:t>파일에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C39C1C-24B7-4DC3-B3C7-B26890D2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참고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. 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Keras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 with GPU </a:t>
            </a:r>
            <a:br>
              <a:rPr lang="en-US" altLang="ko-KR" dirty="0">
                <a:solidFill>
                  <a:srgbClr val="FF0000"/>
                </a:solidFill>
                <a:latin typeface="+mn-ea"/>
              </a:rPr>
            </a:b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주의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! GPU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이용할 때만 실행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1394BB-52AA-4953-A7DF-75BC913B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26</a:t>
            </a:fld>
            <a:endParaRPr lang="ko-KR" altLang="en-US"/>
          </a:p>
        </p:txBody>
      </p:sp>
      <p:graphicFrame>
        <p:nvGraphicFramePr>
          <p:cNvPr id="9" name="내용 개체 틀 4">
            <a:extLst>
              <a:ext uri="{FF2B5EF4-FFF2-40B4-BE49-F238E27FC236}">
                <a16:creationId xmlns:a16="http://schemas.microsoft.com/office/drawing/2014/main" id="{575D0403-9AE1-448D-86A6-3E3E7115B2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7437858"/>
              </p:ext>
            </p:extLst>
          </p:nvPr>
        </p:nvGraphicFramePr>
        <p:xfrm>
          <a:off x="628650" y="5254645"/>
          <a:ext cx="78867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1617864981"/>
                    </a:ext>
                  </a:extLst>
                </a:gridCol>
              </a:tblGrid>
              <a:tr h="608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export CUDA_HOME=/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usr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/local/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cuda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export LD_LIBRARY_PATH=${LD_LIBRARY_PATH}:${CUDA_HOME}/lib64</a:t>
                      </a: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PATH=${CUDA_HOME}/bin:${PATH}</a:t>
                      </a: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export PATH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95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459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F23793C-9621-4151-849D-BE06DEF24A4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rgbClr val="FF0000"/>
                </a:solidFill>
              </a:rPr>
              <a:t>Keras</a:t>
            </a:r>
            <a:r>
              <a:rPr lang="en-US" altLang="ko-KR" b="1" dirty="0">
                <a:solidFill>
                  <a:srgbClr val="FF0000"/>
                </a:solidFill>
              </a:rPr>
              <a:t> GPU package </a:t>
            </a:r>
          </a:p>
          <a:p>
            <a:pPr lvl="1"/>
            <a:r>
              <a:rPr lang="en-US" altLang="ko-KR" dirty="0"/>
              <a:t>RStudio</a:t>
            </a:r>
            <a:r>
              <a:rPr lang="ko-KR" altLang="en-US" dirty="0"/>
              <a:t>에서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C39C1C-24B7-4DC3-B3C7-B26890D2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참고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. 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  <a:ea typeface="+mn-ea"/>
              </a:rPr>
              <a:t>Keras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 with GPU </a:t>
            </a:r>
            <a:b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주의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! GPU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이용할 때만 실행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1394BB-52AA-4953-A7DF-75BC913B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7" name="내용 개체 틀 4">
            <a:extLst>
              <a:ext uri="{FF2B5EF4-FFF2-40B4-BE49-F238E27FC236}">
                <a16:creationId xmlns:a16="http://schemas.microsoft.com/office/drawing/2014/main" id="{E33AE790-1C52-4B2E-A69E-045FDBF418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047446"/>
              </p:ext>
            </p:extLst>
          </p:nvPr>
        </p:nvGraphicFramePr>
        <p:xfrm>
          <a:off x="628650" y="2976559"/>
          <a:ext cx="78867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1617864981"/>
                    </a:ext>
                  </a:extLst>
                </a:gridCol>
              </a:tblGrid>
              <a:tr h="6362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 library(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keras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install_keras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tensorflow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"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gpu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95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Virtual box </a:t>
            </a:r>
            <a:r>
              <a:rPr lang="ko-KR" altLang="en-US" dirty="0"/>
              <a:t>설치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VirtualBox </a:t>
            </a:r>
            <a:r>
              <a:rPr lang="ko-KR" altLang="en-US" dirty="0"/>
              <a:t>다운로드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https://www.virtualbox.org/wiki/Downloads</a:t>
            </a:r>
            <a:endParaRPr lang="en-US" altLang="ko-KR" dirty="0"/>
          </a:p>
          <a:p>
            <a:pPr lvl="1"/>
            <a:r>
              <a:rPr lang="en-US" altLang="ko-KR" dirty="0"/>
              <a:t>VirtualBox 6.0.0 platform packages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en-US" altLang="ko-KR" dirty="0"/>
              <a:t>Windows hosts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설치 프로그램 실행 후</a:t>
            </a:r>
            <a:r>
              <a:rPr lang="en-US" altLang="ko-KR" dirty="0"/>
              <a:t> </a:t>
            </a:r>
            <a:r>
              <a:rPr lang="ko-KR" altLang="en-US" dirty="0"/>
              <a:t>옵션 변경 없이 계속 </a:t>
            </a:r>
            <a:r>
              <a:rPr lang="en-US" altLang="ko-KR" dirty="0"/>
              <a:t>Next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85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E1E32-9EAD-4105-A6DF-BC0CFF20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가상 </a:t>
            </a:r>
            <a:r>
              <a:rPr lang="ko-KR" altLang="en-US" dirty="0" err="1"/>
              <a:t>머신에</a:t>
            </a:r>
            <a:r>
              <a:rPr lang="ko-KR" altLang="en-US" dirty="0"/>
              <a:t> </a:t>
            </a:r>
            <a:r>
              <a:rPr lang="en-US" altLang="ko-KR" dirty="0"/>
              <a:t>Ubuntu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B84F9-ED08-4BBF-8F92-A66DBCE12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Ubuntu Desktop </a:t>
            </a:r>
            <a:r>
              <a:rPr lang="ko-KR" altLang="en-US" dirty="0"/>
              <a:t>이미지 다운로드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https://www.ubuntu.com/download/desktop</a:t>
            </a:r>
            <a:endParaRPr lang="en-US" altLang="ko-KR" dirty="0"/>
          </a:p>
          <a:p>
            <a:pPr lvl="1"/>
            <a:r>
              <a:rPr lang="en-US" altLang="ko-KR" dirty="0"/>
              <a:t>Ubuntu 18.04.1 LTS Download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2"/>
            <a:r>
              <a:rPr lang="ko-KR" altLang="en-US" dirty="0"/>
              <a:t>페이지 이동 후 </a:t>
            </a:r>
            <a:br>
              <a:rPr lang="en-US" altLang="ko-KR" dirty="0"/>
            </a:br>
            <a:r>
              <a:rPr lang="en-US" altLang="ko-KR" dirty="0"/>
              <a:t>ubuntu-18.04.1-desktop-amd64.iso </a:t>
            </a:r>
            <a:r>
              <a:rPr lang="ko-KR" altLang="en-US" dirty="0"/>
              <a:t>자동 다운로드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428C30-A4CA-45EA-BE88-372D2A48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70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E1E32-9EAD-4105-A6DF-BC0CFF20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가상 </a:t>
            </a:r>
            <a:r>
              <a:rPr lang="ko-KR" altLang="en-US" dirty="0" err="1"/>
              <a:t>머신에</a:t>
            </a:r>
            <a:r>
              <a:rPr lang="ko-KR" altLang="en-US" dirty="0"/>
              <a:t> </a:t>
            </a:r>
            <a:r>
              <a:rPr lang="en-US" altLang="ko-KR" dirty="0"/>
              <a:t>Ubuntu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B84F9-ED08-4BBF-8F92-A66DBCE12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VirtualBox</a:t>
            </a:r>
            <a:r>
              <a:rPr lang="ko-KR" altLang="en-US" dirty="0"/>
              <a:t>에 가상머신 생성 </a:t>
            </a:r>
            <a:r>
              <a:rPr lang="en-US" altLang="ko-KR" dirty="0"/>
              <a:t>(1/4)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새로 만들기</a:t>
            </a:r>
            <a:r>
              <a:rPr lang="en-US" altLang="ko-KR" dirty="0"/>
              <a:t>’</a:t>
            </a:r>
            <a:br>
              <a:rPr lang="en-US" altLang="ko-KR" dirty="0"/>
            </a:br>
            <a:r>
              <a:rPr lang="ko-KR" altLang="en-US" dirty="0"/>
              <a:t>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428C30-A4CA-45EA-BE88-372D2A48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95DC97-05C5-4917-A4DC-C0DC3E2CE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05" y="2445438"/>
            <a:ext cx="5851268" cy="335748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78B0EEF-30BF-49FD-A686-C582BAA676BA}"/>
              </a:ext>
            </a:extLst>
          </p:cNvPr>
          <p:cNvSpPr/>
          <p:nvPr/>
        </p:nvSpPr>
        <p:spPr>
          <a:xfrm>
            <a:off x="6394470" y="2743200"/>
            <a:ext cx="573024" cy="387096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03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1573C-693C-4A9E-A951-72EADA23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가상 </a:t>
            </a:r>
            <a:r>
              <a:rPr lang="ko-KR" altLang="en-US" dirty="0" err="1"/>
              <a:t>머신에</a:t>
            </a:r>
            <a:r>
              <a:rPr lang="ko-KR" altLang="en-US" dirty="0"/>
              <a:t> </a:t>
            </a:r>
            <a:r>
              <a:rPr lang="en-US" altLang="ko-KR" dirty="0"/>
              <a:t>Ubuntu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94E4C-C3FA-4731-9685-38CF24882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/>
              <a:t>VirtualBox</a:t>
            </a:r>
            <a:r>
              <a:rPr lang="ko-KR" altLang="en-US" dirty="0"/>
              <a:t>에 가상머신 생성 </a:t>
            </a:r>
            <a:r>
              <a:rPr lang="en-US" altLang="ko-KR" dirty="0"/>
              <a:t>(2/4)</a:t>
            </a:r>
          </a:p>
          <a:p>
            <a:pPr lvl="1"/>
            <a:r>
              <a:rPr lang="ko-KR" altLang="en-US" dirty="0"/>
              <a:t>이름 및 운영체제</a:t>
            </a:r>
            <a:endParaRPr lang="en-US" altLang="ko-KR" dirty="0"/>
          </a:p>
          <a:p>
            <a:pPr lvl="2"/>
            <a:r>
              <a:rPr lang="en-US" altLang="ko-KR" dirty="0"/>
              <a:t>Name: </a:t>
            </a:r>
            <a:r>
              <a:rPr lang="ko-KR" altLang="en-US" dirty="0"/>
              <a:t>원하는 이름으로</a:t>
            </a:r>
            <a:endParaRPr lang="en-US" altLang="ko-KR" dirty="0"/>
          </a:p>
          <a:p>
            <a:pPr lvl="2"/>
            <a:r>
              <a:rPr lang="en-US" altLang="ko-KR" dirty="0"/>
              <a:t>Machine</a:t>
            </a:r>
            <a:r>
              <a:rPr lang="ko-KR" altLang="en-US" dirty="0"/>
              <a:t> </a:t>
            </a:r>
            <a:r>
              <a:rPr lang="en-US" altLang="ko-KR" dirty="0"/>
              <a:t>folder:</a:t>
            </a:r>
            <a:br>
              <a:rPr lang="en-US" altLang="ko-KR" dirty="0"/>
            </a:br>
            <a:r>
              <a:rPr lang="ko-KR" altLang="en-US" dirty="0"/>
              <a:t>             기본 값으로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r>
              <a:rPr lang="en-US" altLang="ko-KR" dirty="0"/>
              <a:t>: Linux</a:t>
            </a:r>
          </a:p>
          <a:p>
            <a:pPr lvl="2"/>
            <a:r>
              <a:rPr lang="ko-KR" altLang="en-US" dirty="0"/>
              <a:t>버전</a:t>
            </a:r>
            <a:r>
              <a:rPr lang="en-US" altLang="ko-KR" dirty="0"/>
              <a:t>: Ubuntu (64-bit)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C9D663-4F10-4D08-8C8B-CC11395B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36783C6-531D-4D0E-B3A1-E8B885D8979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746E97-B269-45BE-8B25-D7998FE3D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651126"/>
            <a:ext cx="44100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7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1573C-693C-4A9E-A951-72EADA23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가상 </a:t>
            </a:r>
            <a:r>
              <a:rPr lang="ko-KR" altLang="en-US" dirty="0" err="1"/>
              <a:t>머신에</a:t>
            </a:r>
            <a:r>
              <a:rPr lang="ko-KR" altLang="en-US" dirty="0"/>
              <a:t> </a:t>
            </a:r>
            <a:r>
              <a:rPr lang="en-US" altLang="ko-KR" dirty="0"/>
              <a:t>Ubuntu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94E4C-C3FA-4731-9685-38CF24882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/>
              <a:t>VirtualBox</a:t>
            </a:r>
            <a:r>
              <a:rPr lang="ko-KR" altLang="en-US" dirty="0"/>
              <a:t>에 가상머신 생성 </a:t>
            </a:r>
            <a:r>
              <a:rPr lang="en-US" altLang="ko-KR" dirty="0"/>
              <a:t>(3/4)</a:t>
            </a:r>
          </a:p>
          <a:p>
            <a:pPr lvl="1"/>
            <a:r>
              <a:rPr lang="ko-KR" altLang="en-US" dirty="0"/>
              <a:t>메모리 크기</a:t>
            </a:r>
            <a:endParaRPr lang="en-US" altLang="ko-KR" dirty="0"/>
          </a:p>
          <a:p>
            <a:pPr lvl="2"/>
            <a:r>
              <a:rPr lang="ko-KR" altLang="en-US" dirty="0"/>
              <a:t>안전범위</a:t>
            </a:r>
            <a:r>
              <a:rPr lang="en-US" altLang="ko-KR" dirty="0"/>
              <a:t>(</a:t>
            </a:r>
            <a:r>
              <a:rPr lang="ko-KR" altLang="en-US" dirty="0"/>
              <a:t>연두색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안에서 지정</a:t>
            </a:r>
            <a:endParaRPr lang="en-US" altLang="ko-KR" dirty="0"/>
          </a:p>
          <a:p>
            <a:pPr lvl="2"/>
            <a:r>
              <a:rPr lang="ko-KR" altLang="en-US" dirty="0"/>
              <a:t>최대 </a:t>
            </a:r>
            <a:r>
              <a:rPr lang="en-US" altLang="ko-KR" dirty="0"/>
              <a:t>RAM </a:t>
            </a:r>
            <a:r>
              <a:rPr lang="ko-KR" altLang="en-US" dirty="0"/>
              <a:t>사이즈의</a:t>
            </a:r>
            <a:br>
              <a:rPr lang="en-US" altLang="ko-KR" dirty="0"/>
            </a:br>
            <a:r>
              <a:rPr lang="ko-KR" altLang="en-US" dirty="0"/>
              <a:t>절반 정도 추천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C9D663-4F10-4D08-8C8B-CC11395B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36783C6-531D-4D0E-B3A1-E8B885D8979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1E355D-ACD6-4CA3-905D-29C2FD9E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2471738"/>
            <a:ext cx="44100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0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1573C-693C-4A9E-A951-72EADA23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가상 </a:t>
            </a:r>
            <a:r>
              <a:rPr lang="ko-KR" altLang="en-US" dirty="0" err="1"/>
              <a:t>머신에</a:t>
            </a:r>
            <a:r>
              <a:rPr lang="ko-KR" altLang="en-US" dirty="0"/>
              <a:t> </a:t>
            </a:r>
            <a:r>
              <a:rPr lang="en-US" altLang="ko-KR" dirty="0"/>
              <a:t>Ubuntu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94E4C-C3FA-4731-9685-38CF24882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/>
              <a:t>VirtualBox</a:t>
            </a:r>
            <a:r>
              <a:rPr lang="ko-KR" altLang="en-US" dirty="0"/>
              <a:t>에 가상머신 생성 </a:t>
            </a:r>
            <a:r>
              <a:rPr lang="en-US" altLang="ko-KR" dirty="0"/>
              <a:t>(4/4)</a:t>
            </a:r>
          </a:p>
          <a:p>
            <a:pPr lvl="1"/>
            <a:r>
              <a:rPr lang="ko-KR" altLang="en-US" dirty="0"/>
              <a:t>하드디스크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지금 새 가상 하드 디스크 만들기</a:t>
            </a:r>
            <a:r>
              <a:rPr lang="en-US" altLang="ko-KR" dirty="0"/>
              <a:t>’</a:t>
            </a:r>
            <a:r>
              <a:rPr lang="ko-KR" altLang="en-US" dirty="0"/>
              <a:t> 선택</a:t>
            </a:r>
            <a:endParaRPr lang="en-US" altLang="ko-KR" dirty="0"/>
          </a:p>
          <a:p>
            <a:pPr lvl="1"/>
            <a:r>
              <a:rPr lang="ko-KR" altLang="en-US" dirty="0"/>
              <a:t>하드디스크 파일 종류</a:t>
            </a:r>
            <a:endParaRPr lang="en-US" altLang="ko-KR" dirty="0"/>
          </a:p>
          <a:p>
            <a:pPr lvl="2"/>
            <a:r>
              <a:rPr lang="en-US" altLang="ko-KR" dirty="0"/>
              <a:t>‘VDI’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ko-KR" altLang="en-US" dirty="0"/>
              <a:t>물리적 하드 드라이브에 저장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동적 할당</a:t>
            </a:r>
            <a:r>
              <a:rPr lang="en-US" altLang="ko-KR" dirty="0"/>
              <a:t>’</a:t>
            </a:r>
            <a:r>
              <a:rPr lang="ko-KR" altLang="en-US" dirty="0"/>
              <a:t> 선택 </a:t>
            </a:r>
            <a:r>
              <a:rPr lang="en-US" altLang="ko-KR" dirty="0"/>
              <a:t>(‘</a:t>
            </a:r>
            <a:r>
              <a:rPr lang="ko-KR" altLang="en-US" dirty="0"/>
              <a:t>고정 크기</a:t>
            </a:r>
            <a:r>
              <a:rPr lang="en-US" altLang="ko-KR" dirty="0"/>
              <a:t>’</a:t>
            </a:r>
            <a:r>
              <a:rPr lang="ko-KR" altLang="en-US" dirty="0"/>
              <a:t> 선택도 괜찮음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파일 위치 및 크기</a:t>
            </a:r>
            <a:endParaRPr lang="en-US" altLang="ko-KR" dirty="0"/>
          </a:p>
          <a:p>
            <a:pPr lvl="2"/>
            <a:r>
              <a:rPr lang="en-US" altLang="ko-KR" dirty="0"/>
              <a:t>32GB </a:t>
            </a:r>
            <a:r>
              <a:rPr lang="ko-KR" altLang="en-US" dirty="0"/>
              <a:t>이상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C9D663-4F10-4D08-8C8B-CC11395B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36783C6-531D-4D0E-B3A1-E8B885D897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66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2E1BDC-AC37-434F-B83C-9D15DC9DC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52" y="2894669"/>
            <a:ext cx="6839712" cy="39246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771573C-693C-4A9E-A951-72EADA23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가상 </a:t>
            </a:r>
            <a:r>
              <a:rPr lang="ko-KR" altLang="en-US" dirty="0" err="1"/>
              <a:t>머신에</a:t>
            </a:r>
            <a:r>
              <a:rPr lang="ko-KR" altLang="en-US" dirty="0"/>
              <a:t> </a:t>
            </a:r>
            <a:r>
              <a:rPr lang="en-US" altLang="ko-KR" dirty="0"/>
              <a:t>Ubuntu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94E4C-C3FA-4731-9685-38CF24882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ko-KR" altLang="en-US" dirty="0"/>
              <a:t>가상머신에 </a:t>
            </a:r>
            <a:r>
              <a:rPr lang="en-US" altLang="ko-KR" dirty="0"/>
              <a:t>Ubuntu </a:t>
            </a:r>
            <a:r>
              <a:rPr lang="ko-KR" altLang="en-US" dirty="0"/>
              <a:t>설치 이미지 삽입 </a:t>
            </a:r>
            <a:r>
              <a:rPr lang="en-US" altLang="ko-KR" dirty="0"/>
              <a:t>(1/2)</a:t>
            </a:r>
          </a:p>
          <a:p>
            <a:pPr lvl="2"/>
            <a:r>
              <a:rPr lang="ko-KR" altLang="en-US" dirty="0"/>
              <a:t>생성한 가상 머신 클릭 </a:t>
            </a:r>
            <a:r>
              <a:rPr lang="en-US" altLang="ko-KR" dirty="0"/>
              <a:t>&gt; ‘</a:t>
            </a:r>
            <a:r>
              <a:rPr lang="ko-KR" altLang="en-US" dirty="0"/>
              <a:t>설정＇ 클릭</a:t>
            </a:r>
            <a:br>
              <a:rPr lang="en-US" altLang="ko-KR" dirty="0"/>
            </a:b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C9D663-4F10-4D08-8C8B-CC11395B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36783C6-531D-4D0E-B3A1-E8B885D8979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EA0C60-A349-481F-8E35-ED345E9D21B7}"/>
              </a:ext>
            </a:extLst>
          </p:cNvPr>
          <p:cNvSpPr/>
          <p:nvPr/>
        </p:nvSpPr>
        <p:spPr>
          <a:xfrm>
            <a:off x="4181266" y="3236118"/>
            <a:ext cx="500461" cy="40929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853C65-A469-4CA6-8D53-3818E7F7C296}"/>
              </a:ext>
            </a:extLst>
          </p:cNvPr>
          <p:cNvSpPr/>
          <p:nvPr/>
        </p:nvSpPr>
        <p:spPr>
          <a:xfrm>
            <a:off x="1114806" y="3559492"/>
            <a:ext cx="2530602" cy="49957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18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1056</Words>
  <Application>Microsoft Office PowerPoint</Application>
  <PresentationFormat>화면 슬라이드 쇼(4:3)</PresentationFormat>
  <Paragraphs>243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Arial</vt:lpstr>
      <vt:lpstr>Calibri</vt:lpstr>
      <vt:lpstr>Calibri Light</vt:lpstr>
      <vt:lpstr>Consolas</vt:lpstr>
      <vt:lpstr>Office 테마</vt:lpstr>
      <vt:lpstr>Keras with R  데스크톱 환경 구축 (우분투 가상 머신)</vt:lpstr>
      <vt:lpstr>차례</vt:lpstr>
      <vt:lpstr>1. Virtual box 설치 </vt:lpstr>
      <vt:lpstr>2. 가상 머신에 Ubuntu 설치</vt:lpstr>
      <vt:lpstr>2. 가상 머신에 Ubuntu 설치</vt:lpstr>
      <vt:lpstr>2. 가상 머신에 Ubuntu 설치</vt:lpstr>
      <vt:lpstr>2. 가상 머신에 Ubuntu 설치</vt:lpstr>
      <vt:lpstr>2. 가상 머신에 Ubuntu 설치</vt:lpstr>
      <vt:lpstr>2. 가상 머신에 Ubuntu 설치</vt:lpstr>
      <vt:lpstr>2. 가상 머신에 Ubuntu 설치</vt:lpstr>
      <vt:lpstr>2. 가상 머신에 Ubuntu 설치</vt:lpstr>
      <vt:lpstr>2. 가상 머신에 Ubuntu 설치</vt:lpstr>
      <vt:lpstr>2. 가상 머신에 Ubuntu 설치</vt:lpstr>
      <vt:lpstr>2. 가상 머신에 Ubuntu 설치</vt:lpstr>
      <vt:lpstr>2. 가상 머신에 Ubuntu 설치</vt:lpstr>
      <vt:lpstr>3. Ubuntu 및 가상 머신 설정</vt:lpstr>
      <vt:lpstr>3. Ubuntu 및 가상 머신 설정</vt:lpstr>
      <vt:lpstr>3. Ubuntu 및 가상 머신 설정</vt:lpstr>
      <vt:lpstr>3. Ubuntu 및 가상 머신 설정</vt:lpstr>
      <vt:lpstr>3. Ubuntu 및 가상 머신 설정</vt:lpstr>
      <vt:lpstr>4. Keras 실행을 위한 사전 설치</vt:lpstr>
      <vt:lpstr>5. R 및 Keras package 설치</vt:lpstr>
      <vt:lpstr>5. R 및 Keras package 설치</vt:lpstr>
      <vt:lpstr>6. Keras 테스트</vt:lpstr>
      <vt:lpstr>7. 문제 해결</vt:lpstr>
      <vt:lpstr>참고. Keras with GPU  (주의! GPU 이용할 때만 실행)</vt:lpstr>
      <vt:lpstr>참고. Keras with GPU  (주의! GPU 이용할 때만 실행)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 with R  데스크톱 환경 구축</dc:title>
  <dc:creator> </dc:creator>
  <cp:lastModifiedBy>Yeonwoo Kim</cp:lastModifiedBy>
  <cp:revision>69</cp:revision>
  <dcterms:created xsi:type="dcterms:W3CDTF">2019-01-03T07:44:40Z</dcterms:created>
  <dcterms:modified xsi:type="dcterms:W3CDTF">2019-01-05T15:56:16Z</dcterms:modified>
</cp:coreProperties>
</file>