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9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FD647-ECFB-4197-A7B7-F1D3C0AA206B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4615C-E4B0-41AC-A414-3C49FF17E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01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895A-B9E5-4737-8754-F0A3F36AC515}" type="datetime1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1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17E3-84F4-461B-926C-CC5EB792AE27}" type="datetime1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42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C7D3-6569-4E50-8611-C4799CA49979}" type="datetime1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93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64DE-9F97-4286-8CA7-6D4815C8EB01}" type="datetime1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17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EC35-9513-4E7E-AC99-281496DBF2A7}" type="datetime1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79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0CAE-9F9B-4D7E-A60F-87F53DB12492}" type="datetime1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92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9011-D924-4213-B4E1-C65DB3A4F82B}" type="datetime1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8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C73C-7112-4EFD-85C5-7145C112A86A}" type="datetime1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96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BD05-6C98-4B11-97A3-DC8FC02E57D5}" type="datetime1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32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B069-FBC4-42A9-AF49-2B775451C831}" type="datetime1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0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AC6F-C8F6-4C6E-9D73-BBBC7B074AA5}" type="datetime1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74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D862A-32F6-41FD-9E86-6D3B1939B1B8}" type="datetime1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783C6-531D-4D0E-B3A1-E8B885D89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74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.continuum.io/archiv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ran.microsoft.com/download" TargetMode="External"/><Relationship Id="rId2" Type="http://schemas.openxmlformats.org/officeDocument/2006/relationships/hyperlink" Target="https://cloud.r-projec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products/rstudio/download/#downloa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014A7-157C-461E-9838-F4E33E807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latin typeface="+mn-ea"/>
                <a:ea typeface="+mn-ea"/>
              </a:rPr>
              <a:t>Keras</a:t>
            </a:r>
            <a:r>
              <a:rPr lang="en-US" altLang="ko-KR" dirty="0">
                <a:latin typeface="+mn-ea"/>
                <a:ea typeface="+mn-ea"/>
              </a:rPr>
              <a:t> with R 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데스크톱 환경 구축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윈도우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CFF908-FF4F-4A8D-A81E-9E4E74592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김연우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2019-01-06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EFFE36-0F5F-40E0-B9EC-8D4031B3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11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49B8D-6123-4055-AEB7-9B728F31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AE70E0-3B49-49AA-A84F-E4FE09319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Anaconda</a:t>
            </a:r>
            <a:r>
              <a:rPr lang="ko-KR" altLang="en-US" dirty="0"/>
              <a:t>로 </a:t>
            </a:r>
            <a:r>
              <a:rPr lang="en-US" altLang="ko-KR" dirty="0"/>
              <a:t>python </a:t>
            </a:r>
            <a:r>
              <a:rPr lang="ko-KR" altLang="en-US" dirty="0"/>
              <a:t>환경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 </a:t>
            </a:r>
            <a:r>
              <a:rPr lang="ko-KR" altLang="en-US" dirty="0"/>
              <a:t>설치 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Keras</a:t>
            </a:r>
            <a:r>
              <a:rPr lang="en-US" altLang="ko-KR" dirty="0"/>
              <a:t> package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테스트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참고</a:t>
            </a:r>
            <a:r>
              <a:rPr lang="en-US" altLang="ko-KR" dirty="0"/>
              <a:t>. </a:t>
            </a:r>
            <a:r>
              <a:rPr lang="en-US" altLang="ko-KR" dirty="0" err="1"/>
              <a:t>Keras</a:t>
            </a:r>
            <a:r>
              <a:rPr lang="en-US" altLang="ko-KR" dirty="0"/>
              <a:t> with GPU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7866B3-AA8C-4457-A914-9AA18F5C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4AD4-03B7-4C8B-9EC2-F265D484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1. Anaconda</a:t>
            </a:r>
            <a:r>
              <a:rPr lang="ko-KR" altLang="en-US" dirty="0">
                <a:latin typeface="+mj-ea"/>
              </a:rPr>
              <a:t>로 </a:t>
            </a:r>
            <a:r>
              <a:rPr lang="en-US" altLang="ko-KR" dirty="0">
                <a:latin typeface="+mj-ea"/>
              </a:rPr>
              <a:t>python </a:t>
            </a:r>
            <a:r>
              <a:rPr lang="ko-KR" altLang="en-US" dirty="0">
                <a:latin typeface="+mj-ea"/>
              </a:rPr>
              <a:t>환경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설치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CAE9-42A4-462F-9ED3-EF9650BD6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Anaconda </a:t>
            </a:r>
            <a:r>
              <a:rPr lang="ko-KR" altLang="en-US" dirty="0"/>
              <a:t>다운로드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https://repo.continuum.io/archive/</a:t>
            </a:r>
            <a:endParaRPr lang="en-US" altLang="ko-KR" dirty="0"/>
          </a:p>
          <a:p>
            <a:pPr lvl="1"/>
            <a:r>
              <a:rPr lang="en-US" altLang="ko-KR" dirty="0"/>
              <a:t>Anaconda3-5.2.0-Windows-x86_64.exe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2"/>
            <a:r>
              <a:rPr lang="en-US" altLang="ko-KR" dirty="0"/>
              <a:t>python 3.7</a:t>
            </a:r>
            <a:r>
              <a:rPr lang="ko-KR" altLang="en-US" dirty="0"/>
              <a:t>을 기반으로 하는 최근 버전들은 </a:t>
            </a:r>
            <a:r>
              <a:rPr lang="en-US" altLang="ko-KR" dirty="0"/>
              <a:t>R </a:t>
            </a:r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패키지 설치 관련 이슈 있음 </a:t>
            </a:r>
            <a:endParaRPr lang="en-US" altLang="ko-KR" dirty="0"/>
          </a:p>
          <a:p>
            <a:pPr lvl="2"/>
            <a:r>
              <a:rPr lang="en-US" altLang="ko-KR" dirty="0"/>
              <a:t>anaconda 3.5.2 </a:t>
            </a:r>
            <a:r>
              <a:rPr lang="ko-KR" altLang="en-US" dirty="0"/>
              <a:t>버전은 </a:t>
            </a:r>
            <a:r>
              <a:rPr lang="en-US" altLang="ko-KR" dirty="0"/>
              <a:t>python 3.6 </a:t>
            </a:r>
            <a:r>
              <a:rPr lang="ko-KR" altLang="en-US" dirty="0"/>
              <a:t>기반으로 </a:t>
            </a:r>
            <a:r>
              <a:rPr lang="en-US" altLang="ko-KR" dirty="0"/>
              <a:t>R </a:t>
            </a:r>
            <a:r>
              <a:rPr lang="en-US" altLang="ko-KR" dirty="0" err="1"/>
              <a:t>Keras</a:t>
            </a:r>
            <a:r>
              <a:rPr lang="ko-KR" altLang="en-US" dirty="0"/>
              <a:t> 패키지 설치가 안정적임</a:t>
            </a:r>
            <a:endParaRPr lang="en-US" altLang="ko-KR" dirty="0"/>
          </a:p>
          <a:p>
            <a:r>
              <a:rPr lang="en-US" altLang="ko-KR" dirty="0"/>
              <a:t>Anaconda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python</a:t>
            </a:r>
            <a:r>
              <a:rPr lang="ko-KR" altLang="en-US" dirty="0"/>
              <a:t>이 이미 설치되어 있다면 삭제하고 설치</a:t>
            </a:r>
            <a:endParaRPr lang="en-US" altLang="ko-KR" dirty="0"/>
          </a:p>
          <a:p>
            <a:pPr lvl="1"/>
            <a:r>
              <a:rPr lang="ko-KR" altLang="en-US" dirty="0"/>
              <a:t>설치 프로그램 실행 후</a:t>
            </a:r>
            <a:r>
              <a:rPr lang="en-US" altLang="ko-KR" dirty="0"/>
              <a:t> </a:t>
            </a:r>
            <a:r>
              <a:rPr lang="ko-KR" altLang="en-US" dirty="0"/>
              <a:t>옵션 변경 없이 계속 </a:t>
            </a:r>
            <a:r>
              <a:rPr lang="en-US" altLang="ko-KR" dirty="0"/>
              <a:t>Next </a:t>
            </a:r>
            <a:r>
              <a:rPr lang="ko-KR" altLang="en-US" dirty="0"/>
              <a:t>클릭</a:t>
            </a:r>
            <a:endParaRPr lang="en-US" altLang="ko-KR" dirty="0"/>
          </a:p>
          <a:p>
            <a:pPr lvl="1"/>
            <a:r>
              <a:rPr lang="en-US" altLang="ko-KR" dirty="0"/>
              <a:t>PATH </a:t>
            </a:r>
            <a:r>
              <a:rPr lang="ko-KR" altLang="en-US" dirty="0"/>
              <a:t>환경 지정할 필요 없음 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AC62F-AFAA-491D-83D9-AF64BAD9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85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4AD4-03B7-4C8B-9EC2-F265D484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1. Anaconda</a:t>
            </a:r>
            <a:r>
              <a:rPr lang="ko-KR" altLang="en-US" dirty="0">
                <a:latin typeface="+mj-ea"/>
              </a:rPr>
              <a:t>로 </a:t>
            </a:r>
            <a:r>
              <a:rPr lang="en-US" altLang="ko-KR" dirty="0">
                <a:latin typeface="+mj-ea"/>
              </a:rPr>
              <a:t>python </a:t>
            </a:r>
            <a:r>
              <a:rPr lang="ko-KR" altLang="en-US" dirty="0">
                <a:latin typeface="+mj-ea"/>
              </a:rPr>
              <a:t>환경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설치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CAE9-42A4-462F-9ED3-EF9650BD6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Anaconda </a:t>
            </a:r>
            <a:r>
              <a:rPr lang="ko-KR" altLang="en-US" dirty="0"/>
              <a:t>업데이트</a:t>
            </a:r>
            <a:endParaRPr lang="en-US" altLang="ko-KR" dirty="0"/>
          </a:p>
          <a:p>
            <a:pPr lvl="1"/>
            <a:r>
              <a:rPr lang="en-US" altLang="ko-KR" dirty="0"/>
              <a:t>anaconda prompt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관리자 권한으로 실행</a:t>
            </a:r>
            <a:endParaRPr lang="en-US" altLang="ko-KR" dirty="0"/>
          </a:p>
          <a:p>
            <a:pPr lvl="1"/>
            <a:r>
              <a:rPr lang="en-US" altLang="ko-KR" dirty="0"/>
              <a:t>anaconda prompt</a:t>
            </a:r>
            <a:r>
              <a:rPr lang="ko-KR" altLang="en-US" dirty="0"/>
              <a:t>에서 다음 명령어 실행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AC62F-AFAA-491D-83D9-AF64BAD9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FBD8B57-0C14-4484-9F84-23AE44044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576304"/>
              </p:ext>
            </p:extLst>
          </p:nvPr>
        </p:nvGraphicFramePr>
        <p:xfrm>
          <a:off x="628650" y="3187533"/>
          <a:ext cx="78867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4107628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update -n base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conda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update --all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648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37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4AD4-03B7-4C8B-9EC2-F265D484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2. R </a:t>
            </a:r>
            <a:r>
              <a:rPr lang="ko-KR" altLang="en-US" dirty="0">
                <a:latin typeface="+mj-ea"/>
              </a:rPr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CAE9-42A4-462F-9ED3-EF9650BD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ko-KR" altLang="en-US" dirty="0"/>
              <a:t>다운로드</a:t>
            </a:r>
            <a:endParaRPr lang="en-US" altLang="ko-KR" dirty="0"/>
          </a:p>
          <a:p>
            <a:pPr lvl="1"/>
            <a:r>
              <a:rPr lang="ko-KR" altLang="en-US" dirty="0"/>
              <a:t>옵션</a:t>
            </a:r>
            <a:r>
              <a:rPr lang="en-US" altLang="ko-KR" dirty="0"/>
              <a:t>1: R-base CRAN </a:t>
            </a:r>
            <a:r>
              <a:rPr lang="ko-KR" altLang="en-US" dirty="0" err="1"/>
              <a:t>배포판</a:t>
            </a:r>
            <a:endParaRPr lang="en-US" altLang="ko-KR" dirty="0"/>
          </a:p>
          <a:p>
            <a:pPr lvl="2"/>
            <a:r>
              <a:rPr lang="en-US" altLang="ko-KR" dirty="0">
                <a:hlinkClick r:id="rId2"/>
              </a:rPr>
              <a:t>https://cloud.r-project.org/</a:t>
            </a:r>
            <a:endParaRPr lang="en-US" altLang="ko-KR" dirty="0"/>
          </a:p>
          <a:p>
            <a:pPr lvl="2"/>
            <a:r>
              <a:rPr lang="en-US" altLang="ko-KR" dirty="0"/>
              <a:t>Download R for Windows &gt; base</a:t>
            </a:r>
          </a:p>
          <a:p>
            <a:pPr lvl="1"/>
            <a:r>
              <a:rPr lang="ko-KR" altLang="en-US" dirty="0"/>
              <a:t>옵션</a:t>
            </a:r>
            <a:r>
              <a:rPr lang="en-US" altLang="ko-KR" dirty="0"/>
              <a:t>2: Microsoft R open </a:t>
            </a:r>
            <a:r>
              <a:rPr lang="ko-KR" altLang="en-US" dirty="0" err="1"/>
              <a:t>배포판</a:t>
            </a:r>
            <a:endParaRPr lang="en-US" altLang="ko-KR" dirty="0"/>
          </a:p>
          <a:p>
            <a:pPr lvl="2"/>
            <a:r>
              <a:rPr lang="en-US" altLang="ko-KR" dirty="0"/>
              <a:t>R-base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멀티코어 </a:t>
            </a:r>
            <a:r>
              <a:rPr lang="en-US" altLang="ko-KR" dirty="0"/>
              <a:t>CPU</a:t>
            </a:r>
            <a:r>
              <a:rPr lang="ko-KR" altLang="en-US" dirty="0"/>
              <a:t> 지원 </a:t>
            </a:r>
            <a:r>
              <a:rPr lang="en-US" altLang="ko-KR" dirty="0">
                <a:hlinkClick r:id="rId3"/>
              </a:rPr>
              <a:t>https://mran.microsoft.com/download</a:t>
            </a:r>
            <a:endParaRPr lang="en-US" altLang="ko-KR" dirty="0"/>
          </a:p>
          <a:p>
            <a:pPr lvl="2"/>
            <a:r>
              <a:rPr lang="en-US" altLang="ko-KR" dirty="0"/>
              <a:t>Windows </a:t>
            </a:r>
            <a:r>
              <a:rPr lang="ko-KR" altLang="en-US" dirty="0"/>
              <a:t>선택</a:t>
            </a:r>
            <a:endParaRPr lang="en-US" altLang="ko-KR" dirty="0"/>
          </a:p>
          <a:p>
            <a:r>
              <a:rPr lang="ko-KR" altLang="en-US" dirty="0"/>
              <a:t>설치</a:t>
            </a:r>
            <a:endParaRPr lang="en-US" altLang="ko-KR" dirty="0"/>
          </a:p>
          <a:p>
            <a:pPr lvl="2"/>
            <a:r>
              <a:rPr lang="ko-KR" altLang="en-US" dirty="0"/>
              <a:t>설치프로그램 실행</a:t>
            </a:r>
            <a:endParaRPr lang="en-US" altLang="ko-KR" dirty="0"/>
          </a:p>
          <a:p>
            <a:pPr lvl="2"/>
            <a:r>
              <a:rPr lang="ko-KR" altLang="en-US" dirty="0"/>
              <a:t>옵션 변경 없이 </a:t>
            </a:r>
            <a:r>
              <a:rPr lang="en-US" altLang="ko-KR" dirty="0"/>
              <a:t>Next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AC62F-AFAA-491D-83D9-AF64BAD9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7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4AD4-03B7-4C8B-9EC2-F265D484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2. R </a:t>
            </a:r>
            <a:r>
              <a:rPr lang="ko-KR" altLang="en-US" dirty="0">
                <a:latin typeface="+mj-ea"/>
              </a:rPr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CAE9-42A4-462F-9ED3-EF9650BD6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RStudio</a:t>
            </a:r>
          </a:p>
          <a:p>
            <a:pPr lvl="1"/>
            <a:r>
              <a:rPr lang="ko-KR" altLang="en-US" dirty="0"/>
              <a:t>다운로드</a:t>
            </a:r>
            <a:endParaRPr lang="en-US" altLang="ko-KR" dirty="0"/>
          </a:p>
          <a:p>
            <a:pPr lvl="2"/>
            <a:r>
              <a:rPr lang="en-US" altLang="ko-KR" dirty="0">
                <a:hlinkClick r:id="rId2"/>
              </a:rPr>
              <a:t>https://www.rstudio.com/products/rstudio/download/#download</a:t>
            </a:r>
            <a:endParaRPr lang="en-US" altLang="ko-KR" dirty="0"/>
          </a:p>
          <a:p>
            <a:pPr lvl="2"/>
            <a:r>
              <a:rPr lang="en-US" altLang="ko-KR" dirty="0"/>
              <a:t>‘RStudio 1.1.463 - Windows Vista/7/8/10 ’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1"/>
            <a:r>
              <a:rPr lang="ko-KR" altLang="en-US" dirty="0"/>
              <a:t>설치</a:t>
            </a:r>
            <a:endParaRPr lang="en-US" altLang="ko-KR" dirty="0"/>
          </a:p>
          <a:p>
            <a:pPr lvl="2"/>
            <a:r>
              <a:rPr lang="ko-KR" altLang="en-US" dirty="0"/>
              <a:t>설치프로그램 실행</a:t>
            </a:r>
            <a:endParaRPr lang="en-US" altLang="ko-KR" dirty="0"/>
          </a:p>
          <a:p>
            <a:pPr lvl="2"/>
            <a:r>
              <a:rPr lang="ko-KR" altLang="en-US" dirty="0"/>
              <a:t>옵션 변경 없이 </a:t>
            </a:r>
            <a:r>
              <a:rPr lang="en-US" altLang="ko-KR" dirty="0"/>
              <a:t>Next </a:t>
            </a:r>
            <a:r>
              <a:rPr lang="ko-KR" altLang="en-US" dirty="0"/>
              <a:t>클릭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AC62F-AFAA-491D-83D9-AF64BAD9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42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4AD4-03B7-4C8B-9EC2-F265D484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3. </a:t>
            </a:r>
            <a:r>
              <a:rPr lang="en-US" altLang="ko-KR" dirty="0" err="1">
                <a:latin typeface="+mj-ea"/>
              </a:rPr>
              <a:t>Keras</a:t>
            </a:r>
            <a:r>
              <a:rPr lang="en-US" altLang="ko-KR" dirty="0">
                <a:latin typeface="+mj-ea"/>
              </a:rPr>
              <a:t> package </a:t>
            </a:r>
            <a:r>
              <a:rPr lang="ko-KR" altLang="en-US" dirty="0">
                <a:latin typeface="+mj-ea"/>
              </a:rPr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CAE9-42A4-462F-9ED3-EF9650BD6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RStudio</a:t>
            </a:r>
            <a:r>
              <a:rPr lang="ko-KR" altLang="en-US" dirty="0"/>
              <a:t>에서 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AC62F-AFAA-491D-83D9-AF64BAD9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D3D4A87-9E56-450B-8128-DE2AB8B1C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680260"/>
              </p:ext>
            </p:extLst>
          </p:nvPr>
        </p:nvGraphicFramePr>
        <p:xfrm>
          <a:off x="628650" y="2487878"/>
          <a:ext cx="78867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4107628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install.packages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("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keras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 library(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keras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install_keras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(method = "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")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648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49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4AD4-03B7-4C8B-9EC2-F265D484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4. </a:t>
            </a:r>
            <a:r>
              <a:rPr lang="en-US" altLang="ko-KR" dirty="0" err="1">
                <a:latin typeface="+mj-ea"/>
              </a:rPr>
              <a:t>Keras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CAE9-42A4-462F-9ED3-EF9650BD6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RStudio</a:t>
            </a:r>
            <a:r>
              <a:rPr lang="ko-KR" altLang="en-US" dirty="0"/>
              <a:t>에서 다음 코드 실행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오류 메시지 없으면 성공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AC62F-AFAA-491D-83D9-AF64BAD9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3C6-531D-4D0E-B3A1-E8B885D89794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D3D4A87-9E56-450B-8128-DE2AB8B1C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772093"/>
              </p:ext>
            </p:extLst>
          </p:nvPr>
        </p:nvGraphicFramePr>
        <p:xfrm>
          <a:off x="628650" y="2487878"/>
          <a:ext cx="78867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4107628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library(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keras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model &lt;-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keras_model_sequential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%&gt;%</a:t>
                      </a:r>
                    </a:p>
                    <a:p>
                      <a:pPr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layer_dense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(units = 32,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input_shape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c(784)) %&gt;%</a:t>
                      </a:r>
                    </a:p>
                    <a:p>
                      <a:pPr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layer_dense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(units = 32)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648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267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</TotalTime>
  <Words>312</Words>
  <Application>Microsoft Office PowerPoint</Application>
  <PresentationFormat>화면 슬라이드 쇼(4:3)</PresentationFormat>
  <Paragraphs>70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Consolas</vt:lpstr>
      <vt:lpstr>Office 테마</vt:lpstr>
      <vt:lpstr>Keras with R  데스크톱 환경 구축 (윈도우)</vt:lpstr>
      <vt:lpstr>차례</vt:lpstr>
      <vt:lpstr>1. Anaconda로 python 환경 설치 </vt:lpstr>
      <vt:lpstr>1. Anaconda로 python 환경 설치 </vt:lpstr>
      <vt:lpstr>2. R 설치</vt:lpstr>
      <vt:lpstr>2. R 설치</vt:lpstr>
      <vt:lpstr>3. Keras package 설치</vt:lpstr>
      <vt:lpstr>4. Keras 테스트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 with R  데스크톱 환경 구축</dc:title>
  <dc:creator> </dc:creator>
  <cp:lastModifiedBy>Yeonwoo Kim</cp:lastModifiedBy>
  <cp:revision>83</cp:revision>
  <dcterms:created xsi:type="dcterms:W3CDTF">2019-01-03T07:44:40Z</dcterms:created>
  <dcterms:modified xsi:type="dcterms:W3CDTF">2019-01-05T17:02:18Z</dcterms:modified>
</cp:coreProperties>
</file>