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150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0FD647-ECFB-4197-A7B7-F1D3C0AA206B}" type="datetimeFigureOut">
              <a:rPr lang="ko-KR" altLang="en-US" smtClean="0"/>
              <a:t>2019-01-06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D4615C-E4B0-41AC-A414-3C49FF17E8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51014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2895A-B9E5-4737-8754-F0A3F36AC515}" type="datetime1">
              <a:rPr lang="ko-KR" altLang="en-US" smtClean="0"/>
              <a:t>2019-01-06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783C6-531D-4D0E-B3A1-E8B885D897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912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F17E3-84F4-461B-926C-CC5EB792AE27}" type="datetime1">
              <a:rPr lang="ko-KR" altLang="en-US" smtClean="0"/>
              <a:t>2019-01-06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783C6-531D-4D0E-B3A1-E8B885D897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3422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7C7D3-6569-4E50-8611-C4799CA49979}" type="datetime1">
              <a:rPr lang="ko-KR" altLang="en-US" smtClean="0"/>
              <a:t>2019-01-06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783C6-531D-4D0E-B3A1-E8B885D897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9938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464DE-9F97-4286-8CA7-6D4815C8EB01}" type="datetime1">
              <a:rPr lang="ko-KR" altLang="en-US" smtClean="0"/>
              <a:t>2019-01-06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783C6-531D-4D0E-B3A1-E8B885D897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8173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5EC35-9513-4E7E-AC99-281496DBF2A7}" type="datetime1">
              <a:rPr lang="ko-KR" altLang="en-US" smtClean="0"/>
              <a:t>2019-01-06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783C6-531D-4D0E-B3A1-E8B885D897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3791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20CAE-9F9B-4D7E-A60F-87F53DB12492}" type="datetime1">
              <a:rPr lang="ko-KR" altLang="en-US" smtClean="0"/>
              <a:t>2019-01-06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783C6-531D-4D0E-B3A1-E8B885D897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6928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89011-D924-4213-B4E1-C65DB3A4F82B}" type="datetime1">
              <a:rPr lang="ko-KR" altLang="en-US" smtClean="0"/>
              <a:t>2019-01-06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783C6-531D-4D0E-B3A1-E8B885D897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988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AC73C-7112-4EFD-85C5-7145C112A86A}" type="datetime1">
              <a:rPr lang="ko-KR" altLang="en-US" smtClean="0"/>
              <a:t>2019-01-06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783C6-531D-4D0E-B3A1-E8B885D897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7966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BD05-6C98-4B11-97A3-DC8FC02E57D5}" type="datetime1">
              <a:rPr lang="ko-KR" altLang="en-US" smtClean="0"/>
              <a:t>2019-01-06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783C6-531D-4D0E-B3A1-E8B885D897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2322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0B069-FBC4-42A9-AF49-2B775451C831}" type="datetime1">
              <a:rPr lang="ko-KR" altLang="en-US" smtClean="0"/>
              <a:t>2019-01-06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783C6-531D-4D0E-B3A1-E8B885D897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3809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4AC6F-C8F6-4C6E-9D73-BBBC7B074AA5}" type="datetime1">
              <a:rPr lang="ko-KR" altLang="en-US" smtClean="0"/>
              <a:t>2019-01-06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783C6-531D-4D0E-B3A1-E8B885D897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0743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CD862A-32F6-41FD-9E86-6D3B1939B1B8}" type="datetime1">
              <a:rPr lang="ko-KR" altLang="en-US" smtClean="0"/>
              <a:t>2019-01-06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783C6-531D-4D0E-B3A1-E8B885D897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1748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unal-chowdhury.com/2015/07/download-visualstudio-2015.ht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nvidia.com/cuda-90-download-archive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nvidia.com/rdp/cudnn-archive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repo.continuum.io/archive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mran.microsoft.com/download" TargetMode="External"/><Relationship Id="rId2" Type="http://schemas.openxmlformats.org/officeDocument/2006/relationships/hyperlink" Target="https://cloud.r-project.org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studio.com/products/rstudio/download/#download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ensorflow.org/install/gpu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4014A7-157C-461E-9838-F4E33E8071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>
                <a:latin typeface="+mn-ea"/>
                <a:ea typeface="+mn-ea"/>
              </a:rPr>
              <a:t>Keras</a:t>
            </a:r>
            <a:r>
              <a:rPr lang="en-US" altLang="ko-KR" dirty="0">
                <a:latin typeface="+mn-ea"/>
                <a:ea typeface="+mn-ea"/>
              </a:rPr>
              <a:t> with R </a:t>
            </a:r>
            <a:br>
              <a:rPr lang="en-US" altLang="ko-KR" dirty="0">
                <a:latin typeface="+mn-ea"/>
                <a:ea typeface="+mn-ea"/>
              </a:rPr>
            </a:br>
            <a:r>
              <a:rPr lang="ko-KR" altLang="en-US" dirty="0">
                <a:latin typeface="+mn-ea"/>
                <a:ea typeface="+mn-ea"/>
              </a:rPr>
              <a:t>데스크톱 환경 구축</a:t>
            </a:r>
            <a:br>
              <a:rPr lang="en-US" altLang="ko-KR" dirty="0">
                <a:latin typeface="+mn-ea"/>
                <a:ea typeface="+mn-ea"/>
              </a:rPr>
            </a:br>
            <a:r>
              <a:rPr lang="en-US" altLang="ko-KR" dirty="0">
                <a:latin typeface="+mn-ea"/>
                <a:ea typeface="+mn-ea"/>
              </a:rPr>
              <a:t>(</a:t>
            </a:r>
            <a:r>
              <a:rPr lang="ko-KR" altLang="en-US" dirty="0">
                <a:latin typeface="+mn-ea"/>
                <a:ea typeface="+mn-ea"/>
              </a:rPr>
              <a:t>윈도우</a:t>
            </a:r>
            <a:r>
              <a:rPr lang="en-US" altLang="ko-KR" dirty="0">
                <a:latin typeface="+mn-ea"/>
                <a:ea typeface="+mn-ea"/>
              </a:rPr>
              <a:t>)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8CFF908-FF4F-4A8D-A81E-9E4E74592B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ko-KR" dirty="0">
              <a:latin typeface="+mn-ea"/>
            </a:endParaRPr>
          </a:p>
          <a:p>
            <a:r>
              <a:rPr lang="ko-KR" altLang="en-US" dirty="0">
                <a:latin typeface="+mn-ea"/>
              </a:rPr>
              <a:t>김연우</a:t>
            </a:r>
            <a:endParaRPr lang="en-US" altLang="ko-KR" dirty="0">
              <a:latin typeface="+mn-ea"/>
            </a:endParaRPr>
          </a:p>
          <a:p>
            <a:r>
              <a:rPr lang="en-US" altLang="ko-KR" dirty="0">
                <a:latin typeface="+mn-ea"/>
              </a:rPr>
              <a:t>2019-01-06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6EFFE36-0F5F-40E0-B9EC-8D4031B33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783C6-531D-4D0E-B3A1-E8B885D8979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61193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244AD4-03B7-4C8B-9EC2-F265D484E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+mj-ea"/>
              </a:rPr>
              <a:t>참고</a:t>
            </a:r>
            <a:r>
              <a:rPr lang="en-US" altLang="ko-KR" dirty="0">
                <a:latin typeface="+mj-ea"/>
              </a:rPr>
              <a:t>. </a:t>
            </a:r>
            <a:r>
              <a:rPr lang="en-US" altLang="ko-KR" dirty="0" err="1">
                <a:latin typeface="+mj-ea"/>
              </a:rPr>
              <a:t>Keras</a:t>
            </a:r>
            <a:r>
              <a:rPr lang="en-US" altLang="ko-KR" dirty="0">
                <a:latin typeface="+mj-ea"/>
              </a:rPr>
              <a:t> with GPU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25CAE9-42A4-462F-9ED3-EF9650BD69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Visual Studio 2015 Community Edition</a:t>
            </a:r>
          </a:p>
          <a:p>
            <a:pPr lvl="1"/>
            <a:r>
              <a:rPr lang="ko-KR" altLang="en-US" dirty="0"/>
              <a:t>다운로드</a:t>
            </a:r>
            <a:endParaRPr lang="en-US" altLang="ko-KR" dirty="0"/>
          </a:p>
          <a:p>
            <a:pPr lvl="2"/>
            <a:r>
              <a:rPr lang="en-US" altLang="ko-KR" dirty="0">
                <a:hlinkClick r:id="rId2"/>
              </a:rPr>
              <a:t>https://www.kunal-chowdhury.com/2015/07/download-visualstudio-2015.html</a:t>
            </a:r>
            <a:endParaRPr lang="en-US" altLang="ko-KR" dirty="0"/>
          </a:p>
          <a:p>
            <a:pPr lvl="2"/>
            <a:r>
              <a:rPr lang="en-US" altLang="ko-KR" dirty="0"/>
              <a:t>Visual Studio Community 2015 - ISO Image (Offline Installer) </a:t>
            </a:r>
            <a:r>
              <a:rPr lang="ko-KR" altLang="en-US" dirty="0"/>
              <a:t>선택</a:t>
            </a:r>
            <a:endParaRPr lang="en-US" altLang="ko-KR" dirty="0"/>
          </a:p>
          <a:p>
            <a:pPr lvl="1"/>
            <a:r>
              <a:rPr lang="ko-KR" altLang="en-US" dirty="0"/>
              <a:t>설치</a:t>
            </a:r>
            <a:endParaRPr lang="en-US" altLang="ko-KR" dirty="0"/>
          </a:p>
          <a:p>
            <a:pPr lvl="2"/>
            <a:r>
              <a:rPr lang="en-US" altLang="ko-KR" dirty="0"/>
              <a:t>Default </a:t>
            </a:r>
            <a:r>
              <a:rPr lang="ko-KR" altLang="en-US" dirty="0"/>
              <a:t>옵션으로 설치</a:t>
            </a:r>
            <a:endParaRPr lang="en-US" altLang="ko-KR" dirty="0"/>
          </a:p>
          <a:p>
            <a:pPr lvl="2"/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9DAC62F-AFAA-491D-83D9-AF64BAD94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783C6-531D-4D0E-B3A1-E8B885D89794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05356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244AD4-03B7-4C8B-9EC2-F265D484E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+mj-ea"/>
              </a:rPr>
              <a:t>참고</a:t>
            </a:r>
            <a:r>
              <a:rPr lang="en-US" altLang="ko-KR" dirty="0">
                <a:latin typeface="+mj-ea"/>
              </a:rPr>
              <a:t>. </a:t>
            </a:r>
            <a:r>
              <a:rPr lang="en-US" altLang="ko-KR" dirty="0" err="1">
                <a:latin typeface="+mj-ea"/>
              </a:rPr>
              <a:t>Keras</a:t>
            </a:r>
            <a:r>
              <a:rPr lang="en-US" altLang="ko-KR" dirty="0">
                <a:latin typeface="+mj-ea"/>
              </a:rPr>
              <a:t> with GPU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25CAE9-42A4-462F-9ED3-EF9650BD69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NVIDIA CUDA toolkit 9.0</a:t>
            </a:r>
          </a:p>
          <a:p>
            <a:pPr lvl="1"/>
            <a:r>
              <a:rPr lang="ko-KR" altLang="en-US" dirty="0"/>
              <a:t>다운로드</a:t>
            </a:r>
            <a:endParaRPr lang="en-US" altLang="ko-KR" dirty="0"/>
          </a:p>
          <a:p>
            <a:pPr lvl="2"/>
            <a:r>
              <a:rPr lang="en-US" altLang="ko-KR" dirty="0">
                <a:hlinkClick r:id="rId2"/>
              </a:rPr>
              <a:t>https://developer.nvidia.com/cuda-90-download-archive</a:t>
            </a:r>
            <a:endParaRPr lang="en-US" altLang="ko-KR" dirty="0"/>
          </a:p>
          <a:p>
            <a:pPr lvl="2"/>
            <a:r>
              <a:rPr lang="en-US" altLang="ko-KR" dirty="0"/>
              <a:t>windows &gt; </a:t>
            </a:r>
            <a:r>
              <a:rPr lang="ko-KR" altLang="en-US" dirty="0"/>
              <a:t>본인의 윈도우 </a:t>
            </a:r>
            <a:r>
              <a:rPr lang="ko-KR" altLang="en-US" dirty="0" err="1"/>
              <a:t>버젼</a:t>
            </a:r>
            <a:r>
              <a:rPr lang="ko-KR" altLang="en-US" dirty="0"/>
              <a:t> </a:t>
            </a:r>
            <a:r>
              <a:rPr lang="en-US" altLang="ko-KR" dirty="0"/>
              <a:t>&gt; .exe (local) </a:t>
            </a:r>
            <a:r>
              <a:rPr lang="ko-KR" altLang="en-US" dirty="0"/>
              <a:t>선택</a:t>
            </a:r>
            <a:endParaRPr lang="en-US" altLang="ko-KR" dirty="0"/>
          </a:p>
          <a:p>
            <a:pPr lvl="1"/>
            <a:r>
              <a:rPr lang="ko-KR" altLang="en-US" dirty="0"/>
              <a:t>설치</a:t>
            </a:r>
            <a:endParaRPr lang="en-US" altLang="ko-KR" dirty="0"/>
          </a:p>
          <a:p>
            <a:pPr lvl="2"/>
            <a:r>
              <a:rPr lang="ko-KR" altLang="en-US" dirty="0"/>
              <a:t>옵션 변경 없이 </a:t>
            </a:r>
            <a:r>
              <a:rPr lang="en-US" altLang="ko-KR" dirty="0"/>
              <a:t>Next </a:t>
            </a:r>
            <a:r>
              <a:rPr lang="ko-KR" altLang="en-US" dirty="0"/>
              <a:t>클릭</a:t>
            </a:r>
            <a:endParaRPr lang="en-US" altLang="ko-KR" dirty="0"/>
          </a:p>
          <a:p>
            <a:pPr lvl="2"/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9DAC62F-AFAA-491D-83D9-AF64BAD94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783C6-531D-4D0E-B3A1-E8B885D89794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29329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244AD4-03B7-4C8B-9EC2-F265D484E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+mj-ea"/>
              </a:rPr>
              <a:t>참고</a:t>
            </a:r>
            <a:r>
              <a:rPr lang="en-US" altLang="ko-KR" dirty="0">
                <a:latin typeface="+mj-ea"/>
              </a:rPr>
              <a:t>. </a:t>
            </a:r>
            <a:r>
              <a:rPr lang="en-US" altLang="ko-KR" dirty="0" err="1">
                <a:latin typeface="+mj-ea"/>
              </a:rPr>
              <a:t>Keras</a:t>
            </a:r>
            <a:r>
              <a:rPr lang="en-US" altLang="ko-KR" dirty="0">
                <a:latin typeface="+mj-ea"/>
              </a:rPr>
              <a:t> with GPU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25CAE9-42A4-462F-9ED3-EF9650BD69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NVIDIA </a:t>
            </a:r>
            <a:r>
              <a:rPr lang="en-US" altLang="ko-KR" dirty="0" err="1"/>
              <a:t>cuDNN</a:t>
            </a:r>
            <a:r>
              <a:rPr lang="en-US" altLang="ko-KR" dirty="0"/>
              <a:t> 7.4</a:t>
            </a:r>
          </a:p>
          <a:p>
            <a:pPr lvl="1"/>
            <a:r>
              <a:rPr lang="ko-KR" altLang="en-US" dirty="0"/>
              <a:t>다운로드</a:t>
            </a:r>
            <a:endParaRPr lang="en-US" altLang="ko-KR" dirty="0"/>
          </a:p>
          <a:p>
            <a:pPr lvl="2"/>
            <a:r>
              <a:rPr lang="en-US" altLang="ko-KR" dirty="0">
                <a:hlinkClick r:id="rId2"/>
              </a:rPr>
              <a:t>https://developer.nvidia.com/rdp/cudnn-archive</a:t>
            </a:r>
            <a:endParaRPr lang="en-US" altLang="ko-KR" dirty="0"/>
          </a:p>
          <a:p>
            <a:pPr lvl="2"/>
            <a:r>
              <a:rPr lang="en-US" altLang="ko-KR" dirty="0"/>
              <a:t>Download </a:t>
            </a:r>
            <a:r>
              <a:rPr lang="en-US" altLang="ko-KR" dirty="0" err="1"/>
              <a:t>cuDNN</a:t>
            </a:r>
            <a:r>
              <a:rPr lang="en-US" altLang="ko-KR" dirty="0"/>
              <a:t> v7.4.1 (Nov 8, 2018), for CUDA 9.0 </a:t>
            </a:r>
            <a:r>
              <a:rPr lang="ko-KR" altLang="en-US" dirty="0"/>
              <a:t>선택</a:t>
            </a:r>
            <a:endParaRPr lang="en-US" altLang="ko-KR" dirty="0"/>
          </a:p>
          <a:p>
            <a:pPr lvl="2"/>
            <a:r>
              <a:rPr lang="ko-KR" altLang="en-US" dirty="0"/>
              <a:t>본인 윈도 버전에 맞는 </a:t>
            </a:r>
            <a:r>
              <a:rPr lang="en-US" altLang="ko-KR" dirty="0" err="1"/>
              <a:t>cuDNN</a:t>
            </a:r>
            <a:r>
              <a:rPr lang="en-US" altLang="ko-KR" dirty="0"/>
              <a:t> Library </a:t>
            </a:r>
            <a:r>
              <a:rPr lang="ko-KR" altLang="en-US" dirty="0"/>
              <a:t>선택</a:t>
            </a:r>
            <a:endParaRPr lang="en-US" altLang="ko-KR" dirty="0"/>
          </a:p>
          <a:p>
            <a:pPr lvl="2"/>
            <a:r>
              <a:rPr lang="ko-KR" altLang="en-US" dirty="0"/>
              <a:t>로그인 </a:t>
            </a:r>
            <a:r>
              <a:rPr lang="en-US" altLang="ko-KR" dirty="0"/>
              <a:t>(</a:t>
            </a:r>
            <a:r>
              <a:rPr lang="ko-KR" altLang="en-US" dirty="0"/>
              <a:t>별도 계정 생성 없이 구글 계정으로 로그인 선택하면 편함</a:t>
            </a:r>
            <a:r>
              <a:rPr lang="en-US" altLang="ko-KR" dirty="0"/>
              <a:t>)</a:t>
            </a:r>
          </a:p>
          <a:p>
            <a:pPr lvl="2"/>
            <a:r>
              <a:rPr lang="ko-KR" altLang="en-US" dirty="0"/>
              <a:t>압축파일 다운로드</a:t>
            </a:r>
            <a:endParaRPr lang="en-US" altLang="ko-KR" dirty="0"/>
          </a:p>
          <a:p>
            <a:pPr lvl="1"/>
            <a:r>
              <a:rPr lang="ko-KR" altLang="en-US" dirty="0"/>
              <a:t>설치</a:t>
            </a:r>
            <a:endParaRPr lang="en-US" altLang="ko-KR" dirty="0"/>
          </a:p>
          <a:p>
            <a:pPr lvl="2"/>
            <a:r>
              <a:rPr lang="ko-KR" altLang="en-US" dirty="0"/>
              <a:t>압축을 풀면 나오는 폴더 </a:t>
            </a:r>
            <a:r>
              <a:rPr lang="en-US" altLang="ko-KR" dirty="0"/>
              <a:t>3</a:t>
            </a:r>
            <a:r>
              <a:rPr lang="ko-KR" altLang="en-US" dirty="0"/>
              <a:t>개</a:t>
            </a:r>
            <a:r>
              <a:rPr lang="en-US" altLang="ko-KR" dirty="0"/>
              <a:t>(bin, include, lib)</a:t>
            </a:r>
            <a:r>
              <a:rPr lang="ko-KR" altLang="en-US" dirty="0"/>
              <a:t>를 </a:t>
            </a:r>
            <a:r>
              <a:rPr lang="en-US" altLang="ko-KR" dirty="0"/>
              <a:t>CUDA Toolkit</a:t>
            </a:r>
            <a:r>
              <a:rPr lang="ko-KR" altLang="en-US" dirty="0"/>
              <a:t>이 설치된 경로에 복사</a:t>
            </a:r>
            <a:endParaRPr lang="en-US" altLang="ko-KR" dirty="0"/>
          </a:p>
          <a:p>
            <a:pPr lvl="2"/>
            <a:r>
              <a:rPr lang="en-US" altLang="ko-KR" dirty="0"/>
              <a:t>C:\Program Files\NVIDIA GPU Computing Toolkit\CUDA\v9.0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9DAC62F-AFAA-491D-83D9-AF64BAD94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783C6-531D-4D0E-B3A1-E8B885D89794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56363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244AD4-03B7-4C8B-9EC2-F265D484E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+mj-ea"/>
              </a:rPr>
              <a:t>참고</a:t>
            </a:r>
            <a:r>
              <a:rPr lang="en-US" altLang="ko-KR" dirty="0">
                <a:latin typeface="+mj-ea"/>
              </a:rPr>
              <a:t>. </a:t>
            </a:r>
            <a:r>
              <a:rPr lang="en-US" altLang="ko-KR" dirty="0" err="1">
                <a:latin typeface="+mj-ea"/>
              </a:rPr>
              <a:t>Keras</a:t>
            </a:r>
            <a:r>
              <a:rPr lang="en-US" altLang="ko-KR" dirty="0">
                <a:latin typeface="+mj-ea"/>
              </a:rPr>
              <a:t> with GPU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25CAE9-42A4-462F-9ED3-EF9650BD69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Keras</a:t>
            </a:r>
            <a:r>
              <a:rPr lang="en-US" altLang="ko-KR" dirty="0"/>
              <a:t> package </a:t>
            </a:r>
            <a:r>
              <a:rPr lang="ko-KR" altLang="en-US" dirty="0"/>
              <a:t>설치</a:t>
            </a:r>
            <a:endParaRPr lang="en-US" altLang="ko-KR" dirty="0"/>
          </a:p>
          <a:p>
            <a:pPr lvl="1"/>
            <a:r>
              <a:rPr lang="en-US" altLang="ko-KR" dirty="0"/>
              <a:t>RStudio</a:t>
            </a:r>
            <a:r>
              <a:rPr lang="ko-KR" altLang="en-US" dirty="0"/>
              <a:t>에서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9DAC62F-AFAA-491D-83D9-AF64BAD94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783C6-531D-4D0E-B3A1-E8B885D89794}" type="slidenum">
              <a:rPr lang="ko-KR" altLang="en-US" smtClean="0"/>
              <a:t>13</a:t>
            </a:fld>
            <a:endParaRPr lang="ko-KR" altLang="en-US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B3EFDF56-42E1-4A60-B776-A13CC75481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2116394"/>
              </p:ext>
            </p:extLst>
          </p:nvPr>
        </p:nvGraphicFramePr>
        <p:xfrm>
          <a:off x="628650" y="2898696"/>
          <a:ext cx="78867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86700">
                  <a:extLst>
                    <a:ext uri="{9D8B030D-6E8A-4147-A177-3AD203B41FA5}">
                      <a16:colId xmlns:a16="http://schemas.microsoft.com/office/drawing/2014/main" val="41076280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&gt; </a:t>
                      </a:r>
                      <a:r>
                        <a:rPr lang="en-US" altLang="ko-KR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install.packages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("</a:t>
                      </a:r>
                      <a:r>
                        <a:rPr lang="en-US" altLang="ko-KR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keras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")</a:t>
                      </a:r>
                    </a:p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&gt; library(</a:t>
                      </a:r>
                      <a:r>
                        <a:rPr lang="en-US" altLang="ko-KR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keras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&gt; </a:t>
                      </a:r>
                      <a:r>
                        <a:rPr lang="en-US" altLang="ko-KR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install_keras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(method = "</a:t>
                      </a:r>
                      <a:r>
                        <a:rPr lang="en-US" altLang="ko-KR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conda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", </a:t>
                      </a:r>
                      <a:r>
                        <a:rPr lang="en-US" altLang="ko-KR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tensorflow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= "</a:t>
                      </a:r>
                      <a:r>
                        <a:rPr lang="en-US" altLang="ko-KR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gpu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")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56488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9034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549B8D-6123-4055-AEB7-9B728F31C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차례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AE70E0-3B49-49AA-A84F-E4FE09319A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Anaconda</a:t>
            </a:r>
            <a:r>
              <a:rPr lang="ko-KR" altLang="en-US" dirty="0"/>
              <a:t>로 </a:t>
            </a:r>
            <a:r>
              <a:rPr lang="en-US" altLang="ko-KR" dirty="0"/>
              <a:t>python </a:t>
            </a:r>
            <a:r>
              <a:rPr lang="ko-KR" altLang="en-US" dirty="0"/>
              <a:t>환경</a:t>
            </a:r>
            <a:r>
              <a:rPr lang="en-US" altLang="ko-KR" dirty="0"/>
              <a:t> </a:t>
            </a:r>
            <a:r>
              <a:rPr lang="ko-KR" altLang="en-US" dirty="0"/>
              <a:t>설치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R </a:t>
            </a:r>
            <a:r>
              <a:rPr lang="ko-KR" altLang="en-US" dirty="0"/>
              <a:t>설치 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 err="1"/>
              <a:t>Keras</a:t>
            </a:r>
            <a:r>
              <a:rPr lang="en-US" altLang="ko-KR" dirty="0"/>
              <a:t> package </a:t>
            </a:r>
            <a:r>
              <a:rPr lang="ko-KR" altLang="en-US" dirty="0"/>
              <a:t>설치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 err="1"/>
              <a:t>Keras</a:t>
            </a:r>
            <a:r>
              <a:rPr lang="en-US" altLang="ko-KR" dirty="0"/>
              <a:t> </a:t>
            </a:r>
            <a:r>
              <a:rPr lang="ko-KR" altLang="en-US" dirty="0"/>
              <a:t>테스트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참고</a:t>
            </a:r>
            <a:r>
              <a:rPr lang="en-US" altLang="ko-KR" dirty="0"/>
              <a:t>. </a:t>
            </a:r>
            <a:r>
              <a:rPr lang="en-US" altLang="ko-KR" dirty="0" err="1"/>
              <a:t>Keras</a:t>
            </a:r>
            <a:r>
              <a:rPr lang="en-US" altLang="ko-KR" dirty="0"/>
              <a:t> with GPU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67866B3-AA8C-4457-A914-9AA18F5C3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783C6-531D-4D0E-B3A1-E8B885D89794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12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244AD4-03B7-4C8B-9EC2-F265D484E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j-ea"/>
              </a:rPr>
              <a:t>1. Anaconda</a:t>
            </a:r>
            <a:r>
              <a:rPr lang="ko-KR" altLang="en-US" dirty="0">
                <a:latin typeface="+mj-ea"/>
              </a:rPr>
              <a:t>로 </a:t>
            </a:r>
            <a:r>
              <a:rPr lang="en-US" altLang="ko-KR" dirty="0">
                <a:latin typeface="+mj-ea"/>
              </a:rPr>
              <a:t>python </a:t>
            </a:r>
            <a:r>
              <a:rPr lang="ko-KR" altLang="en-US" dirty="0">
                <a:latin typeface="+mj-ea"/>
              </a:rPr>
              <a:t>환경</a:t>
            </a:r>
            <a:r>
              <a:rPr lang="en-US" altLang="ko-KR" dirty="0">
                <a:latin typeface="+mj-ea"/>
              </a:rPr>
              <a:t> </a:t>
            </a:r>
            <a:r>
              <a:rPr lang="ko-KR" altLang="en-US" dirty="0">
                <a:latin typeface="+mj-ea"/>
              </a:rPr>
              <a:t>설치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25CAE9-42A4-462F-9ED3-EF9650BD69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Anaconda </a:t>
            </a:r>
            <a:r>
              <a:rPr lang="ko-KR" altLang="en-US" dirty="0"/>
              <a:t>다운로드</a:t>
            </a:r>
            <a:endParaRPr lang="en-US" altLang="ko-KR" dirty="0"/>
          </a:p>
          <a:p>
            <a:pPr lvl="1"/>
            <a:r>
              <a:rPr lang="en-US" altLang="ko-KR" dirty="0">
                <a:hlinkClick r:id="rId2"/>
              </a:rPr>
              <a:t>https://repo.continuum.io/archive/</a:t>
            </a:r>
            <a:endParaRPr lang="en-US" altLang="ko-KR" dirty="0"/>
          </a:p>
          <a:p>
            <a:pPr lvl="1"/>
            <a:r>
              <a:rPr lang="en-US" altLang="ko-KR" dirty="0"/>
              <a:t>Anaconda3-5.2.0-Windows-x86_64.exe </a:t>
            </a:r>
            <a:r>
              <a:rPr lang="ko-KR" altLang="en-US" dirty="0"/>
              <a:t>선택</a:t>
            </a:r>
            <a:endParaRPr lang="en-US" altLang="ko-KR" dirty="0"/>
          </a:p>
          <a:p>
            <a:pPr lvl="2"/>
            <a:r>
              <a:rPr lang="en-US" altLang="ko-KR" dirty="0"/>
              <a:t>python 3.7</a:t>
            </a:r>
            <a:r>
              <a:rPr lang="ko-KR" altLang="en-US" dirty="0"/>
              <a:t>을 기반으로 하는 최근 버전들은 </a:t>
            </a:r>
            <a:r>
              <a:rPr lang="en-US" altLang="ko-KR" dirty="0"/>
              <a:t>R </a:t>
            </a:r>
            <a:r>
              <a:rPr lang="en-US" altLang="ko-KR" dirty="0" err="1"/>
              <a:t>Keras</a:t>
            </a:r>
            <a:r>
              <a:rPr lang="en-US" altLang="ko-KR" dirty="0"/>
              <a:t> </a:t>
            </a:r>
            <a:r>
              <a:rPr lang="ko-KR" altLang="en-US" dirty="0"/>
              <a:t>패키지 설치 관련 이슈 있음 </a:t>
            </a:r>
            <a:endParaRPr lang="en-US" altLang="ko-KR" dirty="0"/>
          </a:p>
          <a:p>
            <a:pPr lvl="2"/>
            <a:r>
              <a:rPr lang="en-US" altLang="ko-KR" dirty="0"/>
              <a:t>anaconda 3.5.2 </a:t>
            </a:r>
            <a:r>
              <a:rPr lang="ko-KR" altLang="en-US" dirty="0"/>
              <a:t>버전은 </a:t>
            </a:r>
            <a:r>
              <a:rPr lang="en-US" altLang="ko-KR" dirty="0"/>
              <a:t>python 3.6 </a:t>
            </a:r>
            <a:r>
              <a:rPr lang="ko-KR" altLang="en-US" dirty="0"/>
              <a:t>기반으로 </a:t>
            </a:r>
            <a:r>
              <a:rPr lang="en-US" altLang="ko-KR" dirty="0"/>
              <a:t>R </a:t>
            </a:r>
            <a:r>
              <a:rPr lang="en-US" altLang="ko-KR" dirty="0" err="1"/>
              <a:t>Keras</a:t>
            </a:r>
            <a:r>
              <a:rPr lang="ko-KR" altLang="en-US" dirty="0"/>
              <a:t> 패키지 설치가 안정적임</a:t>
            </a:r>
            <a:endParaRPr lang="en-US" altLang="ko-KR" dirty="0"/>
          </a:p>
          <a:p>
            <a:r>
              <a:rPr lang="en-US" altLang="ko-KR" dirty="0"/>
              <a:t>Anaconda </a:t>
            </a:r>
            <a:r>
              <a:rPr lang="ko-KR" altLang="en-US" dirty="0"/>
              <a:t>설치</a:t>
            </a:r>
            <a:endParaRPr lang="en-US" altLang="ko-KR" dirty="0"/>
          </a:p>
          <a:p>
            <a:pPr lvl="1"/>
            <a:r>
              <a:rPr lang="en-US" altLang="ko-KR" dirty="0"/>
              <a:t>python</a:t>
            </a:r>
            <a:r>
              <a:rPr lang="ko-KR" altLang="en-US" dirty="0"/>
              <a:t>이 이미 설치되어 있다면 삭제하고 설치</a:t>
            </a:r>
            <a:endParaRPr lang="en-US" altLang="ko-KR" dirty="0"/>
          </a:p>
          <a:p>
            <a:pPr lvl="1"/>
            <a:r>
              <a:rPr lang="ko-KR" altLang="en-US" dirty="0"/>
              <a:t>설치 프로그램 실행 후</a:t>
            </a:r>
            <a:r>
              <a:rPr lang="en-US" altLang="ko-KR" dirty="0"/>
              <a:t> </a:t>
            </a:r>
            <a:r>
              <a:rPr lang="ko-KR" altLang="en-US" dirty="0"/>
              <a:t>옵션 변경 없이 계속 </a:t>
            </a:r>
            <a:r>
              <a:rPr lang="en-US" altLang="ko-KR" dirty="0"/>
              <a:t>Next </a:t>
            </a:r>
            <a:r>
              <a:rPr lang="ko-KR" altLang="en-US" dirty="0"/>
              <a:t>클릭</a:t>
            </a:r>
            <a:endParaRPr lang="en-US" altLang="ko-KR" dirty="0"/>
          </a:p>
          <a:p>
            <a:pPr lvl="1"/>
            <a:r>
              <a:rPr lang="en-US" altLang="ko-KR" dirty="0"/>
              <a:t>PATH </a:t>
            </a:r>
            <a:r>
              <a:rPr lang="ko-KR" altLang="en-US" dirty="0"/>
              <a:t>환경 지정할 필요 없음 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9DAC62F-AFAA-491D-83D9-AF64BAD94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783C6-531D-4D0E-B3A1-E8B885D8979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852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244AD4-03B7-4C8B-9EC2-F265D484E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j-ea"/>
              </a:rPr>
              <a:t>1. Anaconda</a:t>
            </a:r>
            <a:r>
              <a:rPr lang="ko-KR" altLang="en-US" dirty="0">
                <a:latin typeface="+mj-ea"/>
              </a:rPr>
              <a:t>로 </a:t>
            </a:r>
            <a:r>
              <a:rPr lang="en-US" altLang="ko-KR" dirty="0">
                <a:latin typeface="+mj-ea"/>
              </a:rPr>
              <a:t>python </a:t>
            </a:r>
            <a:r>
              <a:rPr lang="ko-KR" altLang="en-US" dirty="0">
                <a:latin typeface="+mj-ea"/>
              </a:rPr>
              <a:t>환경</a:t>
            </a:r>
            <a:r>
              <a:rPr lang="en-US" altLang="ko-KR" dirty="0">
                <a:latin typeface="+mj-ea"/>
              </a:rPr>
              <a:t> </a:t>
            </a:r>
            <a:r>
              <a:rPr lang="ko-KR" altLang="en-US" dirty="0">
                <a:latin typeface="+mj-ea"/>
              </a:rPr>
              <a:t>설치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25CAE9-42A4-462F-9ED3-EF9650BD69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Anaconda </a:t>
            </a:r>
            <a:r>
              <a:rPr lang="ko-KR" altLang="en-US" dirty="0"/>
              <a:t>업데이트</a:t>
            </a:r>
            <a:endParaRPr lang="en-US" altLang="ko-KR" dirty="0"/>
          </a:p>
          <a:p>
            <a:pPr lvl="1"/>
            <a:r>
              <a:rPr lang="en-US" altLang="ko-KR" dirty="0"/>
              <a:t>anaconda prompt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/>
              <a:t>관리자 권한으로 실행</a:t>
            </a:r>
            <a:endParaRPr lang="en-US" altLang="ko-KR" dirty="0"/>
          </a:p>
          <a:p>
            <a:pPr lvl="1"/>
            <a:r>
              <a:rPr lang="en-US" altLang="ko-KR" dirty="0"/>
              <a:t>anaconda prompt</a:t>
            </a:r>
            <a:r>
              <a:rPr lang="ko-KR" altLang="en-US" dirty="0"/>
              <a:t>에서 다음 명령어 실행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9DAC62F-AFAA-491D-83D9-AF64BAD94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783C6-531D-4D0E-B3A1-E8B885D89794}" type="slidenum">
              <a:rPr lang="ko-KR" altLang="en-US" smtClean="0"/>
              <a:t>4</a:t>
            </a:fld>
            <a:endParaRPr lang="ko-KR" altLang="en-US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3FBD8B57-0C14-4484-9F84-23AE440446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8576304"/>
              </p:ext>
            </p:extLst>
          </p:nvPr>
        </p:nvGraphicFramePr>
        <p:xfrm>
          <a:off x="628650" y="3187533"/>
          <a:ext cx="788670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86700">
                  <a:extLst>
                    <a:ext uri="{9D8B030D-6E8A-4147-A177-3AD203B41FA5}">
                      <a16:colId xmlns:a16="http://schemas.microsoft.com/office/drawing/2014/main" val="41076280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&gt; </a:t>
                      </a:r>
                      <a:r>
                        <a:rPr lang="en-US" altLang="ko-KR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conda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update -n base </a:t>
                      </a:r>
                      <a:r>
                        <a:rPr lang="en-US" altLang="ko-KR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conda</a:t>
                      </a:r>
                      <a:endParaRPr lang="en-US" altLang="ko-KR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&gt; </a:t>
                      </a:r>
                      <a:r>
                        <a:rPr lang="en-US" altLang="ko-KR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conda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update --all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56488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4371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244AD4-03B7-4C8B-9EC2-F265D484E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j-ea"/>
              </a:rPr>
              <a:t>2. R </a:t>
            </a:r>
            <a:r>
              <a:rPr lang="ko-KR" altLang="en-US" dirty="0">
                <a:latin typeface="+mj-ea"/>
              </a:rPr>
              <a:t>설치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25CAE9-42A4-462F-9ED3-EF9650BD69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667249"/>
          </a:xfrm>
        </p:spPr>
        <p:txBody>
          <a:bodyPr>
            <a:normAutofit/>
          </a:bodyPr>
          <a:lstStyle/>
          <a:p>
            <a:r>
              <a:rPr lang="ko-KR" altLang="en-US" dirty="0"/>
              <a:t>다운로드</a:t>
            </a:r>
            <a:endParaRPr lang="en-US" altLang="ko-KR" dirty="0"/>
          </a:p>
          <a:p>
            <a:pPr lvl="1"/>
            <a:r>
              <a:rPr lang="ko-KR" altLang="en-US" dirty="0"/>
              <a:t>옵션</a:t>
            </a:r>
            <a:r>
              <a:rPr lang="en-US" altLang="ko-KR" dirty="0"/>
              <a:t>1: R-base CRAN </a:t>
            </a:r>
            <a:r>
              <a:rPr lang="ko-KR" altLang="en-US" dirty="0" err="1"/>
              <a:t>배포판</a:t>
            </a:r>
            <a:endParaRPr lang="en-US" altLang="ko-KR" dirty="0"/>
          </a:p>
          <a:p>
            <a:pPr lvl="2"/>
            <a:r>
              <a:rPr lang="en-US" altLang="ko-KR" dirty="0">
                <a:hlinkClick r:id="rId2"/>
              </a:rPr>
              <a:t>https://cloud.r-project.org/</a:t>
            </a:r>
            <a:endParaRPr lang="en-US" altLang="ko-KR" dirty="0"/>
          </a:p>
          <a:p>
            <a:pPr lvl="2"/>
            <a:r>
              <a:rPr lang="en-US" altLang="ko-KR" dirty="0"/>
              <a:t>Download R for Windows &gt; base</a:t>
            </a:r>
          </a:p>
          <a:p>
            <a:pPr lvl="1"/>
            <a:r>
              <a:rPr lang="ko-KR" altLang="en-US" dirty="0"/>
              <a:t>옵션</a:t>
            </a:r>
            <a:r>
              <a:rPr lang="en-US" altLang="ko-KR" dirty="0"/>
              <a:t>2: Microsoft R open </a:t>
            </a:r>
            <a:r>
              <a:rPr lang="ko-KR" altLang="en-US" dirty="0" err="1"/>
              <a:t>배포판</a:t>
            </a:r>
            <a:endParaRPr lang="en-US" altLang="ko-KR" dirty="0"/>
          </a:p>
          <a:p>
            <a:pPr lvl="2"/>
            <a:r>
              <a:rPr lang="en-US" altLang="ko-KR" dirty="0"/>
              <a:t>R-base</a:t>
            </a:r>
            <a:r>
              <a:rPr lang="ko-KR" altLang="en-US" dirty="0"/>
              <a:t> </a:t>
            </a:r>
            <a:r>
              <a:rPr lang="en-US" altLang="ko-KR" dirty="0"/>
              <a:t>+</a:t>
            </a:r>
            <a:r>
              <a:rPr lang="ko-KR" altLang="en-US" dirty="0"/>
              <a:t> 멀티코어 </a:t>
            </a:r>
            <a:r>
              <a:rPr lang="en-US" altLang="ko-KR" dirty="0"/>
              <a:t>CPU</a:t>
            </a:r>
            <a:r>
              <a:rPr lang="ko-KR" altLang="en-US" dirty="0"/>
              <a:t> 지원 </a:t>
            </a:r>
            <a:r>
              <a:rPr lang="en-US" altLang="ko-KR" dirty="0">
                <a:hlinkClick r:id="rId3"/>
              </a:rPr>
              <a:t>https://mran.microsoft.com/download</a:t>
            </a:r>
            <a:endParaRPr lang="en-US" altLang="ko-KR" dirty="0"/>
          </a:p>
          <a:p>
            <a:pPr lvl="2"/>
            <a:r>
              <a:rPr lang="en-US" altLang="ko-KR" dirty="0"/>
              <a:t>Windows </a:t>
            </a:r>
            <a:r>
              <a:rPr lang="ko-KR" altLang="en-US" dirty="0"/>
              <a:t>선택</a:t>
            </a:r>
            <a:endParaRPr lang="en-US" altLang="ko-KR" dirty="0"/>
          </a:p>
          <a:p>
            <a:r>
              <a:rPr lang="ko-KR" altLang="en-US" dirty="0"/>
              <a:t>설치</a:t>
            </a:r>
            <a:endParaRPr lang="en-US" altLang="ko-KR" dirty="0"/>
          </a:p>
          <a:p>
            <a:pPr lvl="2"/>
            <a:r>
              <a:rPr lang="ko-KR" altLang="en-US" dirty="0"/>
              <a:t>설치프로그램 실행</a:t>
            </a:r>
            <a:endParaRPr lang="en-US" altLang="ko-KR" dirty="0"/>
          </a:p>
          <a:p>
            <a:pPr lvl="2"/>
            <a:r>
              <a:rPr lang="ko-KR" altLang="en-US" dirty="0"/>
              <a:t>옵션 변경 없이 </a:t>
            </a:r>
            <a:r>
              <a:rPr lang="en-US" altLang="ko-KR" dirty="0"/>
              <a:t>Next </a:t>
            </a:r>
            <a:r>
              <a:rPr lang="ko-KR" altLang="en-US" dirty="0"/>
              <a:t>클릭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9DAC62F-AFAA-491D-83D9-AF64BAD94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783C6-531D-4D0E-B3A1-E8B885D8979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0775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244AD4-03B7-4C8B-9EC2-F265D484E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j-ea"/>
              </a:rPr>
              <a:t>2. R </a:t>
            </a:r>
            <a:r>
              <a:rPr lang="ko-KR" altLang="en-US" dirty="0">
                <a:latin typeface="+mj-ea"/>
              </a:rPr>
              <a:t>설치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25CAE9-42A4-462F-9ED3-EF9650BD69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RStudio</a:t>
            </a:r>
          </a:p>
          <a:p>
            <a:pPr lvl="1"/>
            <a:r>
              <a:rPr lang="ko-KR" altLang="en-US" dirty="0"/>
              <a:t>다운로드</a:t>
            </a:r>
            <a:endParaRPr lang="en-US" altLang="ko-KR" dirty="0"/>
          </a:p>
          <a:p>
            <a:pPr lvl="2"/>
            <a:r>
              <a:rPr lang="en-US" altLang="ko-KR" dirty="0">
                <a:hlinkClick r:id="rId2"/>
              </a:rPr>
              <a:t>https://www.rstudio.com/products/rstudio/download/#download</a:t>
            </a:r>
            <a:endParaRPr lang="en-US" altLang="ko-KR" dirty="0"/>
          </a:p>
          <a:p>
            <a:pPr lvl="2"/>
            <a:r>
              <a:rPr lang="en-US" altLang="ko-KR" dirty="0"/>
              <a:t>‘RStudio 1.1.463 - Windows Vista/7/8/10 ’ </a:t>
            </a:r>
            <a:r>
              <a:rPr lang="ko-KR" altLang="en-US" dirty="0"/>
              <a:t>선택</a:t>
            </a:r>
            <a:endParaRPr lang="en-US" altLang="ko-KR" dirty="0"/>
          </a:p>
          <a:p>
            <a:pPr lvl="1"/>
            <a:r>
              <a:rPr lang="ko-KR" altLang="en-US" dirty="0"/>
              <a:t>설치</a:t>
            </a:r>
            <a:endParaRPr lang="en-US" altLang="ko-KR" dirty="0"/>
          </a:p>
          <a:p>
            <a:pPr lvl="2"/>
            <a:r>
              <a:rPr lang="ko-KR" altLang="en-US" dirty="0"/>
              <a:t>설치프로그램 실행</a:t>
            </a:r>
            <a:endParaRPr lang="en-US" altLang="ko-KR" dirty="0"/>
          </a:p>
          <a:p>
            <a:pPr lvl="2"/>
            <a:r>
              <a:rPr lang="ko-KR" altLang="en-US" dirty="0"/>
              <a:t>옵션 변경 없이 </a:t>
            </a:r>
            <a:r>
              <a:rPr lang="en-US" altLang="ko-KR" dirty="0"/>
              <a:t>Next </a:t>
            </a:r>
            <a:r>
              <a:rPr lang="ko-KR" altLang="en-US" dirty="0"/>
              <a:t>클릭</a:t>
            </a:r>
            <a:endParaRPr lang="en-US" altLang="ko-KR" dirty="0"/>
          </a:p>
          <a:p>
            <a:pPr lvl="2"/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9DAC62F-AFAA-491D-83D9-AF64BAD94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783C6-531D-4D0E-B3A1-E8B885D89794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94247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244AD4-03B7-4C8B-9EC2-F265D484E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j-ea"/>
              </a:rPr>
              <a:t>3. </a:t>
            </a:r>
            <a:r>
              <a:rPr lang="en-US" altLang="ko-KR" dirty="0" err="1">
                <a:latin typeface="+mj-ea"/>
              </a:rPr>
              <a:t>Keras</a:t>
            </a:r>
            <a:r>
              <a:rPr lang="en-US" altLang="ko-KR" dirty="0">
                <a:latin typeface="+mj-ea"/>
              </a:rPr>
              <a:t> package </a:t>
            </a:r>
            <a:r>
              <a:rPr lang="ko-KR" altLang="en-US" dirty="0">
                <a:latin typeface="+mj-ea"/>
              </a:rPr>
              <a:t>설치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25CAE9-42A4-462F-9ED3-EF9650BD69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RStudio</a:t>
            </a:r>
            <a:r>
              <a:rPr lang="ko-KR" altLang="en-US" dirty="0"/>
              <a:t>에서 </a:t>
            </a:r>
            <a:endParaRPr lang="en-US" altLang="ko-KR" dirty="0"/>
          </a:p>
          <a:p>
            <a:pPr lvl="2"/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9DAC62F-AFAA-491D-83D9-AF64BAD94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783C6-531D-4D0E-B3A1-E8B885D89794}" type="slidenum">
              <a:rPr lang="ko-KR" altLang="en-US" smtClean="0"/>
              <a:t>7</a:t>
            </a:fld>
            <a:endParaRPr lang="ko-KR" altLang="en-US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FD3D4A87-9E56-450B-8128-DE2AB8B1CE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7680260"/>
              </p:ext>
            </p:extLst>
          </p:nvPr>
        </p:nvGraphicFramePr>
        <p:xfrm>
          <a:off x="628650" y="2487878"/>
          <a:ext cx="78867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86700">
                  <a:extLst>
                    <a:ext uri="{9D8B030D-6E8A-4147-A177-3AD203B41FA5}">
                      <a16:colId xmlns:a16="http://schemas.microsoft.com/office/drawing/2014/main" val="41076280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&gt; </a:t>
                      </a:r>
                      <a:r>
                        <a:rPr lang="en-US" altLang="ko-KR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install.packages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("</a:t>
                      </a:r>
                      <a:r>
                        <a:rPr lang="en-US" altLang="ko-KR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keras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")</a:t>
                      </a:r>
                    </a:p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&gt; library(</a:t>
                      </a:r>
                      <a:r>
                        <a:rPr lang="en-US" altLang="ko-KR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keras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&gt; </a:t>
                      </a:r>
                      <a:r>
                        <a:rPr lang="en-US" altLang="ko-KR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install_keras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(method = "</a:t>
                      </a:r>
                      <a:r>
                        <a:rPr lang="en-US" altLang="ko-KR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conda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")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56488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24954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244AD4-03B7-4C8B-9EC2-F265D484E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j-ea"/>
              </a:rPr>
              <a:t>4. </a:t>
            </a:r>
            <a:r>
              <a:rPr lang="en-US" altLang="ko-KR" dirty="0" err="1">
                <a:latin typeface="+mj-ea"/>
              </a:rPr>
              <a:t>Keras</a:t>
            </a:r>
            <a:r>
              <a:rPr lang="en-US" altLang="ko-KR" dirty="0">
                <a:latin typeface="+mj-ea"/>
              </a:rPr>
              <a:t> </a:t>
            </a:r>
            <a:r>
              <a:rPr lang="ko-KR" altLang="en-US" dirty="0">
                <a:latin typeface="+mj-ea"/>
              </a:rPr>
              <a:t>테스트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25CAE9-42A4-462F-9ED3-EF9650BD69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RStudio</a:t>
            </a:r>
            <a:r>
              <a:rPr lang="ko-KR" altLang="en-US" dirty="0"/>
              <a:t>에서 다음 코드 실행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오류 메시지 없으면 성공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 </a:t>
            </a:r>
            <a:endParaRPr lang="en-US" altLang="ko-KR" dirty="0"/>
          </a:p>
          <a:p>
            <a:pPr lvl="2"/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9DAC62F-AFAA-491D-83D9-AF64BAD94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783C6-531D-4D0E-B3A1-E8B885D89794}" type="slidenum">
              <a:rPr lang="ko-KR" altLang="en-US" smtClean="0"/>
              <a:t>8</a:t>
            </a:fld>
            <a:endParaRPr lang="ko-KR" altLang="en-US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FD3D4A87-9E56-450B-8128-DE2AB8B1CE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5772093"/>
              </p:ext>
            </p:extLst>
          </p:nvPr>
        </p:nvGraphicFramePr>
        <p:xfrm>
          <a:off x="628650" y="2487878"/>
          <a:ext cx="7886700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86700">
                  <a:extLst>
                    <a:ext uri="{9D8B030D-6E8A-4147-A177-3AD203B41FA5}">
                      <a16:colId xmlns:a16="http://schemas.microsoft.com/office/drawing/2014/main" val="41076280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library(</a:t>
                      </a:r>
                      <a:r>
                        <a:rPr lang="en-US" altLang="ko-KR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keras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model &lt;- </a:t>
                      </a:r>
                      <a:r>
                        <a:rPr lang="en-US" altLang="ko-KR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keras_model_sequential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() %&gt;%</a:t>
                      </a:r>
                    </a:p>
                    <a:p>
                      <a:pPr latinLnBrk="1"/>
                      <a:r>
                        <a:rPr lang="en-US" altLang="ko-KR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layer_dense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(units = 32, </a:t>
                      </a:r>
                      <a:r>
                        <a:rPr lang="en-US" altLang="ko-KR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input_shape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= c(784)) %&gt;%</a:t>
                      </a:r>
                    </a:p>
                    <a:p>
                      <a:pPr latinLnBrk="1"/>
                      <a:r>
                        <a:rPr lang="en-US" altLang="ko-KR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layer_dense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(units = 32)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56488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42674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244AD4-03B7-4C8B-9EC2-F265D484E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+mj-ea"/>
              </a:rPr>
              <a:t>참고</a:t>
            </a:r>
            <a:r>
              <a:rPr lang="en-US" altLang="ko-KR" dirty="0">
                <a:latin typeface="+mj-ea"/>
              </a:rPr>
              <a:t>. </a:t>
            </a:r>
            <a:r>
              <a:rPr lang="en-US" altLang="ko-KR" dirty="0" err="1">
                <a:latin typeface="+mj-ea"/>
              </a:rPr>
              <a:t>Keras</a:t>
            </a:r>
            <a:r>
              <a:rPr lang="en-US" altLang="ko-KR" dirty="0">
                <a:latin typeface="+mj-ea"/>
              </a:rPr>
              <a:t> with GPU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25CAE9-42A4-462F-9ED3-EF9650BD69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참고 사이트</a:t>
            </a:r>
            <a:endParaRPr lang="en-US" altLang="ko-KR" dirty="0">
              <a:hlinkClick r:id="rId2"/>
            </a:endParaRPr>
          </a:p>
          <a:p>
            <a:pPr lvl="1"/>
            <a:r>
              <a:rPr lang="en-US" altLang="ko-KR" dirty="0">
                <a:hlinkClick r:id="rId2"/>
              </a:rPr>
              <a:t>https://www.tensorflow.org/install/gpu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필요한 도구 </a:t>
            </a:r>
            <a:r>
              <a:rPr lang="en-US" altLang="ko-KR" dirty="0"/>
              <a:t>(</a:t>
            </a:r>
            <a:r>
              <a:rPr lang="ko-KR" altLang="en-US" dirty="0"/>
              <a:t>아래 순서대로 설치해야 함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Visual Studio</a:t>
            </a:r>
            <a:r>
              <a:rPr lang="ko-KR" altLang="en-US" dirty="0"/>
              <a:t> </a:t>
            </a:r>
            <a:endParaRPr lang="en-US" altLang="ko-KR" dirty="0"/>
          </a:p>
          <a:p>
            <a:pPr lvl="2"/>
            <a:r>
              <a:rPr lang="en-US" altLang="ko-KR" dirty="0"/>
              <a:t>Visual Studio 2015 Community Edition</a:t>
            </a:r>
            <a:r>
              <a:rPr lang="ko-KR" altLang="en-US" dirty="0"/>
              <a:t>추천</a:t>
            </a:r>
            <a:endParaRPr lang="en-US" altLang="ko-KR" dirty="0"/>
          </a:p>
          <a:p>
            <a:pPr lvl="1"/>
            <a:r>
              <a:rPr lang="en-US" altLang="ko-KR" dirty="0"/>
              <a:t>NVIDIA CUDA toolkit</a:t>
            </a:r>
          </a:p>
          <a:p>
            <a:pPr lvl="2"/>
            <a:r>
              <a:rPr lang="en-US" altLang="ko-KR" dirty="0"/>
              <a:t>9.0 </a:t>
            </a:r>
            <a:r>
              <a:rPr lang="ko-KR" altLang="en-US" dirty="0"/>
              <a:t>버전 추천</a:t>
            </a:r>
            <a:endParaRPr lang="en-US" altLang="ko-KR" dirty="0"/>
          </a:p>
          <a:p>
            <a:pPr lvl="1"/>
            <a:r>
              <a:rPr lang="en-US" altLang="ko-KR" dirty="0"/>
              <a:t>NVIDIA </a:t>
            </a:r>
            <a:r>
              <a:rPr lang="en-US" altLang="ko-KR" dirty="0" err="1"/>
              <a:t>cuDNN</a:t>
            </a:r>
            <a:endParaRPr lang="en-US" altLang="ko-KR" dirty="0"/>
          </a:p>
          <a:p>
            <a:pPr lvl="2"/>
            <a:r>
              <a:rPr lang="en-US" altLang="ko-KR" dirty="0"/>
              <a:t>7.2 </a:t>
            </a:r>
            <a:r>
              <a:rPr lang="ko-KR" altLang="en-US" dirty="0"/>
              <a:t>이상 버전 추천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9DAC62F-AFAA-491D-83D9-AF64BAD94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783C6-531D-4D0E-B3A1-E8B885D89794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85089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386</TotalTime>
  <Words>565</Words>
  <Application>Microsoft Office PowerPoint</Application>
  <PresentationFormat>화면 슬라이드 쇼(4:3)</PresentationFormat>
  <Paragraphs>117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9" baseType="lpstr">
      <vt:lpstr>맑은 고딕</vt:lpstr>
      <vt:lpstr>Arial</vt:lpstr>
      <vt:lpstr>Calibri</vt:lpstr>
      <vt:lpstr>Calibri Light</vt:lpstr>
      <vt:lpstr>Consolas</vt:lpstr>
      <vt:lpstr>Office 테마</vt:lpstr>
      <vt:lpstr>Keras with R  데스크톱 환경 구축 (윈도우)</vt:lpstr>
      <vt:lpstr>차례</vt:lpstr>
      <vt:lpstr>1. Anaconda로 python 환경 설치 </vt:lpstr>
      <vt:lpstr>1. Anaconda로 python 환경 설치 </vt:lpstr>
      <vt:lpstr>2. R 설치</vt:lpstr>
      <vt:lpstr>2. R 설치</vt:lpstr>
      <vt:lpstr>3. Keras package 설치</vt:lpstr>
      <vt:lpstr>4. Keras 테스트</vt:lpstr>
      <vt:lpstr>참고. Keras with GPU</vt:lpstr>
      <vt:lpstr>참고. Keras with GPU</vt:lpstr>
      <vt:lpstr>참고. Keras with GPU</vt:lpstr>
      <vt:lpstr>참고. Keras with GPU</vt:lpstr>
      <vt:lpstr>참고. Keras with GPU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Keras with R  데스크톱 환경 구축</dc:title>
  <dc:creator> </dc:creator>
  <cp:lastModifiedBy> </cp:lastModifiedBy>
  <cp:revision>94</cp:revision>
  <dcterms:created xsi:type="dcterms:W3CDTF">2019-01-03T07:44:40Z</dcterms:created>
  <dcterms:modified xsi:type="dcterms:W3CDTF">2019-01-06T09:57:56Z</dcterms:modified>
</cp:coreProperties>
</file>