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5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9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3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2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16B0-83F7-436F-BB1F-62B3C307583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E313-3922-4E0B-AD52-CC294412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7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2feelus&amp;logNo=220363475038&amp;proxyReferer=https%3A%2F%2Fwww.google.co.kr%2F" TargetMode="External"/><Relationship Id="rId2" Type="http://schemas.openxmlformats.org/officeDocument/2006/relationships/hyperlink" Target="https://github.com/tmikolov/word2ve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Word2Vec </a:t>
            </a:r>
            <a:r>
              <a:rPr lang="ko-KR" altLang="en-US" dirty="0" smtClean="0"/>
              <a:t>공부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53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W2v </a:t>
            </a:r>
            <a:r>
              <a:rPr lang="ko-KR" altLang="en-US" dirty="0" smtClean="0"/>
              <a:t>설치다운로드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 smtClean="0">
                <a:hlinkClick r:id="rId2"/>
              </a:rPr>
              <a:t>https://github.com/tmikolov/word2vec</a:t>
            </a:r>
            <a:endParaRPr lang="en-US" altLang="ko-KR" dirty="0" smtClean="0"/>
          </a:p>
          <a:p>
            <a:r>
              <a:rPr lang="en-US" altLang="ko-KR" dirty="0" smtClean="0"/>
              <a:t>Compile</a:t>
            </a:r>
          </a:p>
          <a:p>
            <a:pPr lvl="1"/>
            <a:r>
              <a:rPr lang="en-US" altLang="ko-KR" dirty="0" smtClean="0"/>
              <a:t>C program</a:t>
            </a:r>
            <a:r>
              <a:rPr lang="ko-KR" altLang="en-US" dirty="0" smtClean="0"/>
              <a:t>이 설치되어 있어야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Compile</a:t>
            </a:r>
            <a:r>
              <a:rPr lang="ko-KR" altLang="en-US" dirty="0" smtClean="0"/>
              <a:t>을 통해서 실행파일 생성</a:t>
            </a:r>
            <a:endParaRPr lang="en-US" altLang="ko-KR" dirty="0" smtClean="0"/>
          </a:p>
          <a:p>
            <a:r>
              <a:rPr lang="ko-KR" altLang="en-US" dirty="0" smtClean="0"/>
              <a:t>설치관련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https://m.blog.naver.com/PostView.nhn?blogId=2feelus&amp;logNo=220363475038&amp;proxyReferer=https%3A%2F%2Fwww.google.co.kr%2F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6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스크립트 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demo-wordK1_utf8.sh </a:t>
            </a:r>
            <a:r>
              <a:rPr lang="ko-KR" altLang="en-US" dirty="0" smtClean="0"/>
              <a:t>파일 내용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make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time ./word2vec -train ./</a:t>
            </a:r>
            <a:r>
              <a:rPr lang="en-US" altLang="ko-KR" dirty="0" err="1" smtClean="0"/>
              <a:t>dataK</a:t>
            </a:r>
            <a:r>
              <a:rPr lang="en-US" altLang="ko-KR" dirty="0" smtClean="0"/>
              <a:t>/sj_semtag1010_UOUs_utf8.txt -output vectorsK1a.bin -</a:t>
            </a:r>
            <a:r>
              <a:rPr lang="en-US" altLang="ko-KR" dirty="0" err="1" smtClean="0"/>
              <a:t>cbow</a:t>
            </a:r>
            <a:r>
              <a:rPr lang="en-US" altLang="ko-KR" dirty="0" smtClean="0"/>
              <a:t> 1 -size 200 -window 8 -negative 25 -</a:t>
            </a:r>
            <a:r>
              <a:rPr lang="en-US" altLang="ko-KR" dirty="0" err="1" smtClean="0"/>
              <a:t>hs</a:t>
            </a:r>
            <a:r>
              <a:rPr lang="en-US" altLang="ko-KR" dirty="0" smtClean="0"/>
              <a:t> 0 -sample 1e-4 -threads 20 -binary 1 -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15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./distance ./vectorsK1a.bin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parameter</a:t>
            </a:r>
            <a:r>
              <a:rPr lang="ko-KR" altLang="en-US" dirty="0"/>
              <a:t> </a:t>
            </a:r>
            <a:r>
              <a:rPr lang="ko-KR" altLang="en-US" dirty="0" smtClean="0"/>
              <a:t>설정 관련에는 </a:t>
            </a:r>
            <a:r>
              <a:rPr lang="en-US" altLang="ko-KR" dirty="0" smtClean="0"/>
              <a:t>wiki</a:t>
            </a:r>
            <a:r>
              <a:rPr lang="ko-KR" altLang="en-US" dirty="0" smtClean="0"/>
              <a:t>자료 등 참고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https://en.wikipedia.org/wiki/Word2vec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3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 </a:t>
            </a:r>
            <a:r>
              <a:rPr lang="ko-KR" altLang="en-US" dirty="0" err="1" smtClean="0"/>
              <a:t>설치후</a:t>
            </a:r>
            <a:r>
              <a:rPr lang="ko-KR" altLang="en-US" dirty="0" smtClean="0"/>
              <a:t> 데모 실행해 보고 이어서 세종 의미분석말뭉치를 입력으로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결과 만들어 보기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자체 데모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입력자료 다운로드 받는데 시간 걸릴 수도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sj_semtag1010_UOUs_utf8.txt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세종의미분석말뭉치 전체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과 같은 형식으로 변환해 주어야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4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한글위키나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나무위키</a:t>
            </a:r>
            <a:r>
              <a:rPr lang="ko-KR" altLang="en-US" dirty="0" smtClean="0"/>
              <a:t> 자료를 구해 </a:t>
            </a:r>
            <a:r>
              <a:rPr lang="en-US" altLang="ko-KR" dirty="0" smtClean="0"/>
              <a:t>w2v</a:t>
            </a:r>
            <a:r>
              <a:rPr lang="ko-KR" altLang="en-US" dirty="0" smtClean="0"/>
              <a:t>입력형식으로 준비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전처리 및 형태소 분석까지 가능한지 확인해 볼 것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마리나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Training </a:t>
            </a:r>
            <a:r>
              <a:rPr lang="ko-KR" altLang="en-US" dirty="0" smtClean="0"/>
              <a:t>결과로 생성되는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파일에 대한 가능한 검색 방식이 무엇이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하는지 파악해 둘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distance 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5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Word2Vec 공부</vt:lpstr>
      <vt:lpstr>W2v 설치다운로드</vt:lpstr>
      <vt:lpstr>실행 스크립트 샘플</vt:lpstr>
      <vt:lpstr>과제 1</vt:lpstr>
      <vt:lpstr>과제 2</vt:lpstr>
      <vt:lpstr>과제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 공부</dc:title>
  <dc:creator>GIGA</dc:creator>
  <cp:lastModifiedBy>GIGA</cp:lastModifiedBy>
  <cp:revision>4</cp:revision>
  <dcterms:created xsi:type="dcterms:W3CDTF">2017-07-18T06:56:41Z</dcterms:created>
  <dcterms:modified xsi:type="dcterms:W3CDTF">2017-07-18T07:33:04Z</dcterms:modified>
</cp:coreProperties>
</file>