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68686"/>
    <a:srgbClr val="797979"/>
    <a:srgbClr val="2D78B7"/>
    <a:srgbClr val="60B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5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D324-6672-7A40-958C-FF1D6F845529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91A7-689C-9143-B9F0-E768C0859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91A7-689C-9143-B9F0-E768C0859D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5278-E09F-2F4C-BE16-F9802464170C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A819-C5B7-D34A-B166-9E545EA23F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AD203-FE67-3845-9BA0-9DEB9C13B849}"/>
              </a:ext>
            </a:extLst>
          </p:cNvPr>
          <p:cNvSpPr/>
          <p:nvPr userDrawn="1"/>
        </p:nvSpPr>
        <p:spPr>
          <a:xfrm>
            <a:off x="1" y="-671"/>
            <a:ext cx="9143999" cy="944025"/>
          </a:xfrm>
          <a:prstGeom prst="rect">
            <a:avLst/>
          </a:prstGeom>
          <a:solidFill>
            <a:srgbClr val="2D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8AFAB5F-0CD4-3744-B2F6-7710C33ABAC7}"/>
              </a:ext>
            </a:extLst>
          </p:cNvPr>
          <p:cNvSpPr/>
          <p:nvPr userDrawn="1"/>
        </p:nvSpPr>
        <p:spPr>
          <a:xfrm rot="10800000">
            <a:off x="2045287" y="4674"/>
            <a:ext cx="6186487" cy="1074539"/>
          </a:xfrm>
          <a:prstGeom prst="parallelogram">
            <a:avLst>
              <a:gd name="adj" fmla="val 76856"/>
            </a:avLst>
          </a:prstGeom>
          <a:solidFill>
            <a:srgbClr val="797979"/>
          </a:solidFill>
          <a:ln>
            <a:solidFill>
              <a:srgbClr val="8C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E971A-38FF-0241-88EE-589E2DF6407A}"/>
              </a:ext>
            </a:extLst>
          </p:cNvPr>
          <p:cNvSpPr/>
          <p:nvPr userDrawn="1"/>
        </p:nvSpPr>
        <p:spPr>
          <a:xfrm>
            <a:off x="-2" y="840668"/>
            <a:ext cx="9144001" cy="114364"/>
          </a:xfrm>
          <a:prstGeom prst="rect">
            <a:avLst/>
          </a:prstGeom>
          <a:solidFill>
            <a:srgbClr val="60BA4B"/>
          </a:solidFill>
          <a:ln>
            <a:solidFill>
              <a:srgbClr val="60B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1F1D90D-CE78-9846-8255-AD87DC930A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418" y="230190"/>
            <a:ext cx="2419327" cy="3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9BF8-196C-DC41-B4B4-27717004E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61925-288F-A34E-9C91-3D8000FD1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80CF3-5F82-D94A-850C-FE81EC81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344"/>
            <a:ext cx="54864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92464-7064-264D-A925-CA421E6D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5" y="6367717"/>
            <a:ext cx="19558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092D9-7A08-774F-A288-BA01ED49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77" y="6365495"/>
            <a:ext cx="21590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42354-12CC-5E49-87AE-E02AF0D3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6103848"/>
            <a:ext cx="17526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57290-3663-C14B-A7C4-77B681917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666" y="6409264"/>
            <a:ext cx="1901508" cy="290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3D505-6817-564B-A11A-894D4389A823}"/>
              </a:ext>
            </a:extLst>
          </p:cNvPr>
          <p:cNvSpPr txBox="1"/>
          <p:nvPr/>
        </p:nvSpPr>
        <p:spPr>
          <a:xfrm>
            <a:off x="3143667" y="74279"/>
            <a:ext cx="4342983" cy="70788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Computational and Informatics Resources for Glycoscience</a:t>
            </a:r>
          </a:p>
        </p:txBody>
      </p:sp>
    </p:spTree>
    <p:extLst>
      <p:ext uri="{BB962C8B-B14F-4D97-AF65-F5344CB8AC3E}">
        <p14:creationId xmlns:p14="http://schemas.microsoft.com/office/powerpoint/2010/main" val="25466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FFA7-DBFC-5E4F-8165-36A02670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9F2FD-CEAA-2C45-B7DE-9284E0E8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2878F-6C10-8B4F-8270-9F188801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DCAFE-619E-3B41-8834-6A75062D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88953-0295-4742-AD75-ABCCA4E79079}"/>
              </a:ext>
            </a:extLst>
          </p:cNvPr>
          <p:cNvSpPr txBox="1"/>
          <p:nvPr/>
        </p:nvSpPr>
        <p:spPr>
          <a:xfrm>
            <a:off x="2902227" y="78977"/>
            <a:ext cx="4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Template </a:t>
            </a:r>
          </a:p>
        </p:txBody>
      </p:sp>
    </p:spTree>
    <p:extLst>
      <p:ext uri="{BB962C8B-B14F-4D97-AF65-F5344CB8AC3E}">
        <p14:creationId xmlns:p14="http://schemas.microsoft.com/office/powerpoint/2010/main" val="362860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8CFC2-C586-C84E-9FE2-28DAA99C491E}"/>
              </a:ext>
            </a:extLst>
          </p:cNvPr>
          <p:cNvSpPr txBox="1"/>
          <p:nvPr/>
        </p:nvSpPr>
        <p:spPr>
          <a:xfrm>
            <a:off x="2902226" y="150313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eorgia" panose="02040502050405020303" pitchFamily="18" charset="0"/>
              </a:rPr>
              <a:t>Template Template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10683-CD83-A447-BB71-E75B0C62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5A0C9F-B055-7C40-8A2A-CE54431F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57ED0-FB7D-F344-99EB-36CA09989D99}"/>
              </a:ext>
            </a:extLst>
          </p:cNvPr>
          <p:cNvSpPr txBox="1"/>
          <p:nvPr/>
        </p:nvSpPr>
        <p:spPr>
          <a:xfrm>
            <a:off x="903622" y="6298911"/>
            <a:ext cx="319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https://data.glygen.org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9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7193BA-72D9-9B41-8C55-E9B75E71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3800"/>
            <a:ext cx="9144000" cy="58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2C2C6C-982B-A143-B23D-E59861DC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47" y="6352733"/>
            <a:ext cx="2455333" cy="36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79A5F8-1CA2-C548-A722-175EB120C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33" y="6333642"/>
            <a:ext cx="2057978" cy="411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4565B-3DAA-FC45-A088-3D51FCC8B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311" y="6351099"/>
            <a:ext cx="215900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3210D-4F8D-8548-8801-538B0EB5A371}"/>
              </a:ext>
            </a:extLst>
          </p:cNvPr>
          <p:cNvSpPr txBox="1"/>
          <p:nvPr/>
        </p:nvSpPr>
        <p:spPr>
          <a:xfrm>
            <a:off x="2902226" y="78977"/>
            <a:ext cx="56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912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19</Words>
  <Application>Microsoft Macintosh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W</dc:creator>
  <cp:lastModifiedBy>Tatiana W</cp:lastModifiedBy>
  <cp:revision>6</cp:revision>
  <dcterms:created xsi:type="dcterms:W3CDTF">2019-05-24T19:02:27Z</dcterms:created>
  <dcterms:modified xsi:type="dcterms:W3CDTF">2019-07-18T15:04:38Z</dcterms:modified>
</cp:coreProperties>
</file>