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3"/>
    <p:restoredTop sz="95046"/>
  </p:normalViewPr>
  <p:slideViewPr>
    <p:cSldViewPr snapToGrid="0" snapToObjects="1">
      <p:cViewPr>
        <p:scale>
          <a:sx n="100" d="100"/>
          <a:sy n="100" d="100"/>
        </p:scale>
        <p:origin x="2200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BE9F-762B-7246-8398-4DF381445DE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FE88-A7FC-8B45-B38B-D61FC2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191A-14AA-DC46-A1B9-D27EC36D0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E949F-D576-7741-84F7-791C9E57C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996CF-9275-5848-A158-A540D9C4A13D}"/>
              </a:ext>
            </a:extLst>
          </p:cNvPr>
          <p:cNvSpPr/>
          <p:nvPr/>
        </p:nvSpPr>
        <p:spPr>
          <a:xfrm>
            <a:off x="3" y="0"/>
            <a:ext cx="9143999" cy="944025"/>
          </a:xfrm>
          <a:prstGeom prst="rect">
            <a:avLst/>
          </a:prstGeom>
          <a:solidFill>
            <a:srgbClr val="2D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F912816-F0C7-7549-BCF3-5B801FFB2A09}"/>
              </a:ext>
            </a:extLst>
          </p:cNvPr>
          <p:cNvSpPr/>
          <p:nvPr/>
        </p:nvSpPr>
        <p:spPr>
          <a:xfrm rot="10800000">
            <a:off x="2630164" y="1786"/>
            <a:ext cx="6186487" cy="1074539"/>
          </a:xfrm>
          <a:prstGeom prst="parallelogram">
            <a:avLst>
              <a:gd name="adj" fmla="val 76856"/>
            </a:avLst>
          </a:prstGeom>
          <a:solidFill>
            <a:srgbClr val="797979"/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28668-FFC5-5C45-9515-21560010B9E1}"/>
              </a:ext>
            </a:extLst>
          </p:cNvPr>
          <p:cNvSpPr/>
          <p:nvPr/>
        </p:nvSpPr>
        <p:spPr>
          <a:xfrm>
            <a:off x="0" y="841339"/>
            <a:ext cx="9144001" cy="114364"/>
          </a:xfrm>
          <a:prstGeom prst="rect">
            <a:avLst/>
          </a:prstGeom>
          <a:solidFill>
            <a:srgbClr val="60BA4B"/>
          </a:solidFill>
          <a:ln>
            <a:solidFill>
              <a:srgbClr val="60B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4D359863-1A17-6144-89EA-48CCFD28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39" y="224486"/>
            <a:ext cx="2419327" cy="395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209A55-F83F-9941-8549-B7FADC251038}"/>
              </a:ext>
            </a:extLst>
          </p:cNvPr>
          <p:cNvSpPr txBox="1"/>
          <p:nvPr/>
        </p:nvSpPr>
        <p:spPr>
          <a:xfrm>
            <a:off x="3636367" y="74809"/>
            <a:ext cx="4342983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Computational and Informatics Resources for Glycoscience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7DF0CF-49BE-A74B-813D-AD5293A8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6094704"/>
            <a:ext cx="17526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53FC9-03BE-334C-A481-72F66DBC4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666" y="6400120"/>
            <a:ext cx="1901508" cy="29067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A5AFA24-E28A-BF48-A425-D1DEC83C0A05}"/>
              </a:ext>
            </a:extLst>
          </p:cNvPr>
          <p:cNvGrpSpPr/>
          <p:nvPr/>
        </p:nvGrpSpPr>
        <p:grpSpPr>
          <a:xfrm>
            <a:off x="0" y="6287043"/>
            <a:ext cx="5486400" cy="648484"/>
            <a:chOff x="0" y="5635583"/>
            <a:chExt cx="5486400" cy="6484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210E1F-E0DD-BA4B-8015-981038A4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648931"/>
              <a:ext cx="5486400" cy="55880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3F8F49-D101-D747-94BB-3344758C8381}"/>
                </a:ext>
              </a:extLst>
            </p:cNvPr>
            <p:cNvGrpSpPr/>
            <p:nvPr/>
          </p:nvGrpSpPr>
          <p:grpSpPr>
            <a:xfrm>
              <a:off x="479138" y="5635583"/>
              <a:ext cx="4794619" cy="648484"/>
              <a:chOff x="479138" y="5635583"/>
              <a:chExt cx="4794619" cy="64848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C97F466-774E-AB4B-8774-EC3E009AC678}"/>
                  </a:ext>
                </a:extLst>
              </p:cNvPr>
              <p:cNvGrpSpPr/>
              <p:nvPr/>
            </p:nvGrpSpPr>
            <p:grpSpPr>
              <a:xfrm>
                <a:off x="479138" y="5635583"/>
                <a:ext cx="2199500" cy="648484"/>
                <a:chOff x="398768" y="5646778"/>
                <a:chExt cx="2114818" cy="64848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E338B1-D1A8-D843-BE42-E96B0CFA043B}"/>
                    </a:ext>
                  </a:extLst>
                </p:cNvPr>
                <p:cNvSpPr txBox="1"/>
                <p:nvPr/>
              </p:nvSpPr>
              <p:spPr>
                <a:xfrm>
                  <a:off x="398768" y="5646778"/>
                  <a:ext cx="75417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60BA4B"/>
                      </a:solidFill>
                      <a:latin typeface="Georgia" panose="02040502050405020303" pitchFamily="18" charset="0"/>
                    </a:rPr>
                    <a:t>Data store:    </a:t>
                  </a:r>
                </a:p>
                <a:p>
                  <a:r>
                    <a:rPr lang="en-US" sz="900" dirty="0">
                      <a:solidFill>
                        <a:srgbClr val="60BA4B"/>
                      </a:solidFill>
                      <a:latin typeface="Georgia" panose="02040502050405020303" pitchFamily="18" charset="0"/>
                    </a:rPr>
                    <a:t>WS API:</a:t>
                  </a:r>
                </a:p>
                <a:p>
                  <a:r>
                    <a:rPr lang="en-US" sz="900" dirty="0">
                      <a:solidFill>
                        <a:srgbClr val="60BA4B"/>
                      </a:solidFill>
                      <a:latin typeface="Georgia" panose="02040502050405020303" pitchFamily="18" charset="0"/>
                    </a:rPr>
                    <a:t>SPARQL:  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082B90-D63C-8144-9256-FCEF85F8C654}"/>
                    </a:ext>
                  </a:extLst>
                </p:cNvPr>
                <p:cNvSpPr txBox="1"/>
                <p:nvPr/>
              </p:nvSpPr>
              <p:spPr>
                <a:xfrm>
                  <a:off x="1036376" y="5648931"/>
                  <a:ext cx="14772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i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https://data.glygen.org</a:t>
                  </a:r>
                </a:p>
                <a:p>
                  <a:r>
                    <a:rPr lang="en-US" sz="900" i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https://api.glygen.org</a:t>
                  </a:r>
                </a:p>
                <a:p>
                  <a:r>
                    <a:rPr lang="en-US" sz="900" i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https://sparql.glygen.org</a:t>
                  </a:r>
                </a:p>
                <a:p>
                  <a:endParaRPr lang="en-US" sz="900" i="1" dirty="0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F64ED4-6785-FB47-89ED-835EC48BABB3}"/>
                  </a:ext>
                </a:extLst>
              </p:cNvPr>
              <p:cNvSpPr txBox="1"/>
              <p:nvPr/>
            </p:nvSpPr>
            <p:spPr>
              <a:xfrm>
                <a:off x="2626321" y="5648931"/>
                <a:ext cx="264743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60BA4B"/>
                    </a:solidFill>
                    <a:latin typeface="Georgia" panose="02040502050405020303" pitchFamily="18" charset="0"/>
                  </a:rPr>
                  <a:t>CONTACT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Raja Mazumder </a:t>
                </a:r>
                <a:r>
                  <a:rPr lang="en-US" sz="9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       mazumder@gwu.edu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Michael Tiemeyer</a:t>
                </a:r>
                <a:r>
                  <a:rPr lang="en-US" sz="9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    mtiemeyer@ccrc.uga.edu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4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F86-43D0-6443-889B-A9BD396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B390-F834-A640-8DDF-38ED5218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24F94-F5EB-5E41-8BCC-8922A6D56B07}"/>
              </a:ext>
            </a:extLst>
          </p:cNvPr>
          <p:cNvGrpSpPr/>
          <p:nvPr/>
        </p:nvGrpSpPr>
        <p:grpSpPr>
          <a:xfrm>
            <a:off x="-2" y="0"/>
            <a:ext cx="9144002" cy="1076325"/>
            <a:chOff x="0" y="0"/>
            <a:chExt cx="9144002" cy="10763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C13FE0-4773-3148-95CF-58ADF2E7661B}"/>
                </a:ext>
              </a:extLst>
            </p:cNvPr>
            <p:cNvSpPr/>
            <p:nvPr/>
          </p:nvSpPr>
          <p:spPr>
            <a:xfrm>
              <a:off x="3" y="0"/>
              <a:ext cx="9143999" cy="944025"/>
            </a:xfrm>
            <a:prstGeom prst="rect">
              <a:avLst/>
            </a:prstGeom>
            <a:solidFill>
              <a:srgbClr val="2D7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AA09D4B-EFDC-3A40-B755-96517A633B64}"/>
                </a:ext>
              </a:extLst>
            </p:cNvPr>
            <p:cNvSpPr/>
            <p:nvPr/>
          </p:nvSpPr>
          <p:spPr>
            <a:xfrm rot="10800000">
              <a:off x="2630164" y="1786"/>
              <a:ext cx="6186487" cy="1074539"/>
            </a:xfrm>
            <a:prstGeom prst="parallelogram">
              <a:avLst>
                <a:gd name="adj" fmla="val 76856"/>
              </a:avLst>
            </a:prstGeom>
            <a:solidFill>
              <a:srgbClr val="797979"/>
            </a:solidFill>
            <a:ln>
              <a:solidFill>
                <a:srgbClr val="8C8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D81343-BA84-CD44-92C0-CD5C8EB8BE53}"/>
                </a:ext>
              </a:extLst>
            </p:cNvPr>
            <p:cNvSpPr/>
            <p:nvPr/>
          </p:nvSpPr>
          <p:spPr>
            <a:xfrm>
              <a:off x="0" y="841339"/>
              <a:ext cx="9144001" cy="114364"/>
            </a:xfrm>
            <a:prstGeom prst="rect">
              <a:avLst/>
            </a:prstGeom>
            <a:solidFill>
              <a:srgbClr val="60BA4B"/>
            </a:solidFill>
            <a:ln>
              <a:solidFill>
                <a:srgbClr val="60BA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8" name="Graphic 4">
              <a:extLst>
                <a:ext uri="{FF2B5EF4-FFF2-40B4-BE49-F238E27FC236}">
                  <a16:creationId xmlns:a16="http://schemas.microsoft.com/office/drawing/2014/main" id="{C3D4DEFD-1029-A744-B01D-ED0FB77E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739" y="224486"/>
              <a:ext cx="2419327" cy="3958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A31AF-1D2A-024A-BF3E-F4898863D30B}"/>
                </a:ext>
              </a:extLst>
            </p:cNvPr>
            <p:cNvSpPr txBox="1"/>
            <p:nvPr/>
          </p:nvSpPr>
          <p:spPr>
            <a:xfrm>
              <a:off x="3636367" y="74809"/>
              <a:ext cx="4342983" cy="707886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Template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4B7CD3-C8C8-8D45-B3B4-624FF5561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0252A-5438-1144-A6BC-C4FEE6D2E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F86-43D0-6443-889B-A9BD396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B390-F834-A640-8DDF-38ED5218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24F94-F5EB-5E41-8BCC-8922A6D56B07}"/>
              </a:ext>
            </a:extLst>
          </p:cNvPr>
          <p:cNvGrpSpPr/>
          <p:nvPr/>
        </p:nvGrpSpPr>
        <p:grpSpPr>
          <a:xfrm>
            <a:off x="-2" y="0"/>
            <a:ext cx="9144002" cy="1076325"/>
            <a:chOff x="0" y="0"/>
            <a:chExt cx="9144002" cy="10763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C13FE0-4773-3148-95CF-58ADF2E7661B}"/>
                </a:ext>
              </a:extLst>
            </p:cNvPr>
            <p:cNvSpPr/>
            <p:nvPr/>
          </p:nvSpPr>
          <p:spPr>
            <a:xfrm>
              <a:off x="3" y="0"/>
              <a:ext cx="9143999" cy="944025"/>
            </a:xfrm>
            <a:prstGeom prst="rect">
              <a:avLst/>
            </a:prstGeom>
            <a:solidFill>
              <a:srgbClr val="2D7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AA09D4B-EFDC-3A40-B755-96517A633B64}"/>
                </a:ext>
              </a:extLst>
            </p:cNvPr>
            <p:cNvSpPr/>
            <p:nvPr/>
          </p:nvSpPr>
          <p:spPr>
            <a:xfrm rot="10800000">
              <a:off x="2630164" y="1786"/>
              <a:ext cx="6186487" cy="1074539"/>
            </a:xfrm>
            <a:prstGeom prst="parallelogram">
              <a:avLst>
                <a:gd name="adj" fmla="val 76856"/>
              </a:avLst>
            </a:prstGeom>
            <a:solidFill>
              <a:srgbClr val="797979"/>
            </a:solidFill>
            <a:ln>
              <a:solidFill>
                <a:srgbClr val="8C8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D81343-BA84-CD44-92C0-CD5C8EB8BE53}"/>
                </a:ext>
              </a:extLst>
            </p:cNvPr>
            <p:cNvSpPr/>
            <p:nvPr/>
          </p:nvSpPr>
          <p:spPr>
            <a:xfrm>
              <a:off x="0" y="841339"/>
              <a:ext cx="9144001" cy="114364"/>
            </a:xfrm>
            <a:prstGeom prst="rect">
              <a:avLst/>
            </a:prstGeom>
            <a:solidFill>
              <a:srgbClr val="60BA4B"/>
            </a:solidFill>
            <a:ln>
              <a:solidFill>
                <a:srgbClr val="60BA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8" name="Graphic 4">
              <a:extLst>
                <a:ext uri="{FF2B5EF4-FFF2-40B4-BE49-F238E27FC236}">
                  <a16:creationId xmlns:a16="http://schemas.microsoft.com/office/drawing/2014/main" id="{C3D4DEFD-1029-A744-B01D-ED0FB77E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739" y="224486"/>
              <a:ext cx="2419327" cy="3958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A31AF-1D2A-024A-BF3E-F4898863D30B}"/>
                </a:ext>
              </a:extLst>
            </p:cNvPr>
            <p:cNvSpPr txBox="1"/>
            <p:nvPr/>
          </p:nvSpPr>
          <p:spPr>
            <a:xfrm>
              <a:off x="3636367" y="74809"/>
              <a:ext cx="4342983" cy="707886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Template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0252A-5438-1144-A6BC-C4FEE6D2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D50C6-8D45-6046-ABE7-E51CD4B1D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F6D67-56E7-6649-9D3A-995322DC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0155AE-E908-0B49-82D4-C8427A2DCED1}"/>
              </a:ext>
            </a:extLst>
          </p:cNvPr>
          <p:cNvSpPr txBox="1"/>
          <p:nvPr/>
        </p:nvSpPr>
        <p:spPr>
          <a:xfrm>
            <a:off x="903622" y="6298911"/>
            <a:ext cx="319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https://data.glygen.org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292BD-2C64-B446-982B-C0B5F644357D}"/>
              </a:ext>
            </a:extLst>
          </p:cNvPr>
          <p:cNvSpPr txBox="1"/>
          <p:nvPr/>
        </p:nvSpPr>
        <p:spPr>
          <a:xfrm>
            <a:off x="903622" y="6963613"/>
            <a:ext cx="319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https://api.glygen.org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C93BD-5B98-0C42-8339-C9FDD82307E5}"/>
              </a:ext>
            </a:extLst>
          </p:cNvPr>
          <p:cNvSpPr txBox="1"/>
          <p:nvPr/>
        </p:nvSpPr>
        <p:spPr>
          <a:xfrm>
            <a:off x="903622" y="7425278"/>
            <a:ext cx="337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https://sparql.glygen.org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7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F86-43D0-6443-889B-A9BD396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B390-F834-A640-8DDF-38ED5218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24F94-F5EB-5E41-8BCC-8922A6D56B07}"/>
              </a:ext>
            </a:extLst>
          </p:cNvPr>
          <p:cNvGrpSpPr/>
          <p:nvPr/>
        </p:nvGrpSpPr>
        <p:grpSpPr>
          <a:xfrm>
            <a:off x="-2" y="0"/>
            <a:ext cx="9144002" cy="1076325"/>
            <a:chOff x="0" y="0"/>
            <a:chExt cx="9144002" cy="10763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C13FE0-4773-3148-95CF-58ADF2E7661B}"/>
                </a:ext>
              </a:extLst>
            </p:cNvPr>
            <p:cNvSpPr/>
            <p:nvPr/>
          </p:nvSpPr>
          <p:spPr>
            <a:xfrm>
              <a:off x="3" y="0"/>
              <a:ext cx="9143999" cy="944025"/>
            </a:xfrm>
            <a:prstGeom prst="rect">
              <a:avLst/>
            </a:prstGeom>
            <a:solidFill>
              <a:srgbClr val="2D7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AA09D4B-EFDC-3A40-B755-96517A633B64}"/>
                </a:ext>
              </a:extLst>
            </p:cNvPr>
            <p:cNvSpPr/>
            <p:nvPr/>
          </p:nvSpPr>
          <p:spPr>
            <a:xfrm rot="10800000">
              <a:off x="2630164" y="1786"/>
              <a:ext cx="6186487" cy="1074539"/>
            </a:xfrm>
            <a:prstGeom prst="parallelogram">
              <a:avLst>
                <a:gd name="adj" fmla="val 76856"/>
              </a:avLst>
            </a:prstGeom>
            <a:solidFill>
              <a:srgbClr val="797979"/>
            </a:solidFill>
            <a:ln>
              <a:solidFill>
                <a:srgbClr val="8C8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D81343-BA84-CD44-92C0-CD5C8EB8BE53}"/>
                </a:ext>
              </a:extLst>
            </p:cNvPr>
            <p:cNvSpPr/>
            <p:nvPr/>
          </p:nvSpPr>
          <p:spPr>
            <a:xfrm>
              <a:off x="0" y="841339"/>
              <a:ext cx="9144001" cy="114364"/>
            </a:xfrm>
            <a:prstGeom prst="rect">
              <a:avLst/>
            </a:prstGeom>
            <a:solidFill>
              <a:srgbClr val="60BA4B"/>
            </a:solidFill>
            <a:ln>
              <a:solidFill>
                <a:srgbClr val="60BA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8" name="Graphic 4">
              <a:extLst>
                <a:ext uri="{FF2B5EF4-FFF2-40B4-BE49-F238E27FC236}">
                  <a16:creationId xmlns:a16="http://schemas.microsoft.com/office/drawing/2014/main" id="{C3D4DEFD-1029-A744-B01D-ED0FB77E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739" y="224486"/>
              <a:ext cx="2419327" cy="3958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A31AF-1D2A-024A-BF3E-F4898863D30B}"/>
                </a:ext>
              </a:extLst>
            </p:cNvPr>
            <p:cNvSpPr txBox="1"/>
            <p:nvPr/>
          </p:nvSpPr>
          <p:spPr>
            <a:xfrm>
              <a:off x="3636367" y="13255"/>
              <a:ext cx="4878985" cy="83099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Your  Very Long Heading Displayed in Two Lines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0252A-5438-1144-A6BC-C4FEE6D2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D50C6-8D45-6046-ABE7-E51CD4B1D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F6D67-56E7-6649-9D3A-995322DC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23D26A-FD9B-7145-9A3E-EE78C449B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0798" y="5325647"/>
            <a:ext cx="2455333" cy="368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5F6703-4683-C646-AD86-9D50A0D4B2BE}"/>
              </a:ext>
            </a:extLst>
          </p:cNvPr>
          <p:cNvSpPr txBox="1"/>
          <p:nvPr/>
        </p:nvSpPr>
        <p:spPr>
          <a:xfrm>
            <a:off x="747360" y="6282553"/>
            <a:ext cx="784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0BA4B"/>
                </a:solidFill>
                <a:latin typeface="Georgia" panose="02040502050405020303" pitchFamily="18" charset="0"/>
              </a:rPr>
              <a:t>Data store:    </a:t>
            </a:r>
          </a:p>
          <a:p>
            <a:r>
              <a:rPr lang="en-US" sz="900" dirty="0">
                <a:solidFill>
                  <a:srgbClr val="60BA4B"/>
                </a:solidFill>
                <a:latin typeface="Georgia" panose="02040502050405020303" pitchFamily="18" charset="0"/>
              </a:rPr>
              <a:t>WS API:</a:t>
            </a:r>
          </a:p>
          <a:p>
            <a:r>
              <a:rPr lang="en-US" sz="900" dirty="0">
                <a:solidFill>
                  <a:srgbClr val="60BA4B"/>
                </a:solidFill>
                <a:latin typeface="Georgia" panose="02040502050405020303" pitchFamily="18" charset="0"/>
              </a:rPr>
              <a:t>SPARQL: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96F83-8C65-DE43-BB7C-C6BD9B91EA15}"/>
              </a:ext>
            </a:extLst>
          </p:cNvPr>
          <p:cNvSpPr txBox="1"/>
          <p:nvPr/>
        </p:nvSpPr>
        <p:spPr>
          <a:xfrm>
            <a:off x="1410499" y="6284706"/>
            <a:ext cx="153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Georgia" panose="02040502050405020303" pitchFamily="18" charset="0"/>
              </a:rPr>
              <a:t>https://data.glygen.org</a:t>
            </a:r>
          </a:p>
          <a:p>
            <a:r>
              <a:rPr lang="en-US" sz="900" i="1" dirty="0">
                <a:solidFill>
                  <a:schemeClr val="bg1"/>
                </a:solidFill>
                <a:latin typeface="Georgia" panose="02040502050405020303" pitchFamily="18" charset="0"/>
              </a:rPr>
              <a:t>https://api.glygen.org</a:t>
            </a:r>
          </a:p>
          <a:p>
            <a:r>
              <a:rPr lang="en-US" sz="900" i="1" dirty="0">
                <a:solidFill>
                  <a:schemeClr val="bg1"/>
                </a:solidFill>
                <a:latin typeface="Georgia" panose="02040502050405020303" pitchFamily="18" charset="0"/>
              </a:rPr>
              <a:t>https://sparql.glygen.org</a:t>
            </a:r>
          </a:p>
          <a:p>
            <a:endParaRPr lang="en-US" sz="9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ED1AD-ED80-DB4D-854B-B3E816B9561A}"/>
              </a:ext>
            </a:extLst>
          </p:cNvPr>
          <p:cNvSpPr txBox="1"/>
          <p:nvPr/>
        </p:nvSpPr>
        <p:spPr>
          <a:xfrm>
            <a:off x="2883773" y="6295901"/>
            <a:ext cx="2647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0BA4B"/>
                </a:solidFill>
                <a:latin typeface="Georgia" panose="02040502050405020303" pitchFamily="18" charset="0"/>
              </a:rPr>
              <a:t>CONTACT</a:t>
            </a:r>
          </a:p>
          <a:p>
            <a:r>
              <a:rPr lang="en-US" sz="900" b="1" dirty="0">
                <a:solidFill>
                  <a:schemeClr val="bg1"/>
                </a:solidFill>
                <a:latin typeface="Georgia" panose="02040502050405020303" pitchFamily="18" charset="0"/>
              </a:rPr>
              <a:t>Raja Mazumder </a:t>
            </a:r>
            <a:r>
              <a:rPr lang="en-US" sz="900" dirty="0">
                <a:solidFill>
                  <a:schemeClr val="bg1"/>
                </a:solidFill>
                <a:latin typeface="Georgia" panose="02040502050405020303" pitchFamily="18" charset="0"/>
              </a:rPr>
              <a:t>       mazumder@gwu.edu</a:t>
            </a:r>
          </a:p>
          <a:p>
            <a:r>
              <a:rPr lang="en-US" sz="900" b="1" dirty="0">
                <a:solidFill>
                  <a:schemeClr val="bg1"/>
                </a:solidFill>
                <a:latin typeface="Georgia" panose="02040502050405020303" pitchFamily="18" charset="0"/>
              </a:rPr>
              <a:t>Michael Tiemeyer</a:t>
            </a:r>
            <a:r>
              <a:rPr lang="en-US" sz="900" dirty="0">
                <a:solidFill>
                  <a:schemeClr val="bg1"/>
                </a:solidFill>
                <a:latin typeface="Georgia" panose="02040502050405020303" pitchFamily="18" charset="0"/>
              </a:rPr>
              <a:t>    mtiemeyer@ccrc.uga.edu</a:t>
            </a:r>
          </a:p>
        </p:txBody>
      </p:sp>
    </p:spTree>
    <p:extLst>
      <p:ext uri="{BB962C8B-B14F-4D97-AF65-F5344CB8AC3E}">
        <p14:creationId xmlns:p14="http://schemas.microsoft.com/office/powerpoint/2010/main" val="428670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8F42-566E-5A44-BF42-83C47140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0C3D-1FBB-C54A-AB31-6DFF59F8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C0DBB3D-18D1-1E4B-9DE3-4A10173C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720" y="207997"/>
            <a:ext cx="1981200" cy="787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1F85E7C-41AC-A64E-8FA9-808682500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03" y="207997"/>
            <a:ext cx="2882900" cy="520700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924519A9-4FC5-B742-A0EF-26F7E6554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2170" y="6184341"/>
            <a:ext cx="3086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145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W</dc:creator>
  <cp:lastModifiedBy>Tatiana W</cp:lastModifiedBy>
  <cp:revision>14</cp:revision>
  <dcterms:created xsi:type="dcterms:W3CDTF">2020-03-04T19:24:18Z</dcterms:created>
  <dcterms:modified xsi:type="dcterms:W3CDTF">2020-03-05T15:11:31Z</dcterms:modified>
</cp:coreProperties>
</file>