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20"/>
  </p:notesMasterIdLst>
  <p:sldIdLst>
    <p:sldId id="256" r:id="rId4"/>
    <p:sldId id="258" r:id="rId5"/>
    <p:sldId id="409" r:id="rId6"/>
    <p:sldId id="410" r:id="rId7"/>
    <p:sldId id="411" r:id="rId8"/>
    <p:sldId id="413" r:id="rId9"/>
    <p:sldId id="415" r:id="rId10"/>
    <p:sldId id="376" r:id="rId11"/>
    <p:sldId id="419" r:id="rId12"/>
    <p:sldId id="420" r:id="rId13"/>
    <p:sldId id="406" r:id="rId14"/>
    <p:sldId id="417" r:id="rId15"/>
    <p:sldId id="422" r:id="rId16"/>
    <p:sldId id="423" r:id="rId17"/>
    <p:sldId id="418" r:id="rId18"/>
    <p:sldId id="350" r:id="rId1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53535A-0136-B771-BFA0-29921A2A3ECA}" v="37" dt="2022-09-28T14:19:21.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26" Type="http://schemas.microsoft.com/office/2015/10/relationships/revisionInfo" Target="revisionInfo.xml" /><Relationship Id="rId3" Type="http://schemas.openxmlformats.org/officeDocument/2006/relationships/slideMaster" Target="slideMasters/slideMaster1.xml" /><Relationship Id="rId21" Type="http://schemas.openxmlformats.org/officeDocument/2006/relationships/presProps" Target="presProps.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5" Type="http://schemas.microsoft.com/office/2016/11/relationships/changesInfo" Target="changesInfos/changesInfo1.xml" /><Relationship Id="rId2" Type="http://schemas.openxmlformats.org/officeDocument/2006/relationships/customXml" Target="../customXml/item2.xml" /><Relationship Id="rId16" Type="http://schemas.openxmlformats.org/officeDocument/2006/relationships/slide" Target="slides/slide13.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tableStyles" Target="tableStyles.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theme" Target="theme/theme1.xml" /><Relationship Id="rId10" Type="http://schemas.openxmlformats.org/officeDocument/2006/relationships/slide" Target="slides/slide7.xml" /><Relationship Id="rId19" Type="http://schemas.openxmlformats.org/officeDocument/2006/relationships/slide" Target="slides/slide16.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ini S . 20BCS037" userId="S::harishini.20cs@kct.ac.in::c8437941-c712-4387-8302-2d88b9feddae" providerId="AD" clId="Web-{676FCCD3-A56E-3D87-88E9-341A43F18193}"/>
    <pc:docChg chg="modSld">
      <pc:chgData name="Harishini S . 20BCS037" userId="S::harishini.20cs@kct.ac.in::c8437941-c712-4387-8302-2d88b9feddae" providerId="AD" clId="Web-{676FCCD3-A56E-3D87-88E9-341A43F18193}" dt="2022-09-21T15:14:54.334" v="81" actId="14100"/>
      <pc:docMkLst>
        <pc:docMk/>
      </pc:docMkLst>
      <pc:sldChg chg="modSp">
        <pc:chgData name="Harishini S . 20BCS037" userId="S::harishini.20cs@kct.ac.in::c8437941-c712-4387-8302-2d88b9feddae" providerId="AD" clId="Web-{676FCCD3-A56E-3D87-88E9-341A43F18193}" dt="2022-09-21T15:04:46.111" v="32" actId="20577"/>
        <pc:sldMkLst>
          <pc:docMk/>
          <pc:sldMk cId="2449590753" sldId="256"/>
        </pc:sldMkLst>
        <pc:spChg chg="mod">
          <ac:chgData name="Harishini S . 20BCS037" userId="S::harishini.20cs@kct.ac.in::c8437941-c712-4387-8302-2d88b9feddae" providerId="AD" clId="Web-{676FCCD3-A56E-3D87-88E9-341A43F18193}" dt="2022-09-21T15:04:46.111" v="32" actId="20577"/>
          <ac:spMkLst>
            <pc:docMk/>
            <pc:sldMk cId="2449590753" sldId="256"/>
            <ac:spMk id="13" creationId="{701F7CE8-5598-4AA6-AF6E-0515B2C635B4}"/>
          </ac:spMkLst>
        </pc:spChg>
      </pc:sldChg>
      <pc:sldChg chg="modSp">
        <pc:chgData name="Harishini S . 20BCS037" userId="S::harishini.20cs@kct.ac.in::c8437941-c712-4387-8302-2d88b9feddae" providerId="AD" clId="Web-{676FCCD3-A56E-3D87-88E9-341A43F18193}" dt="2022-09-21T15:04:24.470" v="31" actId="20577"/>
        <pc:sldMkLst>
          <pc:docMk/>
          <pc:sldMk cId="2046870017" sldId="258"/>
        </pc:sldMkLst>
        <pc:spChg chg="mod">
          <ac:chgData name="Harishini S . 20BCS037" userId="S::harishini.20cs@kct.ac.in::c8437941-c712-4387-8302-2d88b9feddae" providerId="AD" clId="Web-{676FCCD3-A56E-3D87-88E9-341A43F18193}" dt="2022-09-21T15:04:24.470" v="31" actId="20577"/>
          <ac:spMkLst>
            <pc:docMk/>
            <pc:sldMk cId="2046870017" sldId="258"/>
            <ac:spMk id="13" creationId="{701F7CE8-5598-4AA6-AF6E-0515B2C635B4}"/>
          </ac:spMkLst>
        </pc:spChg>
      </pc:sldChg>
      <pc:sldChg chg="modSp">
        <pc:chgData name="Harishini S . 20BCS037" userId="S::harishini.20cs@kct.ac.in::c8437941-c712-4387-8302-2d88b9feddae" providerId="AD" clId="Web-{676FCCD3-A56E-3D87-88E9-341A43F18193}" dt="2022-09-21T15:09:09.581" v="57" actId="1076"/>
        <pc:sldMkLst>
          <pc:docMk/>
          <pc:sldMk cId="0" sldId="376"/>
        </pc:sldMkLst>
        <pc:spChg chg="mod">
          <ac:chgData name="Harishini S . 20BCS037" userId="S::harishini.20cs@kct.ac.in::c8437941-c712-4387-8302-2d88b9feddae" providerId="AD" clId="Web-{676FCCD3-A56E-3D87-88E9-341A43F18193}" dt="2022-09-21T15:09:09.581" v="57" actId="1076"/>
          <ac:spMkLst>
            <pc:docMk/>
            <pc:sldMk cId="0" sldId="376"/>
            <ac:spMk id="3" creationId="{00000000-0000-0000-0000-000000000000}"/>
          </ac:spMkLst>
        </pc:spChg>
        <pc:spChg chg="mod">
          <ac:chgData name="Harishini S . 20BCS037" userId="S::harishini.20cs@kct.ac.in::c8437941-c712-4387-8302-2d88b9feddae" providerId="AD" clId="Web-{676FCCD3-A56E-3D87-88E9-341A43F18193}" dt="2022-09-21T15:06:37.627" v="42" actId="14100"/>
          <ac:spMkLst>
            <pc:docMk/>
            <pc:sldMk cId="0" sldId="376"/>
            <ac:spMk id="6" creationId="{6D08DBF7-7391-F001-5D80-FBEDF46E03B1}"/>
          </ac:spMkLst>
        </pc:spChg>
        <pc:spChg chg="mod">
          <ac:chgData name="Harishini S . 20BCS037" userId="S::harishini.20cs@kct.ac.in::c8437941-c712-4387-8302-2d88b9feddae" providerId="AD" clId="Web-{676FCCD3-A56E-3D87-88E9-341A43F18193}" dt="2022-09-21T15:06:52.752" v="45" actId="14100"/>
          <ac:spMkLst>
            <pc:docMk/>
            <pc:sldMk cId="0" sldId="376"/>
            <ac:spMk id="7" creationId="{30F04027-78A0-E7A1-45DE-D0902DDCC14E}"/>
          </ac:spMkLst>
        </pc:spChg>
        <pc:spChg chg="mod">
          <ac:chgData name="Harishini S . 20BCS037" userId="S::harishini.20cs@kct.ac.in::c8437941-c712-4387-8302-2d88b9feddae" providerId="AD" clId="Web-{676FCCD3-A56E-3D87-88E9-341A43F18193}" dt="2022-09-21T15:06:58.377" v="46" actId="14100"/>
          <ac:spMkLst>
            <pc:docMk/>
            <pc:sldMk cId="0" sldId="376"/>
            <ac:spMk id="8" creationId="{CD330951-E953-FD32-702A-FA487DD881C7}"/>
          </ac:spMkLst>
        </pc:spChg>
        <pc:spChg chg="mod">
          <ac:chgData name="Harishini S . 20BCS037" userId="S::harishini.20cs@kct.ac.in::c8437941-c712-4387-8302-2d88b9feddae" providerId="AD" clId="Web-{676FCCD3-A56E-3D87-88E9-341A43F18193}" dt="2022-09-21T15:07:02.315" v="47" actId="14100"/>
          <ac:spMkLst>
            <pc:docMk/>
            <pc:sldMk cId="0" sldId="376"/>
            <ac:spMk id="9" creationId="{B64E167E-D85F-C16E-FCE8-CDB02D51F461}"/>
          </ac:spMkLst>
        </pc:spChg>
        <pc:spChg chg="mod">
          <ac:chgData name="Harishini S . 20BCS037" userId="S::harishini.20cs@kct.ac.in::c8437941-c712-4387-8302-2d88b9feddae" providerId="AD" clId="Web-{676FCCD3-A56E-3D87-88E9-341A43F18193}" dt="2022-09-21T15:06:41.549" v="43" actId="14100"/>
          <ac:spMkLst>
            <pc:docMk/>
            <pc:sldMk cId="0" sldId="376"/>
            <ac:spMk id="10" creationId="{D013077C-CF8D-D9DD-3B3E-1851E81981BF}"/>
          </ac:spMkLst>
        </pc:spChg>
        <pc:spChg chg="mod">
          <ac:chgData name="Harishini S . 20BCS037" userId="S::harishini.20cs@kct.ac.in::c8437941-c712-4387-8302-2d88b9feddae" providerId="AD" clId="Web-{676FCCD3-A56E-3D87-88E9-341A43F18193}" dt="2022-09-21T15:07:19.815" v="51" actId="1076"/>
          <ac:spMkLst>
            <pc:docMk/>
            <pc:sldMk cId="0" sldId="376"/>
            <ac:spMk id="11" creationId="{AAEDA2D4-B0EF-7550-8CE4-F5C30F91164D}"/>
          </ac:spMkLst>
        </pc:spChg>
        <pc:spChg chg="mod">
          <ac:chgData name="Harishini S . 20BCS037" userId="S::harishini.20cs@kct.ac.in::c8437941-c712-4387-8302-2d88b9feddae" providerId="AD" clId="Web-{676FCCD3-A56E-3D87-88E9-341A43F18193}" dt="2022-09-21T14:59:44.983" v="23" actId="20577"/>
          <ac:spMkLst>
            <pc:docMk/>
            <pc:sldMk cId="0" sldId="376"/>
            <ac:spMk id="12" creationId="{28750131-DB23-CB17-FA8C-BE9E6A59153F}"/>
          </ac:spMkLst>
        </pc:spChg>
      </pc:sldChg>
      <pc:sldChg chg="addSp delSp modSp">
        <pc:chgData name="Harishini S . 20BCS037" userId="S::harishini.20cs@kct.ac.in::c8437941-c712-4387-8302-2d88b9feddae" providerId="AD" clId="Web-{676FCCD3-A56E-3D87-88E9-341A43F18193}" dt="2022-09-21T15:14:54.334" v="81" actId="14100"/>
        <pc:sldMkLst>
          <pc:docMk/>
          <pc:sldMk cId="0" sldId="377"/>
        </pc:sldMkLst>
        <pc:spChg chg="del">
          <ac:chgData name="Harishini S . 20BCS037" userId="S::harishini.20cs@kct.ac.in::c8437941-c712-4387-8302-2d88b9feddae" providerId="AD" clId="Web-{676FCCD3-A56E-3D87-88E9-341A43F18193}" dt="2022-09-21T15:08:13.722" v="53"/>
          <ac:spMkLst>
            <pc:docMk/>
            <pc:sldMk cId="0" sldId="377"/>
            <ac:spMk id="2" creationId="{00000000-0000-0000-0000-000000000000}"/>
          </ac:spMkLst>
        </pc:spChg>
        <pc:spChg chg="mod">
          <ac:chgData name="Harishini S . 20BCS037" userId="S::harishini.20cs@kct.ac.in::c8437941-c712-4387-8302-2d88b9feddae" providerId="AD" clId="Web-{676FCCD3-A56E-3D87-88E9-341A43F18193}" dt="2022-09-21T15:10:40.770" v="66" actId="1076"/>
          <ac:spMkLst>
            <pc:docMk/>
            <pc:sldMk cId="0" sldId="377"/>
            <ac:spMk id="3" creationId="{00000000-0000-0000-0000-000000000000}"/>
          </ac:spMkLst>
        </pc:spChg>
        <pc:spChg chg="add mod">
          <ac:chgData name="Harishini S . 20BCS037" userId="S::harishini.20cs@kct.ac.in::c8437941-c712-4387-8302-2d88b9feddae" providerId="AD" clId="Web-{676FCCD3-A56E-3D87-88E9-341A43F18193}" dt="2022-09-21T15:14:54.334" v="81" actId="14100"/>
          <ac:spMkLst>
            <pc:docMk/>
            <pc:sldMk cId="0" sldId="377"/>
            <ac:spMk id="4" creationId="{16C31DB9-8082-6398-13AA-0D22AF70CB34}"/>
          </ac:spMkLst>
        </pc:spChg>
      </pc:sldChg>
      <pc:sldChg chg="delSp modSp">
        <pc:chgData name="Harishini S . 20BCS037" userId="S::harishini.20cs@kct.ac.in::c8437941-c712-4387-8302-2d88b9feddae" providerId="AD" clId="Web-{676FCCD3-A56E-3D87-88E9-341A43F18193}" dt="2022-09-21T15:11:38.676" v="71" actId="14100"/>
        <pc:sldMkLst>
          <pc:docMk/>
          <pc:sldMk cId="0" sldId="378"/>
        </pc:sldMkLst>
        <pc:spChg chg="del mod">
          <ac:chgData name="Harishini S . 20BCS037" userId="S::harishini.20cs@kct.ac.in::c8437941-c712-4387-8302-2d88b9feddae" providerId="AD" clId="Web-{676FCCD3-A56E-3D87-88E9-341A43F18193}" dt="2022-09-21T15:10:14.738" v="65"/>
          <ac:spMkLst>
            <pc:docMk/>
            <pc:sldMk cId="0" sldId="378"/>
            <ac:spMk id="2" creationId="{00000000-0000-0000-0000-000000000000}"/>
          </ac:spMkLst>
        </pc:spChg>
        <pc:spChg chg="mod">
          <ac:chgData name="Harishini S . 20BCS037" userId="S::harishini.20cs@kct.ac.in::c8437941-c712-4387-8302-2d88b9feddae" providerId="AD" clId="Web-{676FCCD3-A56E-3D87-88E9-341A43F18193}" dt="2022-09-21T15:11:38.676" v="71" actId="14100"/>
          <ac:spMkLst>
            <pc:docMk/>
            <pc:sldMk cId="0" sldId="378"/>
            <ac:spMk id="3" creationId="{00000000-0000-0000-0000-000000000000}"/>
          </ac:spMkLst>
        </pc:spChg>
      </pc:sldChg>
      <pc:sldChg chg="modSp">
        <pc:chgData name="Harishini S . 20BCS037" userId="S::harishini.20cs@kct.ac.in::c8437941-c712-4387-8302-2d88b9feddae" providerId="AD" clId="Web-{676FCCD3-A56E-3D87-88E9-341A43F18193}" dt="2022-09-21T15:12:10.442" v="77" actId="20577"/>
        <pc:sldMkLst>
          <pc:docMk/>
          <pc:sldMk cId="729833504" sldId="401"/>
        </pc:sldMkLst>
        <pc:spChg chg="mod">
          <ac:chgData name="Harishini S . 20BCS037" userId="S::harishini.20cs@kct.ac.in::c8437941-c712-4387-8302-2d88b9feddae" providerId="AD" clId="Web-{676FCCD3-A56E-3D87-88E9-341A43F18193}" dt="2022-09-21T15:12:03.442" v="75" actId="14100"/>
          <ac:spMkLst>
            <pc:docMk/>
            <pc:sldMk cId="729833504" sldId="401"/>
            <ac:spMk id="2" creationId="{AB5FAA12-D56E-015A-9514-4113BEEA1BA6}"/>
          </ac:spMkLst>
        </pc:spChg>
        <pc:spChg chg="mod">
          <ac:chgData name="Harishini S . 20BCS037" userId="S::harishini.20cs@kct.ac.in::c8437941-c712-4387-8302-2d88b9feddae" providerId="AD" clId="Web-{676FCCD3-A56E-3D87-88E9-341A43F18193}" dt="2022-09-21T15:12:10.442" v="77" actId="20577"/>
          <ac:spMkLst>
            <pc:docMk/>
            <pc:sldMk cId="729833504" sldId="401"/>
            <ac:spMk id="3" creationId="{3D46E2ED-F552-1044-A1F5-B986D445D33B}"/>
          </ac:spMkLst>
        </pc:spChg>
      </pc:sldChg>
      <pc:sldChg chg="modSp">
        <pc:chgData name="Harishini S . 20BCS037" userId="S::harishini.20cs@kct.ac.in::c8437941-c712-4387-8302-2d88b9feddae" providerId="AD" clId="Web-{676FCCD3-A56E-3D87-88E9-341A43F18193}" dt="2022-09-21T15:11:45.161" v="72" actId="14100"/>
        <pc:sldMkLst>
          <pc:docMk/>
          <pc:sldMk cId="2684022598" sldId="406"/>
        </pc:sldMkLst>
        <pc:spChg chg="mod">
          <ac:chgData name="Harishini S . 20BCS037" userId="S::harishini.20cs@kct.ac.in::c8437941-c712-4387-8302-2d88b9feddae" providerId="AD" clId="Web-{676FCCD3-A56E-3D87-88E9-341A43F18193}" dt="2022-09-21T15:11:45.161" v="72" actId="14100"/>
          <ac:spMkLst>
            <pc:docMk/>
            <pc:sldMk cId="2684022598" sldId="406"/>
            <ac:spMk id="2" creationId="{FC65DC50-1BD2-B6AD-6B64-AD0C8AFE5F41}"/>
          </ac:spMkLst>
        </pc:spChg>
      </pc:sldChg>
      <pc:sldChg chg="modSp">
        <pc:chgData name="Harishini S . 20BCS037" userId="S::harishini.20cs@kct.ac.in::c8437941-c712-4387-8302-2d88b9feddae" providerId="AD" clId="Web-{676FCCD3-A56E-3D87-88E9-341A43F18193}" dt="2022-09-21T15:11:57.911" v="74" actId="1076"/>
        <pc:sldMkLst>
          <pc:docMk/>
          <pc:sldMk cId="394964084" sldId="408"/>
        </pc:sldMkLst>
        <pc:spChg chg="mod">
          <ac:chgData name="Harishini S . 20BCS037" userId="S::harishini.20cs@kct.ac.in::c8437941-c712-4387-8302-2d88b9feddae" providerId="AD" clId="Web-{676FCCD3-A56E-3D87-88E9-341A43F18193}" dt="2022-09-21T15:11:52.958" v="73" actId="14100"/>
          <ac:spMkLst>
            <pc:docMk/>
            <pc:sldMk cId="394964084" sldId="408"/>
            <ac:spMk id="2" creationId="{FDAB3849-27E4-9DE6-A515-0D603E216A74}"/>
          </ac:spMkLst>
        </pc:spChg>
        <pc:spChg chg="mod">
          <ac:chgData name="Harishini S . 20BCS037" userId="S::harishini.20cs@kct.ac.in::c8437941-c712-4387-8302-2d88b9feddae" providerId="AD" clId="Web-{676FCCD3-A56E-3D87-88E9-341A43F18193}" dt="2022-09-21T15:11:57.911" v="74" actId="1076"/>
          <ac:spMkLst>
            <pc:docMk/>
            <pc:sldMk cId="394964084" sldId="408"/>
            <ac:spMk id="3" creationId="{471F3C22-606E-AE5F-A7ED-AAB15750B3AA}"/>
          </ac:spMkLst>
        </pc:spChg>
      </pc:sldChg>
      <pc:sldChg chg="modSp">
        <pc:chgData name="Harishini S . 20BCS037" userId="S::harishini.20cs@kct.ac.in::c8437941-c712-4387-8302-2d88b9feddae" providerId="AD" clId="Web-{676FCCD3-A56E-3D87-88E9-341A43F18193}" dt="2022-09-21T15:05:50.736" v="36"/>
        <pc:sldMkLst>
          <pc:docMk/>
          <pc:sldMk cId="425215083" sldId="409"/>
        </pc:sldMkLst>
        <pc:graphicFrameChg chg="mod modGraphic">
          <ac:chgData name="Harishini S . 20BCS037" userId="S::harishini.20cs@kct.ac.in::c8437941-c712-4387-8302-2d88b9feddae" providerId="AD" clId="Web-{676FCCD3-A56E-3D87-88E9-341A43F18193}" dt="2022-09-21T15:05:50.736" v="36"/>
          <ac:graphicFrameMkLst>
            <pc:docMk/>
            <pc:sldMk cId="425215083" sldId="409"/>
            <ac:graphicFrameMk id="4" creationId="{00000000-0000-0000-0000-000000000000}"/>
          </ac:graphicFrameMkLst>
        </pc:graphicFrameChg>
      </pc:sldChg>
      <pc:sldChg chg="modSp">
        <pc:chgData name="Harishini S . 20BCS037" userId="S::harishini.20cs@kct.ac.in::c8437941-c712-4387-8302-2d88b9feddae" providerId="AD" clId="Web-{676FCCD3-A56E-3D87-88E9-341A43F18193}" dt="2022-09-21T15:07:36.206" v="52" actId="1076"/>
        <pc:sldMkLst>
          <pc:docMk/>
          <pc:sldMk cId="554910258" sldId="414"/>
        </pc:sldMkLst>
        <pc:picChg chg="mod">
          <ac:chgData name="Harishini S . 20BCS037" userId="S::harishini.20cs@kct.ac.in::c8437941-c712-4387-8302-2d88b9feddae" providerId="AD" clId="Web-{676FCCD3-A56E-3D87-88E9-341A43F18193}" dt="2022-09-21T15:07:36.206" v="52" actId="1076"/>
          <ac:picMkLst>
            <pc:docMk/>
            <pc:sldMk cId="554910258" sldId="414"/>
            <ac:picMk id="3075" creationId="{00000000-0000-0000-0000-000000000000}"/>
          </ac:picMkLst>
        </pc:picChg>
      </pc:sldChg>
    </pc:docChg>
  </pc:docChgLst>
  <pc:docChgLst>
    <pc:chgData name="Kanissha P P . 20BCS047" userId="S::kanissha.20cs@kct.ac.in::d3a3012d-6a9f-495f-a1d4-397c2c865da7" providerId="AD" clId="Web-{99202A61-6A22-035B-A7EE-C991D828A71E}"/>
    <pc:docChg chg="addSld delSld modSld">
      <pc:chgData name="Kanissha P P . 20BCS047" userId="S::kanissha.20cs@kct.ac.in::d3a3012d-6a9f-495f-a1d4-397c2c865da7" providerId="AD" clId="Web-{99202A61-6A22-035B-A7EE-C991D828A71E}" dt="2022-09-22T05:10:18.520" v="1357"/>
      <pc:docMkLst>
        <pc:docMk/>
      </pc:docMkLst>
      <pc:sldChg chg="modSp">
        <pc:chgData name="Kanissha P P . 20BCS047" userId="S::kanissha.20cs@kct.ac.in::d3a3012d-6a9f-495f-a1d4-397c2c865da7" providerId="AD" clId="Web-{99202A61-6A22-035B-A7EE-C991D828A71E}" dt="2022-09-22T05:10:18.520" v="1357"/>
        <pc:sldMkLst>
          <pc:docMk/>
          <pc:sldMk cId="786258092" sldId="411"/>
        </pc:sldMkLst>
        <pc:graphicFrameChg chg="mod modGraphic">
          <ac:chgData name="Kanissha P P . 20BCS047" userId="S::kanissha.20cs@kct.ac.in::d3a3012d-6a9f-495f-a1d4-397c2c865da7" providerId="AD" clId="Web-{99202A61-6A22-035B-A7EE-C991D828A71E}" dt="2022-09-22T05:10:18.520" v="1357"/>
          <ac:graphicFrameMkLst>
            <pc:docMk/>
            <pc:sldMk cId="786258092" sldId="411"/>
            <ac:graphicFrameMk id="4" creationId="{00000000-0000-0000-0000-000000000000}"/>
          </ac:graphicFrameMkLst>
        </pc:graphicFrameChg>
      </pc:sldChg>
      <pc:sldChg chg="new del">
        <pc:chgData name="Kanissha P P . 20BCS047" userId="S::kanissha.20cs@kct.ac.in::d3a3012d-6a9f-495f-a1d4-397c2c865da7" providerId="AD" clId="Web-{99202A61-6A22-035B-A7EE-C991D828A71E}" dt="2022-09-22T04:10:12.752" v="235"/>
        <pc:sldMkLst>
          <pc:docMk/>
          <pc:sldMk cId="1070879292" sldId="416"/>
        </pc:sldMkLst>
      </pc:sldChg>
    </pc:docChg>
  </pc:docChgLst>
  <pc:docChgLst>
    <pc:chgData name="Dhanya S S 20BCS027" userId="a6a3a900-8624-4172-8b3d-f197ac8bb733" providerId="ADAL" clId="{A65D54D6-439A-2641-8063-56A6AEB50818}"/>
    <pc:docChg chg="undo custSel modSld">
      <pc:chgData name="Dhanya S S 20BCS027" userId="a6a3a900-8624-4172-8b3d-f197ac8bb733" providerId="ADAL" clId="{A65D54D6-439A-2641-8063-56A6AEB50818}" dt="2022-09-22T06:45:06.413" v="147" actId="14100"/>
      <pc:docMkLst>
        <pc:docMk/>
      </pc:docMkLst>
      <pc:sldChg chg="modSp">
        <pc:chgData name="Dhanya S S 20BCS027" userId="a6a3a900-8624-4172-8b3d-f197ac8bb733" providerId="ADAL" clId="{A65D54D6-439A-2641-8063-56A6AEB50818}" dt="2022-09-22T06:45:06.413" v="147" actId="14100"/>
        <pc:sldMkLst>
          <pc:docMk/>
          <pc:sldMk cId="0" sldId="376"/>
        </pc:sldMkLst>
        <pc:spChg chg="mod">
          <ac:chgData name="Dhanya S S 20BCS027" userId="a6a3a900-8624-4172-8b3d-f197ac8bb733" providerId="ADAL" clId="{A65D54D6-439A-2641-8063-56A6AEB50818}" dt="2022-09-22T06:43:36.569" v="95" actId="14100"/>
          <ac:spMkLst>
            <pc:docMk/>
            <pc:sldMk cId="0" sldId="376"/>
            <ac:spMk id="10" creationId="{D013077C-CF8D-D9DD-3B3E-1851E81981BF}"/>
          </ac:spMkLst>
        </pc:spChg>
        <pc:spChg chg="mod">
          <ac:chgData name="Dhanya S S 20BCS027" userId="a6a3a900-8624-4172-8b3d-f197ac8bb733" providerId="ADAL" clId="{A65D54D6-439A-2641-8063-56A6AEB50818}" dt="2022-09-22T06:45:06.413" v="147" actId="14100"/>
          <ac:spMkLst>
            <pc:docMk/>
            <pc:sldMk cId="0" sldId="376"/>
            <ac:spMk id="11" creationId="{AAEDA2D4-B0EF-7550-8CE4-F5C30F91164D}"/>
          </ac:spMkLst>
        </pc:spChg>
      </pc:sldChg>
    </pc:docChg>
  </pc:docChgLst>
  <pc:docChgLst>
    <pc:chgData name="Harishini S . 20BCS037" userId="S::harishini.20cs@kct.ac.in::c8437941-c712-4387-8302-2d88b9feddae" providerId="AD" clId="Web-{6EECEADA-BB5E-5A3B-332E-391B9B3A877F}"/>
    <pc:docChg chg="addSld delSld modSld sldOrd">
      <pc:chgData name="Harishini S . 20BCS037" userId="S::harishini.20cs@kct.ac.in::c8437941-c712-4387-8302-2d88b9feddae" providerId="AD" clId="Web-{6EECEADA-BB5E-5A3B-332E-391B9B3A877F}" dt="2022-09-22T06:56:36.514" v="449"/>
      <pc:docMkLst>
        <pc:docMk/>
      </pc:docMkLst>
      <pc:sldChg chg="modSp">
        <pc:chgData name="Harishini S . 20BCS037" userId="S::harishini.20cs@kct.ac.in::c8437941-c712-4387-8302-2d88b9feddae" providerId="AD" clId="Web-{6EECEADA-BB5E-5A3B-332E-391B9B3A877F}" dt="2022-09-22T06:36:18.573" v="152" actId="20577"/>
        <pc:sldMkLst>
          <pc:docMk/>
          <pc:sldMk cId="2046870017" sldId="258"/>
        </pc:sldMkLst>
        <pc:spChg chg="mod">
          <ac:chgData name="Harishini S . 20BCS037" userId="S::harishini.20cs@kct.ac.in::c8437941-c712-4387-8302-2d88b9feddae" providerId="AD" clId="Web-{6EECEADA-BB5E-5A3B-332E-391B9B3A877F}" dt="2022-09-22T06:36:18.573" v="152" actId="20577"/>
          <ac:spMkLst>
            <pc:docMk/>
            <pc:sldMk cId="2046870017" sldId="258"/>
            <ac:spMk id="21" creationId="{BC80265D-0301-49D6-AADC-BE0208FC2601}"/>
          </ac:spMkLst>
        </pc:spChg>
      </pc:sldChg>
      <pc:sldChg chg="addSp modSp">
        <pc:chgData name="Harishini S . 20BCS037" userId="S::harishini.20cs@kct.ac.in::c8437941-c712-4387-8302-2d88b9feddae" providerId="AD" clId="Web-{6EECEADA-BB5E-5A3B-332E-391B9B3A877F}" dt="2022-09-22T06:50:35.008" v="349" actId="1076"/>
        <pc:sldMkLst>
          <pc:docMk/>
          <pc:sldMk cId="0" sldId="376"/>
        </pc:sldMkLst>
        <pc:spChg chg="add mod">
          <ac:chgData name="Harishini S . 20BCS037" userId="S::harishini.20cs@kct.ac.in::c8437941-c712-4387-8302-2d88b9feddae" providerId="AD" clId="Web-{6EECEADA-BB5E-5A3B-332E-391B9B3A877F}" dt="2022-09-22T06:50:35.008" v="349" actId="1076"/>
          <ac:spMkLst>
            <pc:docMk/>
            <pc:sldMk cId="0" sldId="376"/>
            <ac:spMk id="4" creationId="{C785420E-7863-6C9E-1DB9-E6997759C174}"/>
          </ac:spMkLst>
        </pc:spChg>
        <pc:spChg chg="mod">
          <ac:chgData name="Harishini S . 20BCS037" userId="S::harishini.20cs@kct.ac.in::c8437941-c712-4387-8302-2d88b9feddae" providerId="AD" clId="Web-{6EECEADA-BB5E-5A3B-332E-391B9B3A877F}" dt="2022-09-22T06:46:59.317" v="232" actId="14100"/>
          <ac:spMkLst>
            <pc:docMk/>
            <pc:sldMk cId="0" sldId="376"/>
            <ac:spMk id="6" creationId="{6D08DBF7-7391-F001-5D80-FBEDF46E03B1}"/>
          </ac:spMkLst>
        </pc:spChg>
        <pc:spChg chg="mod">
          <ac:chgData name="Harishini S . 20BCS037" userId="S::harishini.20cs@kct.ac.in::c8437941-c712-4387-8302-2d88b9feddae" providerId="AD" clId="Web-{6EECEADA-BB5E-5A3B-332E-391B9B3A877F}" dt="2022-09-22T06:50:18.727" v="345" actId="14100"/>
          <ac:spMkLst>
            <pc:docMk/>
            <pc:sldMk cId="0" sldId="376"/>
            <ac:spMk id="8" creationId="{CD330951-E953-FD32-702A-FA487DD881C7}"/>
          </ac:spMkLst>
        </pc:spChg>
        <pc:spChg chg="mod">
          <ac:chgData name="Harishini S . 20BCS037" userId="S::harishini.20cs@kct.ac.in::c8437941-c712-4387-8302-2d88b9feddae" providerId="AD" clId="Web-{6EECEADA-BB5E-5A3B-332E-391B9B3A877F}" dt="2022-09-22T06:47:23.161" v="238" actId="20577"/>
          <ac:spMkLst>
            <pc:docMk/>
            <pc:sldMk cId="0" sldId="376"/>
            <ac:spMk id="9" creationId="{B64E167E-D85F-C16E-FCE8-CDB02D51F461}"/>
          </ac:spMkLst>
        </pc:spChg>
        <pc:spChg chg="mod">
          <ac:chgData name="Harishini S . 20BCS037" userId="S::harishini.20cs@kct.ac.in::c8437941-c712-4387-8302-2d88b9feddae" providerId="AD" clId="Web-{6EECEADA-BB5E-5A3B-332E-391B9B3A877F}" dt="2022-09-22T06:47:02.224" v="233" actId="1076"/>
          <ac:spMkLst>
            <pc:docMk/>
            <pc:sldMk cId="0" sldId="376"/>
            <ac:spMk id="10" creationId="{D013077C-CF8D-D9DD-3B3E-1851E81981BF}"/>
          </ac:spMkLst>
        </pc:spChg>
        <pc:spChg chg="mod">
          <ac:chgData name="Harishini S . 20BCS037" userId="S::harishini.20cs@kct.ac.in::c8437941-c712-4387-8302-2d88b9feddae" providerId="AD" clId="Web-{6EECEADA-BB5E-5A3B-332E-391B9B3A877F}" dt="2022-09-22T06:47:04.661" v="234" actId="1076"/>
          <ac:spMkLst>
            <pc:docMk/>
            <pc:sldMk cId="0" sldId="376"/>
            <ac:spMk id="11" creationId="{AAEDA2D4-B0EF-7550-8CE4-F5C30F91164D}"/>
          </ac:spMkLst>
        </pc:spChg>
        <pc:spChg chg="mod">
          <ac:chgData name="Harishini S . 20BCS037" userId="S::harishini.20cs@kct.ac.in::c8437941-c712-4387-8302-2d88b9feddae" providerId="AD" clId="Web-{6EECEADA-BB5E-5A3B-332E-391B9B3A877F}" dt="2022-09-22T06:46:56.770" v="231" actId="14100"/>
          <ac:spMkLst>
            <pc:docMk/>
            <pc:sldMk cId="0" sldId="376"/>
            <ac:spMk id="12" creationId="{28750131-DB23-CB17-FA8C-BE9E6A59153F}"/>
          </ac:spMkLst>
        </pc:spChg>
      </pc:sldChg>
      <pc:sldChg chg="modSp del">
        <pc:chgData name="Harishini S . 20BCS037" userId="S::harishini.20cs@kct.ac.in::c8437941-c712-4387-8302-2d88b9feddae" providerId="AD" clId="Web-{6EECEADA-BB5E-5A3B-332E-391B9B3A877F}" dt="2022-09-22T06:24:11.827" v="46"/>
        <pc:sldMkLst>
          <pc:docMk/>
          <pc:sldMk cId="0" sldId="377"/>
        </pc:sldMkLst>
        <pc:spChg chg="mod">
          <ac:chgData name="Harishini S . 20BCS037" userId="S::harishini.20cs@kct.ac.in::c8437941-c712-4387-8302-2d88b9feddae" providerId="AD" clId="Web-{6EECEADA-BB5E-5A3B-332E-391B9B3A877F}" dt="2022-09-22T06:23:19.186" v="34" actId="1076"/>
          <ac:spMkLst>
            <pc:docMk/>
            <pc:sldMk cId="0" sldId="377"/>
            <ac:spMk id="16" creationId="{CC1A72C6-3DE4-4EC3-9AD5-9E0D40D8CE8A}"/>
          </ac:spMkLst>
        </pc:spChg>
        <pc:spChg chg="mod">
          <ac:chgData name="Harishini S . 20BCS037" userId="S::harishini.20cs@kct.ac.in::c8437941-c712-4387-8302-2d88b9feddae" providerId="AD" clId="Web-{6EECEADA-BB5E-5A3B-332E-391B9B3A877F}" dt="2022-09-22T06:22:38.763" v="30" actId="1076"/>
          <ac:spMkLst>
            <pc:docMk/>
            <pc:sldMk cId="0" sldId="377"/>
            <ac:spMk id="17" creationId="{0B0DA1F1-C391-4EDF-9FE0-23E86E137765}"/>
          </ac:spMkLst>
        </pc:spChg>
      </pc:sldChg>
      <pc:sldChg chg="addSp delSp modSp add del">
        <pc:chgData name="Harishini S . 20BCS037" userId="S::harishini.20cs@kct.ac.in::c8437941-c712-4387-8302-2d88b9feddae" providerId="AD" clId="Web-{6EECEADA-BB5E-5A3B-332E-391B9B3A877F}" dt="2022-09-22T06:30:20.021" v="130"/>
        <pc:sldMkLst>
          <pc:docMk/>
          <pc:sldMk cId="0" sldId="378"/>
        </pc:sldMkLst>
        <pc:spChg chg="del mod">
          <ac:chgData name="Harishini S . 20BCS037" userId="S::harishini.20cs@kct.ac.in::c8437941-c712-4387-8302-2d88b9feddae" providerId="AD" clId="Web-{6EECEADA-BB5E-5A3B-332E-391B9B3A877F}" dt="2022-09-22T06:23:35.702" v="38"/>
          <ac:spMkLst>
            <pc:docMk/>
            <pc:sldMk cId="0" sldId="378"/>
            <ac:spMk id="2" creationId="{20864BDD-2B62-23A8-294E-2CF3C735D09A}"/>
          </ac:spMkLst>
        </pc:spChg>
        <pc:spChg chg="del mod">
          <ac:chgData name="Harishini S . 20BCS037" userId="S::harishini.20cs@kct.ac.in::c8437941-c712-4387-8302-2d88b9feddae" providerId="AD" clId="Web-{6EECEADA-BB5E-5A3B-332E-391B9B3A877F}" dt="2022-09-22T06:23:38.827" v="39"/>
          <ac:spMkLst>
            <pc:docMk/>
            <pc:sldMk cId="0" sldId="378"/>
            <ac:spMk id="3" creationId="{00000000-0000-0000-0000-000000000000}"/>
          </ac:spMkLst>
        </pc:spChg>
        <pc:spChg chg="add del mod">
          <ac:chgData name="Harishini S . 20BCS037" userId="S::harishini.20cs@kct.ac.in::c8437941-c712-4387-8302-2d88b9feddae" providerId="AD" clId="Web-{6EECEADA-BB5E-5A3B-332E-391B9B3A877F}" dt="2022-09-22T06:23:48.968" v="42"/>
          <ac:spMkLst>
            <pc:docMk/>
            <pc:sldMk cId="0" sldId="378"/>
            <ac:spMk id="5" creationId="{44B07BDD-2C63-8296-D1A8-205DE678335D}"/>
          </ac:spMkLst>
        </pc:spChg>
        <pc:spChg chg="add">
          <ac:chgData name="Harishini S . 20BCS037" userId="S::harishini.20cs@kct.ac.in::c8437941-c712-4387-8302-2d88b9feddae" providerId="AD" clId="Web-{6EECEADA-BB5E-5A3B-332E-391B9B3A877F}" dt="2022-09-22T06:23:44.936" v="40"/>
          <ac:spMkLst>
            <pc:docMk/>
            <pc:sldMk cId="0" sldId="378"/>
            <ac:spMk id="7" creationId="{253C276B-6005-4CCA-E3DC-71F7538BBA93}"/>
          </ac:spMkLst>
        </pc:spChg>
        <pc:spChg chg="add">
          <ac:chgData name="Harishini S . 20BCS037" userId="S::harishini.20cs@kct.ac.in::c8437941-c712-4387-8302-2d88b9feddae" providerId="AD" clId="Web-{6EECEADA-BB5E-5A3B-332E-391B9B3A877F}" dt="2022-09-22T06:23:55.561" v="43"/>
          <ac:spMkLst>
            <pc:docMk/>
            <pc:sldMk cId="0" sldId="378"/>
            <ac:spMk id="9" creationId="{DEF75717-7C19-AB2E-F1B3-EF13E28650B4}"/>
          </ac:spMkLst>
        </pc:spChg>
        <pc:picChg chg="add mod">
          <ac:chgData name="Harishini S . 20BCS037" userId="S::harishini.20cs@kct.ac.in::c8437941-c712-4387-8302-2d88b9feddae" providerId="AD" clId="Web-{6EECEADA-BB5E-5A3B-332E-391B9B3A877F}" dt="2022-09-22T06:24:07.593" v="45" actId="1076"/>
          <ac:picMkLst>
            <pc:docMk/>
            <pc:sldMk cId="0" sldId="378"/>
            <ac:picMk id="11" creationId="{EE89432E-DD3B-2069-FEDE-57854A003774}"/>
          </ac:picMkLst>
        </pc:picChg>
      </pc:sldChg>
      <pc:sldChg chg="modSp del">
        <pc:chgData name="Harishini S . 20BCS037" userId="S::harishini.20cs@kct.ac.in::c8437941-c712-4387-8302-2d88b9feddae" providerId="AD" clId="Web-{6EECEADA-BB5E-5A3B-332E-391B9B3A877F}" dt="2022-09-22T06:27:18.236" v="85"/>
        <pc:sldMkLst>
          <pc:docMk/>
          <pc:sldMk cId="729833504" sldId="401"/>
        </pc:sldMkLst>
        <pc:spChg chg="mod">
          <ac:chgData name="Harishini S . 20BCS037" userId="S::harishini.20cs@kct.ac.in::c8437941-c712-4387-8302-2d88b9feddae" providerId="AD" clId="Web-{6EECEADA-BB5E-5A3B-332E-391B9B3A877F}" dt="2022-09-22T06:21:34.903" v="23" actId="20577"/>
          <ac:spMkLst>
            <pc:docMk/>
            <pc:sldMk cId="729833504" sldId="401"/>
            <ac:spMk id="2" creationId="{AB5FAA12-D56E-015A-9514-4113BEEA1BA6}"/>
          </ac:spMkLst>
        </pc:spChg>
      </pc:sldChg>
      <pc:sldChg chg="addSp delSp modSp">
        <pc:chgData name="Harishini S . 20BCS037" userId="S::harishini.20cs@kct.ac.in::c8437941-c712-4387-8302-2d88b9feddae" providerId="AD" clId="Web-{6EECEADA-BB5E-5A3B-332E-391B9B3A877F}" dt="2022-09-22T06:24:32.203" v="47"/>
        <pc:sldMkLst>
          <pc:docMk/>
          <pc:sldMk cId="2684022598" sldId="406"/>
        </pc:sldMkLst>
        <pc:spChg chg="mod">
          <ac:chgData name="Harishini S . 20BCS037" userId="S::harishini.20cs@kct.ac.in::c8437941-c712-4387-8302-2d88b9feddae" providerId="AD" clId="Web-{6EECEADA-BB5E-5A3B-332E-391B9B3A877F}" dt="2022-09-22T06:24:32.203" v="47"/>
          <ac:spMkLst>
            <pc:docMk/>
            <pc:sldMk cId="2684022598" sldId="406"/>
            <ac:spMk id="2" creationId="{FC65DC50-1BD2-B6AD-6B64-AD0C8AFE5F41}"/>
          </ac:spMkLst>
        </pc:spChg>
        <pc:spChg chg="del">
          <ac:chgData name="Harishini S . 20BCS037" userId="S::harishini.20cs@kct.ac.in::c8437941-c712-4387-8302-2d88b9feddae" providerId="AD" clId="Web-{6EECEADA-BB5E-5A3B-332E-391B9B3A877F}" dt="2022-09-22T06:24:32.203" v="47"/>
          <ac:spMkLst>
            <pc:docMk/>
            <pc:sldMk cId="2684022598" sldId="406"/>
            <ac:spMk id="8" creationId="{53F29798-D584-4792-9B62-3F5F5C36D619}"/>
          </ac:spMkLst>
        </pc:spChg>
        <pc:spChg chg="add">
          <ac:chgData name="Harishini S . 20BCS037" userId="S::harishini.20cs@kct.ac.in::c8437941-c712-4387-8302-2d88b9feddae" providerId="AD" clId="Web-{6EECEADA-BB5E-5A3B-332E-391B9B3A877F}" dt="2022-09-22T06:24:32.203" v="47"/>
          <ac:spMkLst>
            <pc:docMk/>
            <pc:sldMk cId="2684022598" sldId="406"/>
            <ac:spMk id="13" creationId="{A4AC5506-6312-4701-8D3C-40187889A947}"/>
          </ac:spMkLst>
        </pc:spChg>
        <pc:picChg chg="mod">
          <ac:chgData name="Harishini S . 20BCS037" userId="S::harishini.20cs@kct.ac.in::c8437941-c712-4387-8302-2d88b9feddae" providerId="AD" clId="Web-{6EECEADA-BB5E-5A3B-332E-391B9B3A877F}" dt="2022-09-22T06:24:32.203" v="47"/>
          <ac:picMkLst>
            <pc:docMk/>
            <pc:sldMk cId="2684022598" sldId="406"/>
            <ac:picMk id="3" creationId="{D6DC949B-9D11-8940-56C3-5857095C8EBE}"/>
          </ac:picMkLst>
        </pc:picChg>
      </pc:sldChg>
      <pc:sldChg chg="modSp del">
        <pc:chgData name="Harishini S . 20BCS037" userId="S::harishini.20cs@kct.ac.in::c8437941-c712-4387-8302-2d88b9feddae" providerId="AD" clId="Web-{6EECEADA-BB5E-5A3B-332E-391B9B3A877F}" dt="2022-09-22T06:26:30.861" v="69"/>
        <pc:sldMkLst>
          <pc:docMk/>
          <pc:sldMk cId="394964084" sldId="408"/>
        </pc:sldMkLst>
        <pc:spChg chg="mod">
          <ac:chgData name="Harishini S . 20BCS037" userId="S::harishini.20cs@kct.ac.in::c8437941-c712-4387-8302-2d88b9feddae" providerId="AD" clId="Web-{6EECEADA-BB5E-5A3B-332E-391B9B3A877F}" dt="2022-09-22T06:21:15.528" v="19" actId="20577"/>
          <ac:spMkLst>
            <pc:docMk/>
            <pc:sldMk cId="394964084" sldId="408"/>
            <ac:spMk id="2" creationId="{FDAB3849-27E4-9DE6-A515-0D603E216A74}"/>
          </ac:spMkLst>
        </pc:spChg>
        <pc:spChg chg="mod">
          <ac:chgData name="Harishini S . 20BCS037" userId="S::harishini.20cs@kct.ac.in::c8437941-c712-4387-8302-2d88b9feddae" providerId="AD" clId="Web-{6EECEADA-BB5E-5A3B-332E-391B9B3A877F}" dt="2022-09-22T06:21:24.231" v="21" actId="20577"/>
          <ac:spMkLst>
            <pc:docMk/>
            <pc:sldMk cId="394964084" sldId="408"/>
            <ac:spMk id="3" creationId="{471F3C22-606E-AE5F-A7ED-AAB15750B3AA}"/>
          </ac:spMkLst>
        </pc:spChg>
      </pc:sldChg>
      <pc:sldChg chg="modSp">
        <pc:chgData name="Harishini S . 20BCS037" userId="S::harishini.20cs@kct.ac.in::c8437941-c712-4387-8302-2d88b9feddae" providerId="AD" clId="Web-{6EECEADA-BB5E-5A3B-332E-391B9B3A877F}" dt="2022-09-22T06:33:55.133" v="150"/>
        <pc:sldMkLst>
          <pc:docMk/>
          <pc:sldMk cId="878701200" sldId="413"/>
        </pc:sldMkLst>
        <pc:graphicFrameChg chg="mod modGraphic">
          <ac:chgData name="Harishini S . 20BCS037" userId="S::harishini.20cs@kct.ac.in::c8437941-c712-4387-8302-2d88b9feddae" providerId="AD" clId="Web-{6EECEADA-BB5E-5A3B-332E-391B9B3A877F}" dt="2022-09-22T06:33:55.133" v="150"/>
          <ac:graphicFrameMkLst>
            <pc:docMk/>
            <pc:sldMk cId="878701200" sldId="413"/>
            <ac:graphicFrameMk id="4" creationId="{00000000-0000-0000-0000-000000000000}"/>
          </ac:graphicFrameMkLst>
        </pc:graphicFrameChg>
      </pc:sldChg>
      <pc:sldChg chg="modSp">
        <pc:chgData name="Harishini S . 20BCS037" userId="S::harishini.20cs@kct.ac.in::c8437941-c712-4387-8302-2d88b9feddae" providerId="AD" clId="Web-{6EECEADA-BB5E-5A3B-332E-391B9B3A877F}" dt="2022-09-22T06:56:36.514" v="449"/>
        <pc:sldMkLst>
          <pc:docMk/>
          <pc:sldMk cId="904472873" sldId="415"/>
        </pc:sldMkLst>
        <pc:graphicFrameChg chg="mod modGraphic">
          <ac:chgData name="Harishini S . 20BCS037" userId="S::harishini.20cs@kct.ac.in::c8437941-c712-4387-8302-2d88b9feddae" providerId="AD" clId="Web-{6EECEADA-BB5E-5A3B-332E-391B9B3A877F}" dt="2022-09-22T06:56:36.514" v="449"/>
          <ac:graphicFrameMkLst>
            <pc:docMk/>
            <pc:sldMk cId="904472873" sldId="415"/>
            <ac:graphicFrameMk id="4" creationId="{00000000-0000-0000-0000-000000000000}"/>
          </ac:graphicFrameMkLst>
        </pc:graphicFrameChg>
      </pc:sldChg>
      <pc:sldChg chg="add del replId">
        <pc:chgData name="Harishini S . 20BCS037" userId="S::harishini.20cs@kct.ac.in::c8437941-c712-4387-8302-2d88b9feddae" providerId="AD" clId="Web-{6EECEADA-BB5E-5A3B-332E-391B9B3A877F}" dt="2022-09-22T06:28:04.284" v="97"/>
        <pc:sldMkLst>
          <pc:docMk/>
          <pc:sldMk cId="2376918904" sldId="416"/>
        </pc:sldMkLst>
      </pc:sldChg>
      <pc:sldChg chg="addSp delSp modSp add replId">
        <pc:chgData name="Harishini S . 20BCS037" userId="S::harishini.20cs@kct.ac.in::c8437941-c712-4387-8302-2d88b9feddae" providerId="AD" clId="Web-{6EECEADA-BB5E-5A3B-332E-391B9B3A877F}" dt="2022-09-22T06:26:19.095" v="67" actId="20577"/>
        <pc:sldMkLst>
          <pc:docMk/>
          <pc:sldMk cId="2582352710" sldId="417"/>
        </pc:sldMkLst>
        <pc:spChg chg="mod">
          <ac:chgData name="Harishini S . 20BCS037" userId="S::harishini.20cs@kct.ac.in::c8437941-c712-4387-8302-2d88b9feddae" providerId="AD" clId="Web-{6EECEADA-BB5E-5A3B-332E-391B9B3A877F}" dt="2022-09-22T06:26:19.095" v="67" actId="20577"/>
          <ac:spMkLst>
            <pc:docMk/>
            <pc:sldMk cId="2582352710" sldId="417"/>
            <ac:spMk id="2" creationId="{FC65DC50-1BD2-B6AD-6B64-AD0C8AFE5F41}"/>
          </ac:spMkLst>
        </pc:spChg>
        <pc:spChg chg="add mod">
          <ac:chgData name="Harishini S . 20BCS037" userId="S::harishini.20cs@kct.ac.in::c8437941-c712-4387-8302-2d88b9feddae" providerId="AD" clId="Web-{6EECEADA-BB5E-5A3B-332E-391B9B3A877F}" dt="2022-09-22T06:26:01.251" v="51" actId="1076"/>
          <ac:spMkLst>
            <pc:docMk/>
            <pc:sldMk cId="2582352710" sldId="417"/>
            <ac:spMk id="5" creationId="{BD46AD5B-1D1E-3E94-D927-797DD6C8655A}"/>
          </ac:spMkLst>
        </pc:spChg>
        <pc:picChg chg="del">
          <ac:chgData name="Harishini S . 20BCS037" userId="S::harishini.20cs@kct.ac.in::c8437941-c712-4387-8302-2d88b9feddae" providerId="AD" clId="Web-{6EECEADA-BB5E-5A3B-332E-391B9B3A877F}" dt="2022-09-22T06:25:36.891" v="49"/>
          <ac:picMkLst>
            <pc:docMk/>
            <pc:sldMk cId="2582352710" sldId="417"/>
            <ac:picMk id="3" creationId="{D6DC949B-9D11-8940-56C3-5857095C8EBE}"/>
          </ac:picMkLst>
        </pc:picChg>
      </pc:sldChg>
      <pc:sldChg chg="addSp delSp modSp add replId">
        <pc:chgData name="Harishini S . 20BCS037" userId="S::harishini.20cs@kct.ac.in::c8437941-c712-4387-8302-2d88b9feddae" providerId="AD" clId="Web-{6EECEADA-BB5E-5A3B-332E-391B9B3A877F}" dt="2022-09-22T06:39:58.248" v="155" actId="20577"/>
        <pc:sldMkLst>
          <pc:docMk/>
          <pc:sldMk cId="1702917515" sldId="418"/>
        </pc:sldMkLst>
        <pc:spChg chg="mod">
          <ac:chgData name="Harishini S . 20BCS037" userId="S::harishini.20cs@kct.ac.in::c8437941-c712-4387-8302-2d88b9feddae" providerId="AD" clId="Web-{6EECEADA-BB5E-5A3B-332E-391B9B3A877F}" dt="2022-09-22T06:26:46.408" v="79" actId="20577"/>
          <ac:spMkLst>
            <pc:docMk/>
            <pc:sldMk cId="1702917515" sldId="418"/>
            <ac:spMk id="2" creationId="{FC65DC50-1BD2-B6AD-6B64-AD0C8AFE5F41}"/>
          </ac:spMkLst>
        </pc:spChg>
        <pc:spChg chg="add del mod">
          <ac:chgData name="Harishini S . 20BCS037" userId="S::harishini.20cs@kct.ac.in::c8437941-c712-4387-8302-2d88b9feddae" providerId="AD" clId="Web-{6EECEADA-BB5E-5A3B-332E-391B9B3A877F}" dt="2022-09-22T06:27:13.361" v="84"/>
          <ac:spMkLst>
            <pc:docMk/>
            <pc:sldMk cId="1702917515" sldId="418"/>
            <ac:spMk id="4" creationId="{F446AA9F-FB8D-9EF6-CDE3-DA6D2EFE893B}"/>
          </ac:spMkLst>
        </pc:spChg>
        <pc:spChg chg="del">
          <ac:chgData name="Harishini S . 20BCS037" userId="S::harishini.20cs@kct.ac.in::c8437941-c712-4387-8302-2d88b9feddae" providerId="AD" clId="Web-{6EECEADA-BB5E-5A3B-332E-391B9B3A877F}" dt="2022-09-22T06:26:50.955" v="80"/>
          <ac:spMkLst>
            <pc:docMk/>
            <pc:sldMk cId="1702917515" sldId="418"/>
            <ac:spMk id="5" creationId="{BD46AD5B-1D1E-3E94-D927-797DD6C8655A}"/>
          </ac:spMkLst>
        </pc:spChg>
        <pc:spChg chg="add mod">
          <ac:chgData name="Harishini S . 20BCS037" userId="S::harishini.20cs@kct.ac.in::c8437941-c712-4387-8302-2d88b9feddae" providerId="AD" clId="Web-{6EECEADA-BB5E-5A3B-332E-391B9B3A877F}" dt="2022-09-22T06:39:58.248" v="155" actId="20577"/>
          <ac:spMkLst>
            <pc:docMk/>
            <pc:sldMk cId="1702917515" sldId="418"/>
            <ac:spMk id="7" creationId="{9D942F7C-B576-A399-1362-BB7E1E93253A}"/>
          </ac:spMkLst>
        </pc:spChg>
      </pc:sldChg>
      <pc:sldChg chg="addSp delSp modSp add ord replId">
        <pc:chgData name="Harishini S . 20BCS037" userId="S::harishini.20cs@kct.ac.in::c8437941-c712-4387-8302-2d88b9feddae" providerId="AD" clId="Web-{6EECEADA-BB5E-5A3B-332E-391B9B3A877F}" dt="2022-09-22T06:30:15.520" v="129" actId="20577"/>
        <pc:sldMkLst>
          <pc:docMk/>
          <pc:sldMk cId="2048765931" sldId="419"/>
        </pc:sldMkLst>
        <pc:spChg chg="mod">
          <ac:chgData name="Harishini S . 20BCS037" userId="S::harishini.20cs@kct.ac.in::c8437941-c712-4387-8302-2d88b9feddae" providerId="AD" clId="Web-{6EECEADA-BB5E-5A3B-332E-391B9B3A877F}" dt="2022-09-22T06:28:20.409" v="103" actId="20577"/>
          <ac:spMkLst>
            <pc:docMk/>
            <pc:sldMk cId="2048765931" sldId="419"/>
            <ac:spMk id="2" creationId="{FC65DC50-1BD2-B6AD-6B64-AD0C8AFE5F41}"/>
          </ac:spMkLst>
        </pc:spChg>
        <pc:spChg chg="add del mod">
          <ac:chgData name="Harishini S . 20BCS037" userId="S::harishini.20cs@kct.ac.in::c8437941-c712-4387-8302-2d88b9feddae" providerId="AD" clId="Web-{6EECEADA-BB5E-5A3B-332E-391B9B3A877F}" dt="2022-09-22T06:27:54.253" v="95"/>
          <ac:spMkLst>
            <pc:docMk/>
            <pc:sldMk cId="2048765931" sldId="419"/>
            <ac:spMk id="4" creationId="{82079B1B-39C5-0522-2E92-73A9AD423EB2}"/>
          </ac:spMkLst>
        </pc:spChg>
        <pc:spChg chg="del">
          <ac:chgData name="Harishini S . 20BCS037" userId="S::harishini.20cs@kct.ac.in::c8437941-c712-4387-8302-2d88b9feddae" providerId="AD" clId="Web-{6EECEADA-BB5E-5A3B-332E-391B9B3A877F}" dt="2022-09-22T06:27:42.893" v="93"/>
          <ac:spMkLst>
            <pc:docMk/>
            <pc:sldMk cId="2048765931" sldId="419"/>
            <ac:spMk id="5" creationId="{BD46AD5B-1D1E-3E94-D927-797DD6C8655A}"/>
          </ac:spMkLst>
        </pc:spChg>
        <pc:spChg chg="add del mod">
          <ac:chgData name="Harishini S . 20BCS037" userId="S::harishini.20cs@kct.ac.in::c8437941-c712-4387-8302-2d88b9feddae" providerId="AD" clId="Web-{6EECEADA-BB5E-5A3B-332E-391B9B3A877F}" dt="2022-09-22T06:28:23.784" v="104"/>
          <ac:spMkLst>
            <pc:docMk/>
            <pc:sldMk cId="2048765931" sldId="419"/>
            <ac:spMk id="7" creationId="{D84BF21A-599B-ADA8-FFC4-B62B1507D5EA}"/>
          </ac:spMkLst>
        </pc:spChg>
        <pc:spChg chg="add mod">
          <ac:chgData name="Harishini S . 20BCS037" userId="S::harishini.20cs@kct.ac.in::c8437941-c712-4387-8302-2d88b9feddae" providerId="AD" clId="Web-{6EECEADA-BB5E-5A3B-332E-391B9B3A877F}" dt="2022-09-22T06:30:15.520" v="129" actId="20577"/>
          <ac:spMkLst>
            <pc:docMk/>
            <pc:sldMk cId="2048765931" sldId="419"/>
            <ac:spMk id="9" creationId="{AF2AE4EA-2308-22B0-4696-025B9D4D70DE}"/>
          </ac:spMkLst>
        </pc:spChg>
        <pc:picChg chg="add mod">
          <ac:chgData name="Harishini S . 20BCS037" userId="S::harishini.20cs@kct.ac.in::c8437941-c712-4387-8302-2d88b9feddae" providerId="AD" clId="Web-{6EECEADA-BB5E-5A3B-332E-391B9B3A877F}" dt="2022-09-22T06:29:46.020" v="110" actId="1076"/>
          <ac:picMkLst>
            <pc:docMk/>
            <pc:sldMk cId="2048765931" sldId="419"/>
            <ac:picMk id="11" creationId="{DABF5F4E-F750-75B7-6014-FCA351283FDB}"/>
          </ac:picMkLst>
        </pc:picChg>
      </pc:sldChg>
      <pc:sldChg chg="add replId">
        <pc:chgData name="Harishini S . 20BCS037" userId="S::harishini.20cs@kct.ac.in::c8437941-c712-4387-8302-2d88b9feddae" providerId="AD" clId="Web-{6EECEADA-BB5E-5A3B-332E-391B9B3A877F}" dt="2022-09-22T06:28:07.097" v="98"/>
        <pc:sldMkLst>
          <pc:docMk/>
          <pc:sldMk cId="158136497" sldId="420"/>
        </pc:sldMkLst>
      </pc:sldChg>
      <pc:sldChg chg="add del replId">
        <pc:chgData name="Harishini S . 20BCS037" userId="S::harishini.20cs@kct.ac.in::c8437941-c712-4387-8302-2d88b9feddae" providerId="AD" clId="Web-{6EECEADA-BB5E-5A3B-332E-391B9B3A877F}" dt="2022-09-22T06:30:50.115" v="132"/>
        <pc:sldMkLst>
          <pc:docMk/>
          <pc:sldMk cId="2075758857" sldId="421"/>
        </pc:sldMkLst>
      </pc:sldChg>
    </pc:docChg>
  </pc:docChgLst>
  <pc:docChgLst>
    <pc:chgData name="Harishini S . 20BCS037" userId="S::harishini.20cs@kct.ac.in::c8437941-c712-4387-8302-2d88b9feddae" providerId="AD" clId="Web-{3CAB199C-6711-F59B-A68D-738742662938}"/>
    <pc:docChg chg="addSld delSld modSld">
      <pc:chgData name="Harishini S . 20BCS037" userId="S::harishini.20cs@kct.ac.in::c8437941-c712-4387-8302-2d88b9feddae" providerId="AD" clId="Web-{3CAB199C-6711-F59B-A68D-738742662938}" dt="2022-09-22T06:14:09.526" v="64" actId="1076"/>
      <pc:docMkLst>
        <pc:docMk/>
      </pc:docMkLst>
      <pc:sldChg chg="addSp delSp modSp mod setBg">
        <pc:chgData name="Harishini S . 20BCS037" userId="S::harishini.20cs@kct.ac.in::c8437941-c712-4387-8302-2d88b9feddae" providerId="AD" clId="Web-{3CAB199C-6711-F59B-A68D-738742662938}" dt="2022-09-22T06:14:09.526" v="64" actId="1076"/>
        <pc:sldMkLst>
          <pc:docMk/>
          <pc:sldMk cId="0" sldId="377"/>
        </pc:sldMkLst>
        <pc:spChg chg="mod">
          <ac:chgData name="Harishini S . 20BCS037" userId="S::harishini.20cs@kct.ac.in::c8437941-c712-4387-8302-2d88b9feddae" providerId="AD" clId="Web-{3CAB199C-6711-F59B-A68D-738742662938}" dt="2022-09-22T06:13:42.260" v="61"/>
          <ac:spMkLst>
            <pc:docMk/>
            <pc:sldMk cId="0" sldId="377"/>
            <ac:spMk id="3" creationId="{00000000-0000-0000-0000-000000000000}"/>
          </ac:spMkLst>
        </pc:spChg>
        <pc:spChg chg="mod ord">
          <ac:chgData name="Harishini S . 20BCS037" userId="S::harishini.20cs@kct.ac.in::c8437941-c712-4387-8302-2d88b9feddae" providerId="AD" clId="Web-{3CAB199C-6711-F59B-A68D-738742662938}" dt="2022-09-22T06:14:09.526" v="64" actId="1076"/>
          <ac:spMkLst>
            <pc:docMk/>
            <pc:sldMk cId="0" sldId="377"/>
            <ac:spMk id="4" creationId="{16C31DB9-8082-6398-13AA-0D22AF70CB34}"/>
          </ac:spMkLst>
        </pc:spChg>
        <pc:spChg chg="add del">
          <ac:chgData name="Harishini S . 20BCS037" userId="S::harishini.20cs@kct.ac.in::c8437941-c712-4387-8302-2d88b9feddae" providerId="AD" clId="Web-{3CAB199C-6711-F59B-A68D-738742662938}" dt="2022-09-22T06:13:34.572" v="56"/>
          <ac:spMkLst>
            <pc:docMk/>
            <pc:sldMk cId="0" sldId="377"/>
            <ac:spMk id="6" creationId="{2B566528-1B12-4246-9431-5C2D7D081168}"/>
          </ac:spMkLst>
        </pc:spChg>
        <pc:spChg chg="add del">
          <ac:chgData name="Harishini S . 20BCS037" userId="S::harishini.20cs@kct.ac.in::c8437941-c712-4387-8302-2d88b9feddae" providerId="AD" clId="Web-{3CAB199C-6711-F59B-A68D-738742662938}" dt="2022-09-22T06:13:38.650" v="58"/>
          <ac:spMkLst>
            <pc:docMk/>
            <pc:sldMk cId="0" sldId="377"/>
            <ac:spMk id="19" creationId="{DD38EE57-B708-47C9-A4A4-E25F09FAB029}"/>
          </ac:spMkLst>
        </pc:spChg>
        <pc:spChg chg="add del">
          <ac:chgData name="Harishini S . 20BCS037" userId="S::harishini.20cs@kct.ac.in::c8437941-c712-4387-8302-2d88b9feddae" providerId="AD" clId="Web-{3CAB199C-6711-F59B-A68D-738742662938}" dt="2022-09-22T06:13:42.244" v="60"/>
          <ac:spMkLst>
            <pc:docMk/>
            <pc:sldMk cId="0" sldId="377"/>
            <ac:spMk id="23" creationId="{FF9B822F-893E-44C8-963C-64F50ACECBB2}"/>
          </ac:spMkLst>
        </pc:spChg>
        <pc:spChg chg="add del">
          <ac:chgData name="Harishini S . 20BCS037" userId="S::harishini.20cs@kct.ac.in::c8437941-c712-4387-8302-2d88b9feddae" providerId="AD" clId="Web-{3CAB199C-6711-F59B-A68D-738742662938}" dt="2022-09-22T06:13:42.244" v="60"/>
          <ac:spMkLst>
            <pc:docMk/>
            <pc:sldMk cId="0" sldId="377"/>
            <ac:spMk id="24" creationId="{EBF87945-A001-489F-9D9B-7D9435F0B9CA}"/>
          </ac:spMkLst>
        </pc:spChg>
        <pc:spChg chg="add">
          <ac:chgData name="Harishini S . 20BCS037" userId="S::harishini.20cs@kct.ac.in::c8437941-c712-4387-8302-2d88b9feddae" providerId="AD" clId="Web-{3CAB199C-6711-F59B-A68D-738742662938}" dt="2022-09-22T06:13:42.260" v="61"/>
          <ac:spMkLst>
            <pc:docMk/>
            <pc:sldMk cId="0" sldId="377"/>
            <ac:spMk id="26" creationId="{2B566528-1B12-4246-9431-5C2D7D081168}"/>
          </ac:spMkLst>
        </pc:spChg>
        <pc:grpChg chg="add del">
          <ac:chgData name="Harishini S . 20BCS037" userId="S::harishini.20cs@kct.ac.in::c8437941-c712-4387-8302-2d88b9feddae" providerId="AD" clId="Web-{3CAB199C-6711-F59B-A68D-738742662938}" dt="2022-09-22T06:13:34.572" v="56"/>
          <ac:grpSpMkLst>
            <pc:docMk/>
            <pc:sldMk cId="0" sldId="377"/>
            <ac:grpSpMk id="7" creationId="{828A5161-06F1-46CF-8AD7-844680A59E13}"/>
          </ac:grpSpMkLst>
        </pc:grpChg>
        <pc:grpChg chg="add del">
          <ac:chgData name="Harishini S . 20BCS037" userId="S::harishini.20cs@kct.ac.in::c8437941-c712-4387-8302-2d88b9feddae" providerId="AD" clId="Web-{3CAB199C-6711-F59B-A68D-738742662938}" dt="2022-09-22T06:13:34.572" v="56"/>
          <ac:grpSpMkLst>
            <pc:docMk/>
            <pc:sldMk cId="0" sldId="377"/>
            <ac:grpSpMk id="15" creationId="{5995D10D-E9C9-47DB-AE7E-801FEF38F5C9}"/>
          </ac:grpSpMkLst>
        </pc:grpChg>
        <pc:grpChg chg="add del">
          <ac:chgData name="Harishini S . 20BCS037" userId="S::harishini.20cs@kct.ac.in::c8437941-c712-4387-8302-2d88b9feddae" providerId="AD" clId="Web-{3CAB199C-6711-F59B-A68D-738742662938}" dt="2022-09-22T06:13:38.650" v="58"/>
          <ac:grpSpMkLst>
            <pc:docMk/>
            <pc:sldMk cId="0" sldId="377"/>
            <ac:grpSpMk id="20" creationId="{57A28182-58A5-4DBB-8F64-BD944BCA8154}"/>
          </ac:grpSpMkLst>
        </pc:grpChg>
        <pc:grpChg chg="add">
          <ac:chgData name="Harishini S . 20BCS037" userId="S::harishini.20cs@kct.ac.in::c8437941-c712-4387-8302-2d88b9feddae" providerId="AD" clId="Web-{3CAB199C-6711-F59B-A68D-738742662938}" dt="2022-09-22T06:13:42.260" v="61"/>
          <ac:grpSpMkLst>
            <pc:docMk/>
            <pc:sldMk cId="0" sldId="377"/>
            <ac:grpSpMk id="27" creationId="{828A5161-06F1-46CF-8AD7-844680A59E13}"/>
          </ac:grpSpMkLst>
        </pc:grpChg>
        <pc:grpChg chg="add">
          <ac:chgData name="Harishini S . 20BCS037" userId="S::harishini.20cs@kct.ac.in::c8437941-c712-4387-8302-2d88b9feddae" providerId="AD" clId="Web-{3CAB199C-6711-F59B-A68D-738742662938}" dt="2022-09-22T06:13:42.260" v="61"/>
          <ac:grpSpMkLst>
            <pc:docMk/>
            <pc:sldMk cId="0" sldId="377"/>
            <ac:grpSpMk id="28" creationId="{5995D10D-E9C9-47DB-AE7E-801FEF38F5C9}"/>
          </ac:grpSpMkLst>
        </pc:grpChg>
        <pc:picChg chg="mod">
          <ac:chgData name="Harishini S . 20BCS037" userId="S::harishini.20cs@kct.ac.in::c8437941-c712-4387-8302-2d88b9feddae" providerId="AD" clId="Web-{3CAB199C-6711-F59B-A68D-738742662938}" dt="2022-09-22T06:13:42.260" v="61"/>
          <ac:picMkLst>
            <pc:docMk/>
            <pc:sldMk cId="0" sldId="377"/>
            <ac:picMk id="2" creationId="{478CA7B0-EA1F-0844-C86A-B6D3FD2C240C}"/>
          </ac:picMkLst>
        </pc:picChg>
      </pc:sldChg>
      <pc:sldChg chg="modSp">
        <pc:chgData name="Harishini S . 20BCS037" userId="S::harishini.20cs@kct.ac.in::c8437941-c712-4387-8302-2d88b9feddae" providerId="AD" clId="Web-{3CAB199C-6711-F59B-A68D-738742662938}" dt="2022-09-22T05:56:47.287" v="28" actId="14100"/>
        <pc:sldMkLst>
          <pc:docMk/>
          <pc:sldMk cId="0" sldId="378"/>
        </pc:sldMkLst>
        <pc:spChg chg="mod">
          <ac:chgData name="Harishini S . 20BCS037" userId="S::harishini.20cs@kct.ac.in::c8437941-c712-4387-8302-2d88b9feddae" providerId="AD" clId="Web-{3CAB199C-6711-F59B-A68D-738742662938}" dt="2022-09-22T05:56:47.287" v="28" actId="14100"/>
          <ac:spMkLst>
            <pc:docMk/>
            <pc:sldMk cId="0" sldId="378"/>
            <ac:spMk id="2" creationId="{20864BDD-2B62-23A8-294E-2CF3C735D09A}"/>
          </ac:spMkLst>
        </pc:spChg>
      </pc:sldChg>
      <pc:sldChg chg="addSp modSp mod setBg">
        <pc:chgData name="Harishini S . 20BCS037" userId="S::harishini.20cs@kct.ac.in::c8437941-c712-4387-8302-2d88b9feddae" providerId="AD" clId="Web-{3CAB199C-6711-F59B-A68D-738742662938}" dt="2022-09-22T06:11:17.976" v="54" actId="14100"/>
        <pc:sldMkLst>
          <pc:docMk/>
          <pc:sldMk cId="2684022598" sldId="406"/>
        </pc:sldMkLst>
        <pc:spChg chg="mod">
          <ac:chgData name="Harishini S . 20BCS037" userId="S::harishini.20cs@kct.ac.in::c8437941-c712-4387-8302-2d88b9feddae" providerId="AD" clId="Web-{3CAB199C-6711-F59B-A68D-738742662938}" dt="2022-09-22T06:10:58.553" v="50"/>
          <ac:spMkLst>
            <pc:docMk/>
            <pc:sldMk cId="2684022598" sldId="406"/>
            <ac:spMk id="2" creationId="{FC65DC50-1BD2-B6AD-6B64-AD0C8AFE5F41}"/>
          </ac:spMkLst>
        </pc:spChg>
        <pc:spChg chg="add">
          <ac:chgData name="Harishini S . 20BCS037" userId="S::harishini.20cs@kct.ac.in::c8437941-c712-4387-8302-2d88b9feddae" providerId="AD" clId="Web-{3CAB199C-6711-F59B-A68D-738742662938}" dt="2022-09-22T06:10:58.553" v="50"/>
          <ac:spMkLst>
            <pc:docMk/>
            <pc:sldMk cId="2684022598" sldId="406"/>
            <ac:spMk id="8" creationId="{53F29798-D584-4792-9B62-3F5F5C36D619}"/>
          </ac:spMkLst>
        </pc:spChg>
        <pc:picChg chg="add mod">
          <ac:chgData name="Harishini S . 20BCS037" userId="S::harishini.20cs@kct.ac.in::c8437941-c712-4387-8302-2d88b9feddae" providerId="AD" clId="Web-{3CAB199C-6711-F59B-A68D-738742662938}" dt="2022-09-22T06:11:17.976" v="54" actId="14100"/>
          <ac:picMkLst>
            <pc:docMk/>
            <pc:sldMk cId="2684022598" sldId="406"/>
            <ac:picMk id="3" creationId="{D6DC949B-9D11-8940-56C3-5857095C8EBE}"/>
          </ac:picMkLst>
        </pc:picChg>
      </pc:sldChg>
      <pc:sldChg chg="del">
        <pc:chgData name="Harishini S . 20BCS037" userId="S::harishini.20cs@kct.ac.in::c8437941-c712-4387-8302-2d88b9feddae" providerId="AD" clId="Web-{3CAB199C-6711-F59B-A68D-738742662938}" dt="2022-09-22T06:02:17.559" v="44"/>
        <pc:sldMkLst>
          <pc:docMk/>
          <pc:sldMk cId="1174824999" sldId="407"/>
        </pc:sldMkLst>
      </pc:sldChg>
      <pc:sldChg chg="modSp">
        <pc:chgData name="Harishini S . 20BCS037" userId="S::harishini.20cs@kct.ac.in::c8437941-c712-4387-8302-2d88b9feddae" providerId="AD" clId="Web-{3CAB199C-6711-F59B-A68D-738742662938}" dt="2022-09-22T05:57:58.304" v="39" actId="20577"/>
        <pc:sldMkLst>
          <pc:docMk/>
          <pc:sldMk cId="394964084" sldId="408"/>
        </pc:sldMkLst>
        <pc:spChg chg="mod">
          <ac:chgData name="Harishini S . 20BCS037" userId="S::harishini.20cs@kct.ac.in::c8437941-c712-4387-8302-2d88b9feddae" providerId="AD" clId="Web-{3CAB199C-6711-F59B-A68D-738742662938}" dt="2022-09-22T05:57:58.304" v="39" actId="20577"/>
          <ac:spMkLst>
            <pc:docMk/>
            <pc:sldMk cId="394964084" sldId="408"/>
            <ac:spMk id="3" creationId="{471F3C22-606E-AE5F-A7ED-AAB15750B3AA}"/>
          </ac:spMkLst>
        </pc:spChg>
      </pc:sldChg>
      <pc:sldChg chg="modSp">
        <pc:chgData name="Harishini S . 20BCS037" userId="S::harishini.20cs@kct.ac.in::c8437941-c712-4387-8302-2d88b9feddae" providerId="AD" clId="Web-{3CAB199C-6711-F59B-A68D-738742662938}" dt="2022-09-22T05:39:56.157" v="7"/>
        <pc:sldMkLst>
          <pc:docMk/>
          <pc:sldMk cId="425215083" sldId="409"/>
        </pc:sldMkLst>
        <pc:graphicFrameChg chg="mod modGraphic">
          <ac:chgData name="Harishini S . 20BCS037" userId="S::harishini.20cs@kct.ac.in::c8437941-c712-4387-8302-2d88b9feddae" providerId="AD" clId="Web-{3CAB199C-6711-F59B-A68D-738742662938}" dt="2022-09-22T05:39:56.157" v="7"/>
          <ac:graphicFrameMkLst>
            <pc:docMk/>
            <pc:sldMk cId="425215083" sldId="409"/>
            <ac:graphicFrameMk id="4" creationId="{00000000-0000-0000-0000-000000000000}"/>
          </ac:graphicFrameMkLst>
        </pc:graphicFrameChg>
      </pc:sldChg>
      <pc:sldChg chg="modSp">
        <pc:chgData name="Harishini S . 20BCS037" userId="S::harishini.20cs@kct.ac.in::c8437941-c712-4387-8302-2d88b9feddae" providerId="AD" clId="Web-{3CAB199C-6711-F59B-A68D-738742662938}" dt="2022-09-22T05:40:02.626" v="11"/>
        <pc:sldMkLst>
          <pc:docMk/>
          <pc:sldMk cId="28146417" sldId="410"/>
        </pc:sldMkLst>
        <pc:graphicFrameChg chg="mod modGraphic">
          <ac:chgData name="Harishini S . 20BCS037" userId="S::harishini.20cs@kct.ac.in::c8437941-c712-4387-8302-2d88b9feddae" providerId="AD" clId="Web-{3CAB199C-6711-F59B-A68D-738742662938}" dt="2022-09-22T05:40:02.626" v="11"/>
          <ac:graphicFrameMkLst>
            <pc:docMk/>
            <pc:sldMk cId="28146417" sldId="410"/>
            <ac:graphicFrameMk id="4" creationId="{00000000-0000-0000-0000-000000000000}"/>
          </ac:graphicFrameMkLst>
        </pc:graphicFrameChg>
      </pc:sldChg>
      <pc:sldChg chg="modSp">
        <pc:chgData name="Harishini S . 20BCS037" userId="S::harishini.20cs@kct.ac.in::c8437941-c712-4387-8302-2d88b9feddae" providerId="AD" clId="Web-{3CAB199C-6711-F59B-A68D-738742662938}" dt="2022-09-22T05:40:11.517" v="15"/>
        <pc:sldMkLst>
          <pc:docMk/>
          <pc:sldMk cId="786258092" sldId="411"/>
        </pc:sldMkLst>
        <pc:graphicFrameChg chg="mod modGraphic">
          <ac:chgData name="Harishini S . 20BCS037" userId="S::harishini.20cs@kct.ac.in::c8437941-c712-4387-8302-2d88b9feddae" providerId="AD" clId="Web-{3CAB199C-6711-F59B-A68D-738742662938}" dt="2022-09-22T05:40:11.517" v="15"/>
          <ac:graphicFrameMkLst>
            <pc:docMk/>
            <pc:sldMk cId="786258092" sldId="411"/>
            <ac:graphicFrameMk id="4" creationId="{00000000-0000-0000-0000-000000000000}"/>
          </ac:graphicFrameMkLst>
        </pc:graphicFrameChg>
      </pc:sldChg>
      <pc:sldChg chg="modSp">
        <pc:chgData name="Harishini S . 20BCS037" userId="S::harishini.20cs@kct.ac.in::c8437941-c712-4387-8302-2d88b9feddae" providerId="AD" clId="Web-{3CAB199C-6711-F59B-A68D-738742662938}" dt="2022-09-22T06:02:05.496" v="42"/>
        <pc:sldMkLst>
          <pc:docMk/>
          <pc:sldMk cId="878701200" sldId="413"/>
        </pc:sldMkLst>
        <pc:graphicFrameChg chg="mod modGraphic">
          <ac:chgData name="Harishini S . 20BCS037" userId="S::harishini.20cs@kct.ac.in::c8437941-c712-4387-8302-2d88b9feddae" providerId="AD" clId="Web-{3CAB199C-6711-F59B-A68D-738742662938}" dt="2022-09-22T06:02:05.496" v="42"/>
          <ac:graphicFrameMkLst>
            <pc:docMk/>
            <pc:sldMk cId="878701200" sldId="413"/>
            <ac:graphicFrameMk id="4" creationId="{00000000-0000-0000-0000-000000000000}"/>
          </ac:graphicFrameMkLst>
        </pc:graphicFrameChg>
      </pc:sldChg>
      <pc:sldChg chg="add del replId">
        <pc:chgData name="Harishini S . 20BCS037" userId="S::harishini.20cs@kct.ac.in::c8437941-c712-4387-8302-2d88b9feddae" providerId="AD" clId="Web-{3CAB199C-6711-F59B-A68D-738742662938}" dt="2022-09-22T06:02:09.121" v="43"/>
        <pc:sldMkLst>
          <pc:docMk/>
          <pc:sldMk cId="2095034680" sldId="416"/>
        </pc:sldMkLst>
      </pc:sldChg>
    </pc:docChg>
  </pc:docChgLst>
  <pc:docChgLst>
    <pc:chgData name="Harishini S . 20BCS037" userId="S::harishini.20cs@kct.ac.in::c8437941-c712-4387-8302-2d88b9feddae" providerId="AD" clId="Web-{22BB33A1-AB85-768F-CF4D-D603E80DE4DB}"/>
    <pc:docChg chg="delSld modSld">
      <pc:chgData name="Harishini S . 20BCS037" userId="S::harishini.20cs@kct.ac.in::c8437941-c712-4387-8302-2d88b9feddae" providerId="AD" clId="Web-{22BB33A1-AB85-768F-CF4D-D603E80DE4DB}" dt="2022-09-22T07:10:12.947" v="539" actId="20577"/>
      <pc:docMkLst>
        <pc:docMk/>
      </pc:docMkLst>
      <pc:sldChg chg="modSp">
        <pc:chgData name="Harishini S . 20BCS037" userId="S::harishini.20cs@kct.ac.in::c8437941-c712-4387-8302-2d88b9feddae" providerId="AD" clId="Web-{22BB33A1-AB85-768F-CF4D-D603E80DE4DB}" dt="2022-09-22T07:08:27.352" v="508" actId="1076"/>
        <pc:sldMkLst>
          <pc:docMk/>
          <pc:sldMk cId="0" sldId="376"/>
        </pc:sldMkLst>
        <pc:spChg chg="mod">
          <ac:chgData name="Harishini S . 20BCS037" userId="S::harishini.20cs@kct.ac.in::c8437941-c712-4387-8302-2d88b9feddae" providerId="AD" clId="Web-{22BB33A1-AB85-768F-CF4D-D603E80DE4DB}" dt="2022-09-22T07:08:27.352" v="508" actId="1076"/>
          <ac:spMkLst>
            <pc:docMk/>
            <pc:sldMk cId="0" sldId="376"/>
            <ac:spMk id="4" creationId="{C785420E-7863-6C9E-1DB9-E6997759C174}"/>
          </ac:spMkLst>
        </pc:spChg>
        <pc:spChg chg="mod">
          <ac:chgData name="Harishini S . 20BCS037" userId="S::harishini.20cs@kct.ac.in::c8437941-c712-4387-8302-2d88b9feddae" providerId="AD" clId="Web-{22BB33A1-AB85-768F-CF4D-D603E80DE4DB}" dt="2022-09-22T07:08:10.586" v="504" actId="1076"/>
          <ac:spMkLst>
            <pc:docMk/>
            <pc:sldMk cId="0" sldId="376"/>
            <ac:spMk id="6" creationId="{6D08DBF7-7391-F001-5D80-FBEDF46E03B1}"/>
          </ac:spMkLst>
        </pc:spChg>
        <pc:spChg chg="mod">
          <ac:chgData name="Harishini S . 20BCS037" userId="S::harishini.20cs@kct.ac.in::c8437941-c712-4387-8302-2d88b9feddae" providerId="AD" clId="Web-{22BB33A1-AB85-768F-CF4D-D603E80DE4DB}" dt="2022-09-22T07:08:23.212" v="507" actId="1076"/>
          <ac:spMkLst>
            <pc:docMk/>
            <pc:sldMk cId="0" sldId="376"/>
            <ac:spMk id="7" creationId="{30F04027-78A0-E7A1-45DE-D0902DDCC14E}"/>
          </ac:spMkLst>
        </pc:spChg>
        <pc:spChg chg="mod">
          <ac:chgData name="Harishini S . 20BCS037" userId="S::harishini.20cs@kct.ac.in::c8437941-c712-4387-8302-2d88b9feddae" providerId="AD" clId="Web-{22BB33A1-AB85-768F-CF4D-D603E80DE4DB}" dt="2022-09-22T07:08:13.836" v="505" actId="1076"/>
          <ac:spMkLst>
            <pc:docMk/>
            <pc:sldMk cId="0" sldId="376"/>
            <ac:spMk id="10" creationId="{D013077C-CF8D-D9DD-3B3E-1851E81981BF}"/>
          </ac:spMkLst>
        </pc:spChg>
        <pc:spChg chg="mod">
          <ac:chgData name="Harishini S . 20BCS037" userId="S::harishini.20cs@kct.ac.in::c8437941-c712-4387-8302-2d88b9feddae" providerId="AD" clId="Web-{22BB33A1-AB85-768F-CF4D-D603E80DE4DB}" dt="2022-09-22T07:08:20.352" v="506" actId="1076"/>
          <ac:spMkLst>
            <pc:docMk/>
            <pc:sldMk cId="0" sldId="376"/>
            <ac:spMk id="11" creationId="{AAEDA2D4-B0EF-7550-8CE4-F5C30F91164D}"/>
          </ac:spMkLst>
        </pc:spChg>
        <pc:spChg chg="mod">
          <ac:chgData name="Harishini S . 20BCS037" userId="S::harishini.20cs@kct.ac.in::c8437941-c712-4387-8302-2d88b9feddae" providerId="AD" clId="Web-{22BB33A1-AB85-768F-CF4D-D603E80DE4DB}" dt="2022-09-22T07:04:57.663" v="336" actId="20577"/>
          <ac:spMkLst>
            <pc:docMk/>
            <pc:sldMk cId="0" sldId="376"/>
            <ac:spMk id="12" creationId="{28750131-DB23-CB17-FA8C-BE9E6A59153F}"/>
          </ac:spMkLst>
        </pc:spChg>
      </pc:sldChg>
      <pc:sldChg chg="del">
        <pc:chgData name="Harishini S . 20BCS037" userId="S::harishini.20cs@kct.ac.in::c8437941-c712-4387-8302-2d88b9feddae" providerId="AD" clId="Web-{22BB33A1-AB85-768F-CF4D-D603E80DE4DB}" dt="2022-09-22T06:58:01.332" v="1"/>
        <pc:sldMkLst>
          <pc:docMk/>
          <pc:sldMk cId="1662329611" sldId="382"/>
        </pc:sldMkLst>
      </pc:sldChg>
      <pc:sldChg chg="addSp modSp">
        <pc:chgData name="Harishini S . 20BCS037" userId="S::harishini.20cs@kct.ac.in::c8437941-c712-4387-8302-2d88b9feddae" providerId="AD" clId="Web-{22BB33A1-AB85-768F-CF4D-D603E80DE4DB}" dt="2022-09-22T07:09:49.853" v="534" actId="1076"/>
        <pc:sldMkLst>
          <pc:docMk/>
          <pc:sldMk cId="2684022598" sldId="406"/>
        </pc:sldMkLst>
        <pc:spChg chg="add mod">
          <ac:chgData name="Harishini S . 20BCS037" userId="S::harishini.20cs@kct.ac.in::c8437941-c712-4387-8302-2d88b9feddae" providerId="AD" clId="Web-{22BB33A1-AB85-768F-CF4D-D603E80DE4DB}" dt="2022-09-22T07:09:49.853" v="534" actId="1076"/>
          <ac:spMkLst>
            <pc:docMk/>
            <pc:sldMk cId="2684022598" sldId="406"/>
            <ac:spMk id="4" creationId="{9D5EA080-E7C1-3642-1E46-8A1261CEB8D4}"/>
          </ac:spMkLst>
        </pc:spChg>
        <pc:picChg chg="mod">
          <ac:chgData name="Harishini S . 20BCS037" userId="S::harishini.20cs@kct.ac.in::c8437941-c712-4387-8302-2d88b9feddae" providerId="AD" clId="Web-{22BB33A1-AB85-768F-CF4D-D603E80DE4DB}" dt="2022-09-22T07:08:42.118" v="509" actId="14100"/>
          <ac:picMkLst>
            <pc:docMk/>
            <pc:sldMk cId="2684022598" sldId="406"/>
            <ac:picMk id="3" creationId="{D6DC949B-9D11-8940-56C3-5857095C8EBE}"/>
          </ac:picMkLst>
        </pc:picChg>
      </pc:sldChg>
      <pc:sldChg chg="modSp">
        <pc:chgData name="Harishini S . 20BCS037" userId="S::harishini.20cs@kct.ac.in::c8437941-c712-4387-8302-2d88b9feddae" providerId="AD" clId="Web-{22BB33A1-AB85-768F-CF4D-D603E80DE4DB}" dt="2022-09-22T07:06:16.585" v="377"/>
        <pc:sldMkLst>
          <pc:docMk/>
          <pc:sldMk cId="425215083" sldId="409"/>
        </pc:sldMkLst>
        <pc:graphicFrameChg chg="mod modGraphic">
          <ac:chgData name="Harishini S . 20BCS037" userId="S::harishini.20cs@kct.ac.in::c8437941-c712-4387-8302-2d88b9feddae" providerId="AD" clId="Web-{22BB33A1-AB85-768F-CF4D-D603E80DE4DB}" dt="2022-09-22T07:06:16.585" v="377"/>
          <ac:graphicFrameMkLst>
            <pc:docMk/>
            <pc:sldMk cId="425215083" sldId="409"/>
            <ac:graphicFrameMk id="4" creationId="{00000000-0000-0000-0000-000000000000}"/>
          </ac:graphicFrameMkLst>
        </pc:graphicFrameChg>
      </pc:sldChg>
      <pc:sldChg chg="modSp">
        <pc:chgData name="Harishini S . 20BCS037" userId="S::harishini.20cs@kct.ac.in::c8437941-c712-4387-8302-2d88b9feddae" providerId="AD" clId="Web-{22BB33A1-AB85-768F-CF4D-D603E80DE4DB}" dt="2022-09-22T07:06:39.961" v="404"/>
        <pc:sldMkLst>
          <pc:docMk/>
          <pc:sldMk cId="28146417" sldId="410"/>
        </pc:sldMkLst>
        <pc:graphicFrameChg chg="mod modGraphic">
          <ac:chgData name="Harishini S . 20BCS037" userId="S::harishini.20cs@kct.ac.in::c8437941-c712-4387-8302-2d88b9feddae" providerId="AD" clId="Web-{22BB33A1-AB85-768F-CF4D-D603E80DE4DB}" dt="2022-09-22T07:06:39.961" v="404"/>
          <ac:graphicFrameMkLst>
            <pc:docMk/>
            <pc:sldMk cId="28146417" sldId="410"/>
            <ac:graphicFrameMk id="4" creationId="{00000000-0000-0000-0000-000000000000}"/>
          </ac:graphicFrameMkLst>
        </pc:graphicFrameChg>
      </pc:sldChg>
      <pc:sldChg chg="modSp">
        <pc:chgData name="Harishini S . 20BCS037" userId="S::harishini.20cs@kct.ac.in::c8437941-c712-4387-8302-2d88b9feddae" providerId="AD" clId="Web-{22BB33A1-AB85-768F-CF4D-D603E80DE4DB}" dt="2022-09-22T07:06:55.476" v="432"/>
        <pc:sldMkLst>
          <pc:docMk/>
          <pc:sldMk cId="786258092" sldId="411"/>
        </pc:sldMkLst>
        <pc:graphicFrameChg chg="mod modGraphic">
          <ac:chgData name="Harishini S . 20BCS037" userId="S::harishini.20cs@kct.ac.in::c8437941-c712-4387-8302-2d88b9feddae" providerId="AD" clId="Web-{22BB33A1-AB85-768F-CF4D-D603E80DE4DB}" dt="2022-09-22T07:06:55.476" v="432"/>
          <ac:graphicFrameMkLst>
            <pc:docMk/>
            <pc:sldMk cId="786258092" sldId="411"/>
            <ac:graphicFrameMk id="4" creationId="{00000000-0000-0000-0000-000000000000}"/>
          </ac:graphicFrameMkLst>
        </pc:graphicFrameChg>
      </pc:sldChg>
      <pc:sldChg chg="modSp">
        <pc:chgData name="Harishini S . 20BCS037" userId="S::harishini.20cs@kct.ac.in::c8437941-c712-4387-8302-2d88b9feddae" providerId="AD" clId="Web-{22BB33A1-AB85-768F-CF4D-D603E80DE4DB}" dt="2022-09-22T07:07:13.508" v="460"/>
        <pc:sldMkLst>
          <pc:docMk/>
          <pc:sldMk cId="878701200" sldId="413"/>
        </pc:sldMkLst>
        <pc:graphicFrameChg chg="mod modGraphic">
          <ac:chgData name="Harishini S . 20BCS037" userId="S::harishini.20cs@kct.ac.in::c8437941-c712-4387-8302-2d88b9feddae" providerId="AD" clId="Web-{22BB33A1-AB85-768F-CF4D-D603E80DE4DB}" dt="2022-09-22T07:07:13.508" v="460"/>
          <ac:graphicFrameMkLst>
            <pc:docMk/>
            <pc:sldMk cId="878701200" sldId="413"/>
            <ac:graphicFrameMk id="4" creationId="{00000000-0000-0000-0000-000000000000}"/>
          </ac:graphicFrameMkLst>
        </pc:graphicFrameChg>
      </pc:sldChg>
      <pc:sldChg chg="del">
        <pc:chgData name="Harishini S . 20BCS037" userId="S::harishini.20cs@kct.ac.in::c8437941-c712-4387-8302-2d88b9feddae" providerId="AD" clId="Web-{22BB33A1-AB85-768F-CF4D-D603E80DE4DB}" dt="2022-09-22T06:57:48.206" v="0"/>
        <pc:sldMkLst>
          <pc:docMk/>
          <pc:sldMk cId="554910258" sldId="414"/>
        </pc:sldMkLst>
      </pc:sldChg>
      <pc:sldChg chg="modSp">
        <pc:chgData name="Harishini S . 20BCS037" userId="S::harishini.20cs@kct.ac.in::c8437941-c712-4387-8302-2d88b9feddae" providerId="AD" clId="Web-{22BB33A1-AB85-768F-CF4D-D603E80DE4DB}" dt="2022-09-22T07:08:01.414" v="503"/>
        <pc:sldMkLst>
          <pc:docMk/>
          <pc:sldMk cId="904472873" sldId="415"/>
        </pc:sldMkLst>
        <pc:graphicFrameChg chg="mod modGraphic">
          <ac:chgData name="Harishini S . 20BCS037" userId="S::harishini.20cs@kct.ac.in::c8437941-c712-4387-8302-2d88b9feddae" providerId="AD" clId="Web-{22BB33A1-AB85-768F-CF4D-D603E80DE4DB}" dt="2022-09-22T07:08:01.414" v="503"/>
          <ac:graphicFrameMkLst>
            <pc:docMk/>
            <pc:sldMk cId="904472873" sldId="415"/>
            <ac:graphicFrameMk id="4" creationId="{00000000-0000-0000-0000-000000000000}"/>
          </ac:graphicFrameMkLst>
        </pc:graphicFrameChg>
      </pc:sldChg>
      <pc:sldChg chg="modSp">
        <pc:chgData name="Harishini S . 20BCS037" userId="S::harishini.20cs@kct.ac.in::c8437941-c712-4387-8302-2d88b9feddae" providerId="AD" clId="Web-{22BB33A1-AB85-768F-CF4D-D603E80DE4DB}" dt="2022-09-22T07:10:12.947" v="539" actId="20577"/>
        <pc:sldMkLst>
          <pc:docMk/>
          <pc:sldMk cId="2582352710" sldId="417"/>
        </pc:sldMkLst>
        <pc:spChg chg="mod">
          <ac:chgData name="Harishini S . 20BCS037" userId="S::harishini.20cs@kct.ac.in::c8437941-c712-4387-8302-2d88b9feddae" providerId="AD" clId="Web-{22BB33A1-AB85-768F-CF4D-D603E80DE4DB}" dt="2022-09-22T07:10:12.947" v="539" actId="20577"/>
          <ac:spMkLst>
            <pc:docMk/>
            <pc:sldMk cId="2582352710" sldId="417"/>
            <ac:spMk id="5" creationId="{BD46AD5B-1D1E-3E94-D927-797DD6C8655A}"/>
          </ac:spMkLst>
        </pc:spChg>
      </pc:sldChg>
    </pc:docChg>
  </pc:docChgLst>
  <pc:docChgLst>
    <pc:chgData name="Dhanya S S . 20BCS027" userId="S::dhanya.20cs@kct.ac.in::a6a3a900-8624-4172-8b3d-f197ac8bb733" providerId="AD" clId="Web-{3FD7BEE1-F419-C6C3-CA83-D66121EF3217}"/>
    <pc:docChg chg="modSld">
      <pc:chgData name="Dhanya S S . 20BCS027" userId="S::dhanya.20cs@kct.ac.in::a6a3a900-8624-4172-8b3d-f197ac8bb733" providerId="AD" clId="Web-{3FD7BEE1-F419-C6C3-CA83-D66121EF3217}" dt="2022-09-21T17:14:01.982" v="693" actId="20577"/>
      <pc:docMkLst>
        <pc:docMk/>
      </pc:docMkLst>
      <pc:sldChg chg="modSp">
        <pc:chgData name="Dhanya S S . 20BCS027" userId="S::dhanya.20cs@kct.ac.in::a6a3a900-8624-4172-8b3d-f197ac8bb733" providerId="AD" clId="Web-{3FD7BEE1-F419-C6C3-CA83-D66121EF3217}" dt="2022-09-21T17:14:01.982" v="693" actId="20577"/>
        <pc:sldMkLst>
          <pc:docMk/>
          <pc:sldMk cId="0" sldId="377"/>
        </pc:sldMkLst>
        <pc:spChg chg="mod">
          <ac:chgData name="Dhanya S S . 20BCS027" userId="S::dhanya.20cs@kct.ac.in::a6a3a900-8624-4172-8b3d-f197ac8bb733" providerId="AD" clId="Web-{3FD7BEE1-F419-C6C3-CA83-D66121EF3217}" dt="2022-09-21T17:14:01.982" v="693" actId="20577"/>
          <ac:spMkLst>
            <pc:docMk/>
            <pc:sldMk cId="0" sldId="377"/>
            <ac:spMk id="4" creationId="{16C31DB9-8082-6398-13AA-0D22AF70CB34}"/>
          </ac:spMkLst>
        </pc:spChg>
      </pc:sldChg>
      <pc:sldChg chg="modSp">
        <pc:chgData name="Dhanya S S . 20BCS027" userId="S::dhanya.20cs@kct.ac.in::a6a3a900-8624-4172-8b3d-f197ac8bb733" providerId="AD" clId="Web-{3FD7BEE1-F419-C6C3-CA83-D66121EF3217}" dt="2022-09-21T16:58:21.983" v="578"/>
        <pc:sldMkLst>
          <pc:docMk/>
          <pc:sldMk cId="28146417" sldId="410"/>
        </pc:sldMkLst>
        <pc:graphicFrameChg chg="mod modGraphic">
          <ac:chgData name="Dhanya S S . 20BCS027" userId="S::dhanya.20cs@kct.ac.in::a6a3a900-8624-4172-8b3d-f197ac8bb733" providerId="AD" clId="Web-{3FD7BEE1-F419-C6C3-CA83-D66121EF3217}" dt="2022-09-21T16:58:21.983" v="578"/>
          <ac:graphicFrameMkLst>
            <pc:docMk/>
            <pc:sldMk cId="28146417" sldId="410"/>
            <ac:graphicFrameMk id="4" creationId="{00000000-0000-0000-0000-000000000000}"/>
          </ac:graphicFrameMkLst>
        </pc:graphicFrameChg>
      </pc:sldChg>
    </pc:docChg>
  </pc:docChgLst>
  <pc:docChgLst>
    <pc:chgData name="Harishini S . 20BCS037" userId="S::harishini.20cs@kct.ac.in::c8437941-c712-4387-8302-2d88b9feddae" providerId="AD" clId="Web-{512C4131-3234-49E2-AAE0-4E9D19769DB2}"/>
    <pc:docChg chg="modSld">
      <pc:chgData name="Harishini S . 20BCS037" userId="S::harishini.20cs@kct.ac.in::c8437941-c712-4387-8302-2d88b9feddae" providerId="AD" clId="Web-{512C4131-3234-49E2-AAE0-4E9D19769DB2}" dt="2022-09-22T08:28:16.328" v="3"/>
      <pc:docMkLst>
        <pc:docMk/>
      </pc:docMkLst>
      <pc:sldChg chg="modSp">
        <pc:chgData name="Harishini S . 20BCS037" userId="S::harishini.20cs@kct.ac.in::c8437941-c712-4387-8302-2d88b9feddae" providerId="AD" clId="Web-{512C4131-3234-49E2-AAE0-4E9D19769DB2}" dt="2022-09-22T08:28:16.328" v="3"/>
        <pc:sldMkLst>
          <pc:docMk/>
          <pc:sldMk cId="425215083" sldId="409"/>
        </pc:sldMkLst>
        <pc:graphicFrameChg chg="mod modGraphic">
          <ac:chgData name="Harishini S . 20BCS037" userId="S::harishini.20cs@kct.ac.in::c8437941-c712-4387-8302-2d88b9feddae" providerId="AD" clId="Web-{512C4131-3234-49E2-AAE0-4E9D19769DB2}" dt="2022-09-22T08:28:16.328" v="3"/>
          <ac:graphicFrameMkLst>
            <pc:docMk/>
            <pc:sldMk cId="425215083" sldId="409"/>
            <ac:graphicFrameMk id="4" creationId="{00000000-0000-0000-0000-000000000000}"/>
          </ac:graphicFrameMkLst>
        </pc:graphicFrameChg>
      </pc:sldChg>
    </pc:docChg>
  </pc:docChgLst>
  <pc:docChgLst>
    <pc:chgData name="Keerthika S . 20BCS054" userId="S::keerthika.20cs@kct.ac.in::cd9fb857-5833-477c-9027-425168d7055a" providerId="AD" clId="Web-{53296A4E-C214-42E2-841D-F8ACF77BFA4A}"/>
    <pc:docChg chg="modSld">
      <pc:chgData name="Keerthika S . 20BCS054" userId="S::keerthika.20cs@kct.ac.in::cd9fb857-5833-477c-9027-425168d7055a" providerId="AD" clId="Web-{53296A4E-C214-42E2-841D-F8ACF77BFA4A}" dt="2022-09-22T06:26:35.909" v="671"/>
      <pc:docMkLst>
        <pc:docMk/>
      </pc:docMkLst>
      <pc:sldChg chg="modSp">
        <pc:chgData name="Keerthika S . 20BCS054" userId="S::keerthika.20cs@kct.ac.in::cd9fb857-5833-477c-9027-425168d7055a" providerId="AD" clId="Web-{53296A4E-C214-42E2-841D-F8ACF77BFA4A}" dt="2022-09-22T06:26:35.909" v="671"/>
        <pc:sldMkLst>
          <pc:docMk/>
          <pc:sldMk cId="878701200" sldId="413"/>
        </pc:sldMkLst>
        <pc:graphicFrameChg chg="mod modGraphic">
          <ac:chgData name="Keerthika S . 20BCS054" userId="S::keerthika.20cs@kct.ac.in::cd9fb857-5833-477c-9027-425168d7055a" providerId="AD" clId="Web-{53296A4E-C214-42E2-841D-F8ACF77BFA4A}" dt="2022-09-22T06:26:35.909" v="671"/>
          <ac:graphicFrameMkLst>
            <pc:docMk/>
            <pc:sldMk cId="878701200" sldId="413"/>
            <ac:graphicFrameMk id="4" creationId="{00000000-0000-0000-0000-000000000000}"/>
          </ac:graphicFrameMkLst>
        </pc:graphicFrameChg>
      </pc:sldChg>
    </pc:docChg>
  </pc:docChgLst>
  <pc:docChgLst>
    <pc:chgData name="Keerthika S . 20BCS054" userId="S::keerthika.20cs@kct.ac.in::cd9fb857-5833-477c-9027-425168d7055a" providerId="AD" clId="Web-{8BB99855-1C07-897A-7542-F8BDBA4B1895}"/>
    <pc:docChg chg="modSld">
      <pc:chgData name="Keerthika S . 20BCS054" userId="S::keerthika.20cs@kct.ac.in::cd9fb857-5833-477c-9027-425168d7055a" providerId="AD" clId="Web-{8BB99855-1C07-897A-7542-F8BDBA4B1895}" dt="2022-09-22T06:58:13.172" v="714" actId="1076"/>
      <pc:docMkLst>
        <pc:docMk/>
      </pc:docMkLst>
      <pc:sldChg chg="addSp delSp modSp">
        <pc:chgData name="Keerthika S . 20BCS054" userId="S::keerthika.20cs@kct.ac.in::cd9fb857-5833-477c-9027-425168d7055a" providerId="AD" clId="Web-{8BB99855-1C07-897A-7542-F8BDBA4B1895}" dt="2022-09-22T06:58:13.172" v="714" actId="1076"/>
        <pc:sldMkLst>
          <pc:docMk/>
          <pc:sldMk cId="0" sldId="376"/>
        </pc:sldMkLst>
        <pc:spChg chg="mod">
          <ac:chgData name="Keerthika S . 20BCS054" userId="S::keerthika.20cs@kct.ac.in::cd9fb857-5833-477c-9027-425168d7055a" providerId="AD" clId="Web-{8BB99855-1C07-897A-7542-F8BDBA4B1895}" dt="2022-09-22T06:55:57.295" v="693" actId="1076"/>
          <ac:spMkLst>
            <pc:docMk/>
            <pc:sldMk cId="0" sldId="376"/>
            <ac:spMk id="2" creationId="{54679FD3-7264-2EFE-9A1C-83414AD8B6FC}"/>
          </ac:spMkLst>
        </pc:spChg>
        <pc:spChg chg="add del mod">
          <ac:chgData name="Keerthika S . 20BCS054" userId="S::keerthika.20cs@kct.ac.in::cd9fb857-5833-477c-9027-425168d7055a" providerId="AD" clId="Web-{8BB99855-1C07-897A-7542-F8BDBA4B1895}" dt="2022-09-22T06:57:47.187" v="708" actId="1076"/>
          <ac:spMkLst>
            <pc:docMk/>
            <pc:sldMk cId="0" sldId="376"/>
            <ac:spMk id="4" creationId="{C785420E-7863-6C9E-1DB9-E6997759C174}"/>
          </ac:spMkLst>
        </pc:spChg>
        <pc:spChg chg="mod">
          <ac:chgData name="Keerthika S . 20BCS054" userId="S::keerthika.20cs@kct.ac.in::cd9fb857-5833-477c-9027-425168d7055a" providerId="AD" clId="Web-{8BB99855-1C07-897A-7542-F8BDBA4B1895}" dt="2022-09-22T06:58:02.610" v="712" actId="1076"/>
          <ac:spMkLst>
            <pc:docMk/>
            <pc:sldMk cId="0" sldId="376"/>
            <ac:spMk id="6" creationId="{6D08DBF7-7391-F001-5D80-FBEDF46E03B1}"/>
          </ac:spMkLst>
        </pc:spChg>
        <pc:spChg chg="mod">
          <ac:chgData name="Keerthika S . 20BCS054" userId="S::keerthika.20cs@kct.ac.in::cd9fb857-5833-477c-9027-425168d7055a" providerId="AD" clId="Web-{8BB99855-1C07-897A-7542-F8BDBA4B1895}" dt="2022-09-22T06:57:51.359" v="709" actId="1076"/>
          <ac:spMkLst>
            <pc:docMk/>
            <pc:sldMk cId="0" sldId="376"/>
            <ac:spMk id="7" creationId="{30F04027-78A0-E7A1-45DE-D0902DDCC14E}"/>
          </ac:spMkLst>
        </pc:spChg>
        <pc:spChg chg="mod">
          <ac:chgData name="Keerthika S . 20BCS054" userId="S::keerthika.20cs@kct.ac.in::cd9fb857-5833-477c-9027-425168d7055a" providerId="AD" clId="Web-{8BB99855-1C07-897A-7542-F8BDBA4B1895}" dt="2022-09-22T06:57:42.672" v="707" actId="1076"/>
          <ac:spMkLst>
            <pc:docMk/>
            <pc:sldMk cId="0" sldId="376"/>
            <ac:spMk id="8" creationId="{CD330951-E953-FD32-702A-FA487DD881C7}"/>
          </ac:spMkLst>
        </pc:spChg>
        <pc:spChg chg="del">
          <ac:chgData name="Keerthika S . 20BCS054" userId="S::keerthika.20cs@kct.ac.in::cd9fb857-5833-477c-9027-425168d7055a" providerId="AD" clId="Web-{8BB99855-1C07-897A-7542-F8BDBA4B1895}" dt="2022-09-22T06:57:26" v="705"/>
          <ac:spMkLst>
            <pc:docMk/>
            <pc:sldMk cId="0" sldId="376"/>
            <ac:spMk id="9" creationId="{B64E167E-D85F-C16E-FCE8-CDB02D51F461}"/>
          </ac:spMkLst>
        </pc:spChg>
        <pc:spChg chg="mod">
          <ac:chgData name="Keerthika S . 20BCS054" userId="S::keerthika.20cs@kct.ac.in::cd9fb857-5833-477c-9027-425168d7055a" providerId="AD" clId="Web-{8BB99855-1C07-897A-7542-F8BDBA4B1895}" dt="2022-09-22T06:58:13.172" v="714" actId="1076"/>
          <ac:spMkLst>
            <pc:docMk/>
            <pc:sldMk cId="0" sldId="376"/>
            <ac:spMk id="10" creationId="{D013077C-CF8D-D9DD-3B3E-1851E81981BF}"/>
          </ac:spMkLst>
        </pc:spChg>
        <pc:spChg chg="mod">
          <ac:chgData name="Keerthika S . 20BCS054" userId="S::keerthika.20cs@kct.ac.in::cd9fb857-5833-477c-9027-425168d7055a" providerId="AD" clId="Web-{8BB99855-1C07-897A-7542-F8BDBA4B1895}" dt="2022-09-22T06:58:08.375" v="713" actId="1076"/>
          <ac:spMkLst>
            <pc:docMk/>
            <pc:sldMk cId="0" sldId="376"/>
            <ac:spMk id="11" creationId="{AAEDA2D4-B0EF-7550-8CE4-F5C30F91164D}"/>
          </ac:spMkLst>
        </pc:spChg>
        <pc:spChg chg="mod">
          <ac:chgData name="Keerthika S . 20BCS054" userId="S::keerthika.20cs@kct.ac.in::cd9fb857-5833-477c-9027-425168d7055a" providerId="AD" clId="Web-{8BB99855-1C07-897A-7542-F8BDBA4B1895}" dt="2022-09-22T06:55:53.701" v="692" actId="1076"/>
          <ac:spMkLst>
            <pc:docMk/>
            <pc:sldMk cId="0" sldId="376"/>
            <ac:spMk id="12" creationId="{28750131-DB23-CB17-FA8C-BE9E6A59153F}"/>
          </ac:spMkLst>
        </pc:spChg>
      </pc:sldChg>
      <pc:sldChg chg="modSp">
        <pc:chgData name="Keerthika S . 20BCS054" userId="S::keerthika.20cs@kct.ac.in::cd9fb857-5833-477c-9027-425168d7055a" providerId="AD" clId="Web-{8BB99855-1C07-897A-7542-F8BDBA4B1895}" dt="2022-09-22T06:46:08.786" v="271" actId="14100"/>
        <pc:sldMkLst>
          <pc:docMk/>
          <pc:sldMk cId="2684022598" sldId="406"/>
        </pc:sldMkLst>
        <pc:picChg chg="mod">
          <ac:chgData name="Keerthika S . 20BCS054" userId="S::keerthika.20cs@kct.ac.in::cd9fb857-5833-477c-9027-425168d7055a" providerId="AD" clId="Web-{8BB99855-1C07-897A-7542-F8BDBA4B1895}" dt="2022-09-22T06:46:08.786" v="271" actId="14100"/>
          <ac:picMkLst>
            <pc:docMk/>
            <pc:sldMk cId="2684022598" sldId="406"/>
            <ac:picMk id="3" creationId="{D6DC949B-9D11-8940-56C3-5857095C8EBE}"/>
          </ac:picMkLst>
        </pc:picChg>
      </pc:sldChg>
      <pc:sldChg chg="modSp">
        <pc:chgData name="Keerthika S . 20BCS054" userId="S::keerthika.20cs@kct.ac.in::cd9fb857-5833-477c-9027-425168d7055a" providerId="AD" clId="Web-{8BB99855-1C07-897A-7542-F8BDBA4B1895}" dt="2022-09-22T06:42:42.126" v="268"/>
        <pc:sldMkLst>
          <pc:docMk/>
          <pc:sldMk cId="786258092" sldId="411"/>
        </pc:sldMkLst>
        <pc:graphicFrameChg chg="mod modGraphic">
          <ac:chgData name="Keerthika S . 20BCS054" userId="S::keerthika.20cs@kct.ac.in::cd9fb857-5833-477c-9027-425168d7055a" providerId="AD" clId="Web-{8BB99855-1C07-897A-7542-F8BDBA4B1895}" dt="2022-09-22T06:42:42.126" v="268"/>
          <ac:graphicFrameMkLst>
            <pc:docMk/>
            <pc:sldMk cId="786258092" sldId="411"/>
            <ac:graphicFrameMk id="4" creationId="{00000000-0000-0000-0000-000000000000}"/>
          </ac:graphicFrameMkLst>
        </pc:graphicFrameChg>
      </pc:sldChg>
      <pc:sldChg chg="modSp">
        <pc:chgData name="Keerthika S . 20BCS054" userId="S::keerthika.20cs@kct.ac.in::cd9fb857-5833-477c-9027-425168d7055a" providerId="AD" clId="Web-{8BB99855-1C07-897A-7542-F8BDBA4B1895}" dt="2022-09-22T06:50:23.165" v="559"/>
        <pc:sldMkLst>
          <pc:docMk/>
          <pc:sldMk cId="878701200" sldId="413"/>
        </pc:sldMkLst>
        <pc:graphicFrameChg chg="mod modGraphic">
          <ac:chgData name="Keerthika S . 20BCS054" userId="S::keerthika.20cs@kct.ac.in::cd9fb857-5833-477c-9027-425168d7055a" providerId="AD" clId="Web-{8BB99855-1C07-897A-7542-F8BDBA4B1895}" dt="2022-09-22T06:50:23.165" v="559"/>
          <ac:graphicFrameMkLst>
            <pc:docMk/>
            <pc:sldMk cId="878701200" sldId="413"/>
            <ac:graphicFrameMk id="4" creationId="{00000000-0000-0000-0000-000000000000}"/>
          </ac:graphicFrameMkLst>
        </pc:graphicFrameChg>
      </pc:sldChg>
      <pc:sldChg chg="modSp">
        <pc:chgData name="Keerthika S . 20BCS054" userId="S::keerthika.20cs@kct.ac.in::cd9fb857-5833-477c-9027-425168d7055a" providerId="AD" clId="Web-{8BB99855-1C07-897A-7542-F8BDBA4B1895}" dt="2022-09-22T06:41:19.672" v="265"/>
        <pc:sldMkLst>
          <pc:docMk/>
          <pc:sldMk cId="904472873" sldId="415"/>
        </pc:sldMkLst>
        <pc:graphicFrameChg chg="mod modGraphic">
          <ac:chgData name="Keerthika S . 20BCS054" userId="S::keerthika.20cs@kct.ac.in::cd9fb857-5833-477c-9027-425168d7055a" providerId="AD" clId="Web-{8BB99855-1C07-897A-7542-F8BDBA4B1895}" dt="2022-09-22T06:41:19.672" v="265"/>
          <ac:graphicFrameMkLst>
            <pc:docMk/>
            <pc:sldMk cId="904472873" sldId="415"/>
            <ac:graphicFrameMk id="4" creationId="{00000000-0000-0000-0000-000000000000}"/>
          </ac:graphicFrameMkLst>
        </pc:graphicFrameChg>
      </pc:sldChg>
    </pc:docChg>
  </pc:docChgLst>
  <pc:docChgLst>
    <pc:chgData name="Keerthika S 20BCS054" userId="cd9fb857-5833-477c-9027-425168d7055a" providerId="ADAL" clId="{F4ACA2CB-6AF9-7846-9447-40359BC44BF1}"/>
    <pc:docChg chg="modSld">
      <pc:chgData name="Keerthika S 20BCS054" userId="cd9fb857-5833-477c-9027-425168d7055a" providerId="ADAL" clId="{F4ACA2CB-6AF9-7846-9447-40359BC44BF1}" dt="2022-09-29T06:17:20.357" v="3" actId="14100"/>
      <pc:docMkLst>
        <pc:docMk/>
      </pc:docMkLst>
      <pc:sldChg chg="addSp modSp">
        <pc:chgData name="Keerthika S 20BCS054" userId="cd9fb857-5833-477c-9027-425168d7055a" providerId="ADAL" clId="{F4ACA2CB-6AF9-7846-9447-40359BC44BF1}" dt="2022-09-29T06:17:20.357" v="3" actId="14100"/>
        <pc:sldMkLst>
          <pc:docMk/>
          <pc:sldMk cId="904472873" sldId="415"/>
        </pc:sldMkLst>
        <pc:spChg chg="add mod">
          <ac:chgData name="Keerthika S 20BCS054" userId="cd9fb857-5833-477c-9027-425168d7055a" providerId="ADAL" clId="{F4ACA2CB-6AF9-7846-9447-40359BC44BF1}" dt="2022-09-29T06:17:20.357" v="3" actId="14100"/>
          <ac:spMkLst>
            <pc:docMk/>
            <pc:sldMk cId="904472873" sldId="415"/>
            <ac:spMk id="5" creationId="{B3BA8AFA-25F9-7F41-BD1E-AEA76550FCDA}"/>
          </ac:spMkLst>
        </pc:spChg>
      </pc:sldChg>
    </pc:docChg>
  </pc:docChgLst>
  <pc:docChgLst>
    <pc:chgData name="Harishini S . 20BCS037" userId="S::harishini.20cs@kct.ac.in::c8437941-c712-4387-8302-2d88b9feddae" providerId="AD" clId="Web-{2EB07E66-A209-1D7E-EAF3-069E73738495}"/>
    <pc:docChg chg="modSld">
      <pc:chgData name="Harishini S . 20BCS037" userId="S::harishini.20cs@kct.ac.in::c8437941-c712-4387-8302-2d88b9feddae" providerId="AD" clId="Web-{2EB07E66-A209-1D7E-EAF3-069E73738495}" dt="2022-09-22T04:13:01.789" v="92" actId="20577"/>
      <pc:docMkLst>
        <pc:docMk/>
      </pc:docMkLst>
      <pc:sldChg chg="modSp">
        <pc:chgData name="Harishini S . 20BCS037" userId="S::harishini.20cs@kct.ac.in::c8437941-c712-4387-8302-2d88b9feddae" providerId="AD" clId="Web-{2EB07E66-A209-1D7E-EAF3-069E73738495}" dt="2022-09-22T03:09:24.518" v="11" actId="20577"/>
        <pc:sldMkLst>
          <pc:docMk/>
          <pc:sldMk cId="2449590753" sldId="256"/>
        </pc:sldMkLst>
        <pc:spChg chg="mod">
          <ac:chgData name="Harishini S . 20BCS037" userId="S::harishini.20cs@kct.ac.in::c8437941-c712-4387-8302-2d88b9feddae" providerId="AD" clId="Web-{2EB07E66-A209-1D7E-EAF3-069E73738495}" dt="2022-09-22T03:09:24.518" v="11" actId="20577"/>
          <ac:spMkLst>
            <pc:docMk/>
            <pc:sldMk cId="2449590753" sldId="256"/>
            <ac:spMk id="9" creationId="{16C1588E-BF98-6F2B-E7AF-9D87C51D77E4}"/>
          </ac:spMkLst>
        </pc:spChg>
        <pc:spChg chg="mod">
          <ac:chgData name="Harishini S . 20BCS037" userId="S::harishini.20cs@kct.ac.in::c8437941-c712-4387-8302-2d88b9feddae" providerId="AD" clId="Web-{2EB07E66-A209-1D7E-EAF3-069E73738495}" dt="2022-09-22T03:08:32.908" v="0" actId="20577"/>
          <ac:spMkLst>
            <pc:docMk/>
            <pc:sldMk cId="2449590753" sldId="256"/>
            <ac:spMk id="21" creationId="{BC80265D-0301-49D6-AADC-BE0208FC2601}"/>
          </ac:spMkLst>
        </pc:spChg>
      </pc:sldChg>
      <pc:sldChg chg="addSp delSp modSp mod setBg">
        <pc:chgData name="Harishini S . 20BCS037" userId="S::harishini.20cs@kct.ac.in::c8437941-c712-4387-8302-2d88b9feddae" providerId="AD" clId="Web-{2EB07E66-A209-1D7E-EAF3-069E73738495}" dt="2022-09-22T03:42:26.236" v="74" actId="14100"/>
        <pc:sldMkLst>
          <pc:docMk/>
          <pc:sldMk cId="0" sldId="377"/>
        </pc:sldMkLst>
        <pc:spChg chg="mod">
          <ac:chgData name="Harishini S . 20BCS037" userId="S::harishini.20cs@kct.ac.in::c8437941-c712-4387-8302-2d88b9feddae" providerId="AD" clId="Web-{2EB07E66-A209-1D7E-EAF3-069E73738495}" dt="2022-09-22T03:26:28.893" v="60"/>
          <ac:spMkLst>
            <pc:docMk/>
            <pc:sldMk cId="0" sldId="377"/>
            <ac:spMk id="3" creationId="{00000000-0000-0000-0000-000000000000}"/>
          </ac:spMkLst>
        </pc:spChg>
        <pc:spChg chg="mod ord">
          <ac:chgData name="Harishini S . 20BCS037" userId="S::harishini.20cs@kct.ac.in::c8437941-c712-4387-8302-2d88b9feddae" providerId="AD" clId="Web-{2EB07E66-A209-1D7E-EAF3-069E73738495}" dt="2022-09-22T03:26:28.893" v="60"/>
          <ac:spMkLst>
            <pc:docMk/>
            <pc:sldMk cId="0" sldId="377"/>
            <ac:spMk id="4" creationId="{16C31DB9-8082-6398-13AA-0D22AF70CB34}"/>
          </ac:spMkLst>
        </pc:spChg>
        <pc:spChg chg="add del">
          <ac:chgData name="Harishini S . 20BCS037" userId="S::harishini.20cs@kct.ac.in::c8437941-c712-4387-8302-2d88b9feddae" providerId="AD" clId="Web-{2EB07E66-A209-1D7E-EAF3-069E73738495}" dt="2022-09-22T03:26:28.893" v="60"/>
          <ac:spMkLst>
            <pc:docMk/>
            <pc:sldMk cId="0" sldId="377"/>
            <ac:spMk id="9" creationId="{FF9B822F-893E-44C8-963C-64F50ACECBB2}"/>
          </ac:spMkLst>
        </pc:spChg>
        <pc:spChg chg="add del">
          <ac:chgData name="Harishini S . 20BCS037" userId="S::harishini.20cs@kct.ac.in::c8437941-c712-4387-8302-2d88b9feddae" providerId="AD" clId="Web-{2EB07E66-A209-1D7E-EAF3-069E73738495}" dt="2022-09-22T03:26:28.893" v="60"/>
          <ac:spMkLst>
            <pc:docMk/>
            <pc:sldMk cId="0" sldId="377"/>
            <ac:spMk id="11" creationId="{EBF87945-A001-489F-9D9B-7D9435F0B9CA}"/>
          </ac:spMkLst>
        </pc:spChg>
        <pc:picChg chg="add mod">
          <ac:chgData name="Harishini S . 20BCS037" userId="S::harishini.20cs@kct.ac.in::c8437941-c712-4387-8302-2d88b9feddae" providerId="AD" clId="Web-{2EB07E66-A209-1D7E-EAF3-069E73738495}" dt="2022-09-22T03:42:26.236" v="74" actId="14100"/>
          <ac:picMkLst>
            <pc:docMk/>
            <pc:sldMk cId="0" sldId="377"/>
            <ac:picMk id="2" creationId="{478CA7B0-EA1F-0844-C86A-B6D3FD2C240C}"/>
          </ac:picMkLst>
        </pc:picChg>
      </pc:sldChg>
      <pc:sldChg chg="addSp modSp">
        <pc:chgData name="Harishini S . 20BCS037" userId="S::harishini.20cs@kct.ac.in::c8437941-c712-4387-8302-2d88b9feddae" providerId="AD" clId="Web-{2EB07E66-A209-1D7E-EAF3-069E73738495}" dt="2022-09-22T04:13:01.789" v="92" actId="20577"/>
        <pc:sldMkLst>
          <pc:docMk/>
          <pc:sldMk cId="0" sldId="378"/>
        </pc:sldMkLst>
        <pc:spChg chg="add mod">
          <ac:chgData name="Harishini S . 20BCS037" userId="S::harishini.20cs@kct.ac.in::c8437941-c712-4387-8302-2d88b9feddae" providerId="AD" clId="Web-{2EB07E66-A209-1D7E-EAF3-069E73738495}" dt="2022-09-22T04:13:01.789" v="92" actId="20577"/>
          <ac:spMkLst>
            <pc:docMk/>
            <pc:sldMk cId="0" sldId="378"/>
            <ac:spMk id="2" creationId="{20864BDD-2B62-23A8-294E-2CF3C735D09A}"/>
          </ac:spMkLst>
        </pc:spChg>
      </pc:sldChg>
      <pc:sldChg chg="modSp">
        <pc:chgData name="Harishini S . 20BCS037" userId="S::harishini.20cs@kct.ac.in::c8437941-c712-4387-8302-2d88b9feddae" providerId="AD" clId="Web-{2EB07E66-A209-1D7E-EAF3-069E73738495}" dt="2022-09-22T03:34:42.385" v="69" actId="20577"/>
        <pc:sldMkLst>
          <pc:docMk/>
          <pc:sldMk cId="729833504" sldId="401"/>
        </pc:sldMkLst>
        <pc:spChg chg="mod">
          <ac:chgData name="Harishini S . 20BCS037" userId="S::harishini.20cs@kct.ac.in::c8437941-c712-4387-8302-2d88b9feddae" providerId="AD" clId="Web-{2EB07E66-A209-1D7E-EAF3-069E73738495}" dt="2022-09-22T03:34:42.385" v="69" actId="20577"/>
          <ac:spMkLst>
            <pc:docMk/>
            <pc:sldMk cId="729833504" sldId="401"/>
            <ac:spMk id="3" creationId="{3D46E2ED-F552-1044-A1F5-B986D445D33B}"/>
          </ac:spMkLst>
        </pc:spChg>
      </pc:sldChg>
      <pc:sldChg chg="modSp">
        <pc:chgData name="Harishini S . 20BCS037" userId="S::harishini.20cs@kct.ac.in::c8437941-c712-4387-8302-2d88b9feddae" providerId="AD" clId="Web-{2EB07E66-A209-1D7E-EAF3-069E73738495}" dt="2022-09-22T03:22:35.343" v="58" actId="20577"/>
        <pc:sldMkLst>
          <pc:docMk/>
          <pc:sldMk cId="394964084" sldId="408"/>
        </pc:sldMkLst>
        <pc:spChg chg="mod">
          <ac:chgData name="Harishini S . 20BCS037" userId="S::harishini.20cs@kct.ac.in::c8437941-c712-4387-8302-2d88b9feddae" providerId="AD" clId="Web-{2EB07E66-A209-1D7E-EAF3-069E73738495}" dt="2022-09-22T03:22:35.343" v="58" actId="20577"/>
          <ac:spMkLst>
            <pc:docMk/>
            <pc:sldMk cId="394964084" sldId="408"/>
            <ac:spMk id="3" creationId="{471F3C22-606E-AE5F-A7ED-AAB15750B3AA}"/>
          </ac:spMkLst>
        </pc:spChg>
      </pc:sldChg>
    </pc:docChg>
  </pc:docChgLst>
  <pc:docChgLst>
    <pc:chgData name="Harishini S . 20BCS037" userId="S::harishini.20cs@kct.ac.in::c8437941-c712-4387-8302-2d88b9feddae" providerId="AD" clId="Web-{3029D45F-C107-579F-11A8-09F9B6A2149E}"/>
    <pc:docChg chg="addSld delSld modSld sldOrd">
      <pc:chgData name="Harishini S . 20BCS037" userId="S::harishini.20cs@kct.ac.in::c8437941-c712-4387-8302-2d88b9feddae" providerId="AD" clId="Web-{3029D45F-C107-579F-11A8-09F9B6A2149E}" dt="2022-09-21T13:59:03.340" v="251"/>
      <pc:docMkLst>
        <pc:docMk/>
      </pc:docMkLst>
      <pc:sldChg chg="addSp delSp modSp">
        <pc:chgData name="Harishini S . 20BCS037" userId="S::harishini.20cs@kct.ac.in::c8437941-c712-4387-8302-2d88b9feddae" providerId="AD" clId="Web-{3029D45F-C107-579F-11A8-09F9B6A2149E}" dt="2022-09-21T13:58:43.199" v="250" actId="20577"/>
        <pc:sldMkLst>
          <pc:docMk/>
          <pc:sldMk cId="2449590753" sldId="256"/>
        </pc:sldMkLst>
        <pc:spChg chg="add mod">
          <ac:chgData name="Harishini S . 20BCS037" userId="S::harishini.20cs@kct.ac.in::c8437941-c712-4387-8302-2d88b9feddae" providerId="AD" clId="Web-{3029D45F-C107-579F-11A8-09F9B6A2149E}" dt="2022-09-21T13:58:43.199" v="250" actId="20577"/>
          <ac:spMkLst>
            <pc:docMk/>
            <pc:sldMk cId="2449590753" sldId="256"/>
            <ac:spMk id="4" creationId="{6A036CC3-C90F-D94D-6DAC-67D6126B1D49}"/>
          </ac:spMkLst>
        </pc:spChg>
        <pc:spChg chg="mod">
          <ac:chgData name="Harishini S . 20BCS037" userId="S::harishini.20cs@kct.ac.in::c8437941-c712-4387-8302-2d88b9feddae" providerId="AD" clId="Web-{3029D45F-C107-579F-11A8-09F9B6A2149E}" dt="2022-09-21T13:57:14.103" v="195" actId="1076"/>
          <ac:spMkLst>
            <pc:docMk/>
            <pc:sldMk cId="2449590753" sldId="256"/>
            <ac:spMk id="7" creationId="{2CEF8129-644D-4588-83D2-9010B4125284}"/>
          </ac:spMkLst>
        </pc:spChg>
        <pc:spChg chg="add mod">
          <ac:chgData name="Harishini S . 20BCS037" userId="S::harishini.20cs@kct.ac.in::c8437941-c712-4387-8302-2d88b9feddae" providerId="AD" clId="Web-{3029D45F-C107-579F-11A8-09F9B6A2149E}" dt="2022-09-21T13:58:03.151" v="207" actId="1076"/>
          <ac:spMkLst>
            <pc:docMk/>
            <pc:sldMk cId="2449590753" sldId="256"/>
            <ac:spMk id="9" creationId="{16C1588E-BF98-6F2B-E7AF-9D87C51D77E4}"/>
          </ac:spMkLst>
        </pc:spChg>
        <pc:spChg chg="mod">
          <ac:chgData name="Harishini S . 20BCS037" userId="S::harishini.20cs@kct.ac.in::c8437941-c712-4387-8302-2d88b9feddae" providerId="AD" clId="Web-{3029D45F-C107-579F-11A8-09F9B6A2149E}" dt="2022-09-21T13:57:42.729" v="200" actId="1076"/>
          <ac:spMkLst>
            <pc:docMk/>
            <pc:sldMk cId="2449590753" sldId="256"/>
            <ac:spMk id="12" creationId="{60553083-78AC-4707-BC1F-594693ED3E88}"/>
          </ac:spMkLst>
        </pc:spChg>
        <pc:spChg chg="mod">
          <ac:chgData name="Harishini S . 20BCS037" userId="S::harishini.20cs@kct.ac.in::c8437941-c712-4387-8302-2d88b9feddae" providerId="AD" clId="Web-{3029D45F-C107-579F-11A8-09F9B6A2149E}" dt="2022-09-21T13:56:58.025" v="191" actId="1076"/>
          <ac:spMkLst>
            <pc:docMk/>
            <pc:sldMk cId="2449590753" sldId="256"/>
            <ac:spMk id="14" creationId="{1A387D41-06D4-059E-7AE4-9A446355F295}"/>
          </ac:spMkLst>
        </pc:spChg>
        <pc:spChg chg="del mod">
          <ac:chgData name="Harishini S . 20BCS037" userId="S::harishini.20cs@kct.ac.in::c8437941-c712-4387-8302-2d88b9feddae" providerId="AD" clId="Web-{3029D45F-C107-579F-11A8-09F9B6A2149E}" dt="2022-09-21T13:56:27.071" v="187"/>
          <ac:spMkLst>
            <pc:docMk/>
            <pc:sldMk cId="2449590753" sldId="256"/>
            <ac:spMk id="15" creationId="{BAC36BF2-4D26-E4D0-4758-44214BF5ABCF}"/>
          </ac:spMkLst>
        </pc:spChg>
        <pc:spChg chg="add del">
          <ac:chgData name="Harishini S . 20BCS037" userId="S::harishini.20cs@kct.ac.in::c8437941-c712-4387-8302-2d88b9feddae" providerId="AD" clId="Web-{3029D45F-C107-579F-11A8-09F9B6A2149E}" dt="2022-09-21T13:57:03.103" v="192"/>
          <ac:spMkLst>
            <pc:docMk/>
            <pc:sldMk cId="2449590753" sldId="256"/>
            <ac:spMk id="16" creationId="{C14EF1E1-39B1-4B0F-BE62-B26EBEE84CE5}"/>
          </ac:spMkLst>
        </pc:spChg>
        <pc:spChg chg="mod">
          <ac:chgData name="Harishini S . 20BCS037" userId="S::harishini.20cs@kct.ac.in::c8437941-c712-4387-8302-2d88b9feddae" providerId="AD" clId="Web-{3029D45F-C107-579F-11A8-09F9B6A2149E}" dt="2022-09-21T13:58:00.620" v="205" actId="14100"/>
          <ac:spMkLst>
            <pc:docMk/>
            <pc:sldMk cId="2449590753" sldId="256"/>
            <ac:spMk id="21" creationId="{BC80265D-0301-49D6-AADC-BE0208FC2601}"/>
          </ac:spMkLst>
        </pc:spChg>
      </pc:sldChg>
      <pc:sldChg chg="modSp">
        <pc:chgData name="Harishini S . 20BCS037" userId="S::harishini.20cs@kct.ac.in::c8437941-c712-4387-8302-2d88b9feddae" providerId="AD" clId="Web-{3029D45F-C107-579F-11A8-09F9B6A2149E}" dt="2022-09-21T13:57:35.932" v="199" actId="1076"/>
        <pc:sldMkLst>
          <pc:docMk/>
          <pc:sldMk cId="2046870017" sldId="258"/>
        </pc:sldMkLst>
        <pc:spChg chg="mod">
          <ac:chgData name="Harishini S . 20BCS037" userId="S::harishini.20cs@kct.ac.in::c8437941-c712-4387-8302-2d88b9feddae" providerId="AD" clId="Web-{3029D45F-C107-579F-11A8-09F9B6A2149E}" dt="2022-09-21T13:57:35.932" v="199" actId="1076"/>
          <ac:spMkLst>
            <pc:docMk/>
            <pc:sldMk cId="2046870017" sldId="258"/>
            <ac:spMk id="7" creationId="{2CEF8129-644D-4588-83D2-9010B4125284}"/>
          </ac:spMkLst>
        </pc:spChg>
        <pc:spChg chg="mod">
          <ac:chgData name="Harishini S . 20BCS037" userId="S::harishini.20cs@kct.ac.in::c8437941-c712-4387-8302-2d88b9feddae" providerId="AD" clId="Web-{3029D45F-C107-579F-11A8-09F9B6A2149E}" dt="2022-09-21T13:57:30.525" v="198" actId="1076"/>
          <ac:spMkLst>
            <pc:docMk/>
            <pc:sldMk cId="2046870017" sldId="258"/>
            <ac:spMk id="12" creationId="{60553083-78AC-4707-BC1F-594693ED3E88}"/>
          </ac:spMkLst>
        </pc:spChg>
      </pc:sldChg>
      <pc:sldChg chg="add replId">
        <pc:chgData name="Harishini S . 20BCS037" userId="S::harishini.20cs@kct.ac.in::c8437941-c712-4387-8302-2d88b9feddae" providerId="AD" clId="Web-{3029D45F-C107-579F-11A8-09F9B6A2149E}" dt="2022-09-21T13:59:03.340" v="251"/>
        <pc:sldMkLst>
          <pc:docMk/>
          <pc:sldMk cId="904472873" sldId="415"/>
        </pc:sldMkLst>
      </pc:sldChg>
      <pc:sldChg chg="addSp delSp modSp new del ord">
        <pc:chgData name="Harishini S . 20BCS037" userId="S::harishini.20cs@kct.ac.in::c8437941-c712-4387-8302-2d88b9feddae" providerId="AD" clId="Web-{3029D45F-C107-579F-11A8-09F9B6A2149E}" dt="2022-09-21T13:57:06.259" v="193"/>
        <pc:sldMkLst>
          <pc:docMk/>
          <pc:sldMk cId="976088128" sldId="415"/>
        </pc:sldMkLst>
        <pc:spChg chg="add mod">
          <ac:chgData name="Harishini S . 20BCS037" userId="S::harishini.20cs@kct.ac.in::c8437941-c712-4387-8302-2d88b9feddae" providerId="AD" clId="Web-{3029D45F-C107-579F-11A8-09F9B6A2149E}" dt="2022-09-21T13:56:14.337" v="184" actId="1076"/>
          <ac:spMkLst>
            <pc:docMk/>
            <pc:sldMk cId="976088128" sldId="415"/>
            <ac:spMk id="2" creationId="{0641C272-AB10-1455-C298-C20F72F7F60A}"/>
          </ac:spMkLst>
        </pc:spChg>
        <pc:spChg chg="add mod">
          <ac:chgData name="Harishini S . 20BCS037" userId="S::harishini.20cs@kct.ac.in::c8437941-c712-4387-8302-2d88b9feddae" providerId="AD" clId="Web-{3029D45F-C107-579F-11A8-09F9B6A2149E}" dt="2022-09-21T13:52:47.286" v="122" actId="20577"/>
          <ac:spMkLst>
            <pc:docMk/>
            <pc:sldMk cId="976088128" sldId="415"/>
            <ac:spMk id="3" creationId="{A7182A45-7427-0C71-4F70-B0E23627E423}"/>
          </ac:spMkLst>
        </pc:spChg>
        <pc:spChg chg="add mod">
          <ac:chgData name="Harishini S . 20BCS037" userId="S::harishini.20cs@kct.ac.in::c8437941-c712-4387-8302-2d88b9feddae" providerId="AD" clId="Web-{3029D45F-C107-579F-11A8-09F9B6A2149E}" dt="2022-09-21T13:53:35.912" v="131" actId="1076"/>
          <ac:spMkLst>
            <pc:docMk/>
            <pc:sldMk cId="976088128" sldId="415"/>
            <ac:spMk id="4" creationId="{D4149609-3E21-D2D7-6130-581AAB795451}"/>
          </ac:spMkLst>
        </pc:spChg>
        <pc:spChg chg="add del mod">
          <ac:chgData name="Harishini S . 20BCS037" userId="S::harishini.20cs@kct.ac.in::c8437941-c712-4387-8302-2d88b9feddae" providerId="AD" clId="Web-{3029D45F-C107-579F-11A8-09F9B6A2149E}" dt="2022-09-21T13:55:22.601" v="178"/>
          <ac:spMkLst>
            <pc:docMk/>
            <pc:sldMk cId="976088128" sldId="415"/>
            <ac:spMk id="6" creationId="{1717A02B-5314-34E8-5340-2AAA4500C54C}"/>
          </ac:spMkLst>
        </pc:spChg>
        <pc:spChg chg="add mod">
          <ac:chgData name="Harishini S . 20BCS037" userId="S::harishini.20cs@kct.ac.in::c8437941-c712-4387-8302-2d88b9feddae" providerId="AD" clId="Web-{3029D45F-C107-579F-11A8-09F9B6A2149E}" dt="2022-09-21T13:55:24.679" v="179" actId="20577"/>
          <ac:spMkLst>
            <pc:docMk/>
            <pc:sldMk cId="976088128" sldId="415"/>
            <ac:spMk id="7" creationId="{DAE1180F-4014-59FE-3A2B-880B21639952}"/>
          </ac:spMkLst>
        </pc:spChg>
        <pc:cxnChg chg="add mod">
          <ac:chgData name="Harishini S . 20BCS037" userId="S::harishini.20cs@kct.ac.in::c8437941-c712-4387-8302-2d88b9feddae" providerId="AD" clId="Web-{3029D45F-C107-579F-11A8-09F9B6A2149E}" dt="2022-09-21T13:56:08.180" v="183" actId="1076"/>
          <ac:cxnSpMkLst>
            <pc:docMk/>
            <pc:sldMk cId="976088128" sldId="415"/>
            <ac:cxnSpMk id="9" creationId="{9C5CDE2A-4609-493E-47B9-302EBF29C406}"/>
          </ac:cxnSpMkLst>
        </pc:cxnChg>
      </pc:sldChg>
    </pc:docChg>
  </pc:docChgLst>
  <pc:docChgLst>
    <pc:chgData name="Harishini S . 20BCS037" userId="S::harishini.20cs@kct.ac.in::c8437941-c712-4387-8302-2d88b9feddae" providerId="AD" clId="Web-{8E53535A-0136-B771-BFA0-29921A2A3ECA}"/>
    <pc:docChg chg="addSld delSld modSld sldOrd">
      <pc:chgData name="Harishini S . 20BCS037" userId="S::harishini.20cs@kct.ac.in::c8437941-c712-4387-8302-2d88b9feddae" providerId="AD" clId="Web-{8E53535A-0136-B771-BFA0-29921A2A3ECA}" dt="2022-09-28T14:19:21.136" v="32" actId="1076"/>
      <pc:docMkLst>
        <pc:docMk/>
      </pc:docMkLst>
      <pc:sldChg chg="add del replId">
        <pc:chgData name="Harishini S . 20BCS037" userId="S::harishini.20cs@kct.ac.in::c8437941-c712-4387-8302-2d88b9feddae" providerId="AD" clId="Web-{8E53535A-0136-B771-BFA0-29921A2A3ECA}" dt="2022-09-28T13:11:55.410" v="1"/>
        <pc:sldMkLst>
          <pc:docMk/>
          <pc:sldMk cId="1238124179" sldId="421"/>
        </pc:sldMkLst>
      </pc:sldChg>
      <pc:sldChg chg="new del ord">
        <pc:chgData name="Harishini S . 20BCS037" userId="S::harishini.20cs@kct.ac.in::c8437941-c712-4387-8302-2d88b9feddae" providerId="AD" clId="Web-{8E53535A-0136-B771-BFA0-29921A2A3ECA}" dt="2022-09-28T13:45:33.301" v="9"/>
        <pc:sldMkLst>
          <pc:docMk/>
          <pc:sldMk cId="2415247729" sldId="421"/>
        </pc:sldMkLst>
      </pc:sldChg>
      <pc:sldChg chg="addSp delSp modSp add replId">
        <pc:chgData name="Harishini S . 20BCS037" userId="S::harishini.20cs@kct.ac.in::c8437941-c712-4387-8302-2d88b9feddae" providerId="AD" clId="Web-{8E53535A-0136-B771-BFA0-29921A2A3ECA}" dt="2022-09-28T14:19:21.136" v="32" actId="1076"/>
        <pc:sldMkLst>
          <pc:docMk/>
          <pc:sldMk cId="677082450" sldId="422"/>
        </pc:sldMkLst>
        <pc:spChg chg="mod">
          <ac:chgData name="Harishini S . 20BCS037" userId="S::harishini.20cs@kct.ac.in::c8437941-c712-4387-8302-2d88b9feddae" providerId="AD" clId="Web-{8E53535A-0136-B771-BFA0-29921A2A3ECA}" dt="2022-09-28T13:17:55.384" v="8" actId="20577"/>
          <ac:spMkLst>
            <pc:docMk/>
            <pc:sldMk cId="677082450" sldId="422"/>
            <ac:spMk id="2" creationId="{FC65DC50-1BD2-B6AD-6B64-AD0C8AFE5F41}"/>
          </ac:spMkLst>
        </pc:spChg>
        <pc:spChg chg="add del mod">
          <ac:chgData name="Harishini S . 20BCS037" userId="S::harishini.20cs@kct.ac.in::c8437941-c712-4387-8302-2d88b9feddae" providerId="AD" clId="Web-{8E53535A-0136-B771-BFA0-29921A2A3ECA}" dt="2022-09-28T14:17:31.916" v="11"/>
          <ac:spMkLst>
            <pc:docMk/>
            <pc:sldMk cId="677082450" sldId="422"/>
            <ac:spMk id="4" creationId="{1F69E165-5EF1-3FDE-4D38-6573386E7AD0}"/>
          </ac:spMkLst>
        </pc:spChg>
        <pc:spChg chg="del">
          <ac:chgData name="Harishini S . 20BCS037" userId="S::harishini.20cs@kct.ac.in::c8437941-c712-4387-8302-2d88b9feddae" providerId="AD" clId="Web-{8E53535A-0136-B771-BFA0-29921A2A3ECA}" dt="2022-09-28T14:17:26.588" v="10"/>
          <ac:spMkLst>
            <pc:docMk/>
            <pc:sldMk cId="677082450" sldId="422"/>
            <ac:spMk id="5" creationId="{BD46AD5B-1D1E-3E94-D927-797DD6C8655A}"/>
          </ac:spMkLst>
        </pc:spChg>
        <pc:picChg chg="add mod">
          <ac:chgData name="Harishini S . 20BCS037" userId="S::harishini.20cs@kct.ac.in::c8437941-c712-4387-8302-2d88b9feddae" providerId="AD" clId="Web-{8E53535A-0136-B771-BFA0-29921A2A3ECA}" dt="2022-09-28T14:19:21.136" v="32" actId="1076"/>
          <ac:picMkLst>
            <pc:docMk/>
            <pc:sldMk cId="677082450" sldId="422"/>
            <ac:picMk id="6" creationId="{61B79B72-33F1-8F23-3DE4-8631DC3B2247}"/>
          </ac:picMkLst>
        </pc:picChg>
        <pc:picChg chg="add del mod">
          <ac:chgData name="Harishini S . 20BCS037" userId="S::harishini.20cs@kct.ac.in::c8437941-c712-4387-8302-2d88b9feddae" providerId="AD" clId="Web-{8E53535A-0136-B771-BFA0-29921A2A3ECA}" dt="2022-09-28T14:18:19.339" v="19"/>
          <ac:picMkLst>
            <pc:docMk/>
            <pc:sldMk cId="677082450" sldId="422"/>
            <ac:picMk id="7" creationId="{B16947DA-68D1-4181-0E17-C950E8BF64E1}"/>
          </ac:picMkLst>
        </pc:picChg>
      </pc:sldChg>
      <pc:sldChg chg="addSp delSp modSp add replId">
        <pc:chgData name="Harishini S . 20BCS037" userId="S::harishini.20cs@kct.ac.in::c8437941-c712-4387-8302-2d88b9feddae" providerId="AD" clId="Web-{8E53535A-0136-B771-BFA0-29921A2A3ECA}" dt="2022-09-28T14:19:09.746" v="30" actId="1076"/>
        <pc:sldMkLst>
          <pc:docMk/>
          <pc:sldMk cId="1875956863" sldId="423"/>
        </pc:sldMkLst>
        <pc:picChg chg="add mod">
          <ac:chgData name="Harishini S . 20BCS037" userId="S::harishini.20cs@kct.ac.in::c8437941-c712-4387-8302-2d88b9feddae" providerId="AD" clId="Web-{8E53535A-0136-B771-BFA0-29921A2A3ECA}" dt="2022-09-28T14:19:09.746" v="30" actId="1076"/>
          <ac:picMkLst>
            <pc:docMk/>
            <pc:sldMk cId="1875956863" sldId="423"/>
            <ac:picMk id="3" creationId="{4AAA7013-15ED-B496-75DF-6D1797907505}"/>
          </ac:picMkLst>
        </pc:picChg>
        <pc:picChg chg="del">
          <ac:chgData name="Harishini S . 20BCS037" userId="S::harishini.20cs@kct.ac.in::c8437941-c712-4387-8302-2d88b9feddae" providerId="AD" clId="Web-{8E53535A-0136-B771-BFA0-29921A2A3ECA}" dt="2022-09-28T14:18:25.745" v="21"/>
          <ac:picMkLst>
            <pc:docMk/>
            <pc:sldMk cId="1875956863" sldId="423"/>
            <ac:picMk id="6" creationId="{61B79B72-33F1-8F23-3DE4-8631DC3B22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26FCFB8F-CDD1-449F-A655-162254D52EED}" type="datetimeFigureOut">
              <a:rPr lang="en-IN" smtClean="0"/>
              <a:t>29-09-2022</a:t>
            </a:fld>
            <a:endParaRPr lang="en-IN"/>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9394CC83-4435-4EB4-8C72-34FB554D86F8}" type="slidenum">
              <a:rPr lang="en-IN" smtClean="0"/>
              <a:t>‹#›</a:t>
            </a:fld>
            <a:endParaRPr lang="en-IN"/>
          </a:p>
        </p:txBody>
      </p:sp>
    </p:spTree>
    <p:extLst>
      <p:ext uri="{BB962C8B-B14F-4D97-AF65-F5344CB8AC3E}">
        <p14:creationId xmlns:p14="http://schemas.microsoft.com/office/powerpoint/2010/main" val="1553095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3</a:t>
            </a:fld>
            <a:endParaRPr lang="en-US"/>
          </a:p>
        </p:txBody>
      </p:sp>
    </p:spTree>
    <p:extLst>
      <p:ext uri="{BB962C8B-B14F-4D97-AF65-F5344CB8AC3E}">
        <p14:creationId xmlns:p14="http://schemas.microsoft.com/office/powerpoint/2010/main" val="353981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4</a:t>
            </a:fld>
            <a:endParaRPr lang="en-US"/>
          </a:p>
        </p:txBody>
      </p:sp>
    </p:spTree>
    <p:extLst>
      <p:ext uri="{BB962C8B-B14F-4D97-AF65-F5344CB8AC3E}">
        <p14:creationId xmlns:p14="http://schemas.microsoft.com/office/powerpoint/2010/main" val="411230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5</a:t>
            </a:fld>
            <a:endParaRPr lang="en-US"/>
          </a:p>
        </p:txBody>
      </p:sp>
    </p:spTree>
    <p:extLst>
      <p:ext uri="{BB962C8B-B14F-4D97-AF65-F5344CB8AC3E}">
        <p14:creationId xmlns:p14="http://schemas.microsoft.com/office/powerpoint/2010/main" val="137927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6</a:t>
            </a:fld>
            <a:endParaRPr lang="en-US"/>
          </a:p>
        </p:txBody>
      </p:sp>
    </p:spTree>
    <p:extLst>
      <p:ext uri="{BB962C8B-B14F-4D97-AF65-F5344CB8AC3E}">
        <p14:creationId xmlns:p14="http://schemas.microsoft.com/office/powerpoint/2010/main" val="2059755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7</a:t>
            </a:fld>
            <a:endParaRPr lang="en-US"/>
          </a:p>
        </p:txBody>
      </p:sp>
    </p:spTree>
    <p:extLst>
      <p:ext uri="{BB962C8B-B14F-4D97-AF65-F5344CB8AC3E}">
        <p14:creationId xmlns:p14="http://schemas.microsoft.com/office/powerpoint/2010/main" val="164732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2F0F68-0413-48E2-9E11-05FD34366BD5}"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66646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F0F68-0413-48E2-9E11-05FD34366BD5}"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63265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F0F68-0413-48E2-9E11-05FD34366BD5}"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1721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F0F68-0413-48E2-9E11-05FD34366BD5}"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44748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2F0F68-0413-48E2-9E11-05FD34366BD5}"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97837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2F0F68-0413-48E2-9E11-05FD34366BD5}" type="datetimeFigureOut">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122520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2F0F68-0413-48E2-9E11-05FD34366BD5}" type="datetimeFigureOut">
              <a:rPr lang="en-US" smtClean="0"/>
              <a:pPr/>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63826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2F0F68-0413-48E2-9E11-05FD34366BD5}" type="datetimeFigureOut">
              <a:rPr lang="en-US" smtClean="0"/>
              <a:pPr/>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41426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F0F68-0413-48E2-9E11-05FD34366BD5}" type="datetimeFigureOut">
              <a:rPr lang="en-US" smtClean="0"/>
              <a:pPr/>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272183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0F68-0413-48E2-9E11-05FD34366BD5}" type="datetimeFigureOut">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58593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0F68-0413-48E2-9E11-05FD34366BD5}" type="datetimeFigureOut">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401587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F0F68-0413-48E2-9E11-05FD34366BD5}" type="datetimeFigureOut">
              <a:rPr lang="en-US" smtClean="0"/>
              <a:pPr/>
              <a:t>9/29/2022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92FF6-4BDB-4946-AF1B-2F5DC308DA1B}" type="slidenum">
              <a:rPr lang="en-US" smtClean="0"/>
              <a:pPr/>
              <a:t>‹#›</a:t>
            </a:fld>
            <a:endParaRPr lang="en-US"/>
          </a:p>
        </p:txBody>
      </p:sp>
    </p:spTree>
    <p:extLst>
      <p:ext uri="{BB962C8B-B14F-4D97-AF65-F5344CB8AC3E}">
        <p14:creationId xmlns:p14="http://schemas.microsoft.com/office/powerpoint/2010/main" val="471420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yugagrawal95/sample-media-spends-data" TargetMode="External" /><Relationship Id="rId2" Type="http://schemas.openxmlformats.org/officeDocument/2006/relationships/hyperlink" Target="https://github.com/Morphl-AI/Ecommerce-Marketing-Spend-Optimization/blob/master/Datasets/marketing_spend_data.csv"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miro.com/app/board/uXjVPUImpuc=/" TargetMode="External"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2843BB-7691-42C3-BE90-F7DE1ABE26CA}"/>
              </a:ext>
            </a:extLst>
          </p:cNvPr>
          <p:cNvCxnSpPr/>
          <p:nvPr/>
        </p:nvCxnSpPr>
        <p:spPr>
          <a:xfrm>
            <a:off x="0" y="715613"/>
            <a:ext cx="9144000" cy="0"/>
          </a:xfrm>
          <a:prstGeom prst="line">
            <a:avLst/>
          </a:prstGeom>
          <a:ln>
            <a:solidFill>
              <a:srgbClr val="0000FF"/>
            </a:solidFill>
            <a:prstDash val="lgDashDot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59FF1F2-6F37-4A0E-865F-0805944A342F}"/>
              </a:ext>
            </a:extLst>
          </p:cNvPr>
          <p:cNvCxnSpPr/>
          <p:nvPr/>
        </p:nvCxnSpPr>
        <p:spPr>
          <a:xfrm>
            <a:off x="0" y="6143710"/>
            <a:ext cx="9144000" cy="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EF8129-644D-4588-83D2-9010B4125284}"/>
              </a:ext>
            </a:extLst>
          </p:cNvPr>
          <p:cNvSpPr txBox="1"/>
          <p:nvPr/>
        </p:nvSpPr>
        <p:spPr>
          <a:xfrm>
            <a:off x="4326434" y="6252187"/>
            <a:ext cx="4874150" cy="492443"/>
          </a:xfrm>
          <a:prstGeom prst="rect">
            <a:avLst/>
          </a:prstGeom>
          <a:noFill/>
        </p:spPr>
        <p:txBody>
          <a:bodyPr wrap="square" rtlCol="0">
            <a:spAutoFit/>
          </a:bodyPr>
          <a:lstStyle/>
          <a:p>
            <a:r>
              <a:rPr lang="en-US" sz="1300" b="1">
                <a:solidFill>
                  <a:srgbClr val="C00000"/>
                </a:solidFill>
                <a:latin typeface="Cambria" panose="02040503050406030204" pitchFamily="18" charset="0"/>
                <a:ea typeface="Cambria" panose="02040503050406030204" pitchFamily="18" charset="0"/>
              </a:rPr>
              <a:t>			Engineering Clinic V</a:t>
            </a:r>
          </a:p>
          <a:p>
            <a:r>
              <a:rPr lang="en-US" sz="1300" b="1">
                <a:solidFill>
                  <a:srgbClr val="C00000"/>
                </a:solidFill>
                <a:latin typeface="Cambria" panose="02040503050406030204" pitchFamily="18" charset="0"/>
                <a:ea typeface="Cambria" panose="02040503050406030204" pitchFamily="18" charset="0"/>
              </a:rPr>
              <a:t>	Sem V |CSE | Kumaraguru College of Technology</a:t>
            </a:r>
          </a:p>
        </p:txBody>
      </p:sp>
      <p:cxnSp>
        <p:nvCxnSpPr>
          <p:cNvPr id="11" name="Straight Connector 10">
            <a:extLst>
              <a:ext uri="{FF2B5EF4-FFF2-40B4-BE49-F238E27FC236}">
                <a16:creationId xmlns:a16="http://schemas.microsoft.com/office/drawing/2014/main" id="{C211B47C-FDBD-4DCF-BC9F-C4799EF58008}"/>
              </a:ext>
            </a:extLst>
          </p:cNvPr>
          <p:cNvCxnSpPr/>
          <p:nvPr/>
        </p:nvCxnSpPr>
        <p:spPr>
          <a:xfrm>
            <a:off x="4269850" y="614371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553083-78AC-4707-BC1F-594693ED3E88}"/>
              </a:ext>
            </a:extLst>
          </p:cNvPr>
          <p:cNvSpPr txBox="1"/>
          <p:nvPr/>
        </p:nvSpPr>
        <p:spPr>
          <a:xfrm>
            <a:off x="816932" y="6252188"/>
            <a:ext cx="2932342" cy="492443"/>
          </a:xfrm>
          <a:prstGeom prst="rect">
            <a:avLst/>
          </a:prstGeom>
          <a:noFill/>
        </p:spPr>
        <p:txBody>
          <a:bodyPr wrap="none" rtlCol="0">
            <a:spAutoFit/>
          </a:bodyPr>
          <a:lstStyle/>
          <a:p>
            <a:pPr algn="r"/>
            <a:r>
              <a:rPr lang="en-US" sz="1300" b="1">
                <a:solidFill>
                  <a:srgbClr val="002060"/>
                </a:solidFill>
                <a:latin typeface="Cambria" panose="02040503050406030204" pitchFamily="18" charset="0"/>
                <a:ea typeface="Cambria" panose="02040503050406030204" pitchFamily="18" charset="0"/>
              </a:rPr>
              <a:t>Kumaraguru College of Technology/</a:t>
            </a:r>
          </a:p>
          <a:p>
            <a:pPr algn="r"/>
            <a:r>
              <a:rPr lang="en-US" sz="1300" b="1">
                <a:solidFill>
                  <a:srgbClr val="002060"/>
                </a:solidFill>
                <a:latin typeface="Cambria" panose="02040503050406030204" pitchFamily="18" charset="0"/>
                <a:ea typeface="Cambria" panose="02040503050406030204" pitchFamily="18" charset="0"/>
              </a:rPr>
              <a:t>Coimbatore</a:t>
            </a:r>
          </a:p>
        </p:txBody>
      </p:sp>
      <p:sp>
        <p:nvSpPr>
          <p:cNvPr id="13" name="TextBox 12">
            <a:extLst>
              <a:ext uri="{FF2B5EF4-FFF2-40B4-BE49-F238E27FC236}">
                <a16:creationId xmlns:a16="http://schemas.microsoft.com/office/drawing/2014/main" id="{701F7CE8-5598-4AA6-AF6E-0515B2C635B4}"/>
              </a:ext>
            </a:extLst>
          </p:cNvPr>
          <p:cNvSpPr txBox="1"/>
          <p:nvPr/>
        </p:nvSpPr>
        <p:spPr>
          <a:xfrm>
            <a:off x="173291" y="116262"/>
            <a:ext cx="7452010" cy="369332"/>
          </a:xfrm>
          <a:prstGeom prst="rect">
            <a:avLst/>
          </a:prstGeom>
          <a:noFill/>
        </p:spPr>
        <p:txBody>
          <a:bodyPr wrap="square" lIns="91440" tIns="45720" rIns="91440" bIns="45720" rtlCol="0" anchor="t">
            <a:spAutoFit/>
          </a:bodyPr>
          <a:lstStyle/>
          <a:p>
            <a:pPr algn="ctr"/>
            <a:r>
              <a:rPr lang="en-US" b="1">
                <a:solidFill>
                  <a:schemeClr val="accent2">
                    <a:lumMod val="50000"/>
                  </a:schemeClr>
                </a:solidFill>
              </a:rPr>
              <a:t>LITERATURE SURVEY</a:t>
            </a:r>
          </a:p>
        </p:txBody>
      </p:sp>
      <p:cxnSp>
        <p:nvCxnSpPr>
          <p:cNvPr id="20" name="Straight Connector 19">
            <a:extLst>
              <a:ext uri="{FF2B5EF4-FFF2-40B4-BE49-F238E27FC236}">
                <a16:creationId xmlns:a16="http://schemas.microsoft.com/office/drawing/2014/main" id="{BDED24F5-D83E-49E1-80D5-90E70771C00B}"/>
              </a:ext>
            </a:extLst>
          </p:cNvPr>
          <p:cNvCxnSpPr/>
          <p:nvPr/>
        </p:nvCxnSpPr>
        <p:spPr>
          <a:xfrm>
            <a:off x="7706138" y="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80265D-0301-49D6-AADC-BE0208FC2601}"/>
              </a:ext>
            </a:extLst>
          </p:cNvPr>
          <p:cNvSpPr txBox="1"/>
          <p:nvPr/>
        </p:nvSpPr>
        <p:spPr>
          <a:xfrm>
            <a:off x="7706139" y="208595"/>
            <a:ext cx="1490906" cy="307777"/>
          </a:xfrm>
          <a:prstGeom prst="rect">
            <a:avLst/>
          </a:prstGeom>
          <a:noFill/>
        </p:spPr>
        <p:txBody>
          <a:bodyPr wrap="square" lIns="91440" tIns="45720" rIns="91440" bIns="45720" rtlCol="0" anchor="t">
            <a:spAutoFit/>
          </a:bodyPr>
          <a:lstStyle/>
          <a:p>
            <a:pPr algn="l"/>
            <a:r>
              <a:rPr lang="en-IN" sz="1400" b="1">
                <a:latin typeface="Nunito Sans"/>
              </a:rPr>
              <a:t>TEAM NO :10</a:t>
            </a:r>
            <a:endParaRPr lang="en-IN" sz="1400" b="1" i="0">
              <a:effectLst/>
              <a:latin typeface="Nunito Sans"/>
            </a:endParaRPr>
          </a:p>
        </p:txBody>
      </p:sp>
      <p:sp>
        <p:nvSpPr>
          <p:cNvPr id="14" name="TextBox 13">
            <a:extLst>
              <a:ext uri="{FF2B5EF4-FFF2-40B4-BE49-F238E27FC236}">
                <a16:creationId xmlns:a16="http://schemas.microsoft.com/office/drawing/2014/main" id="{1A387D41-06D4-059E-7AE4-9A446355F295}"/>
              </a:ext>
            </a:extLst>
          </p:cNvPr>
          <p:cNvSpPr txBox="1"/>
          <p:nvPr/>
        </p:nvSpPr>
        <p:spPr>
          <a:xfrm rot="10800000" flipV="1">
            <a:off x="1337930" y="5070976"/>
            <a:ext cx="6877464" cy="923330"/>
          </a:xfrm>
          <a:prstGeom prst="rect">
            <a:avLst/>
          </a:prstGeom>
          <a:noFill/>
        </p:spPr>
        <p:txBody>
          <a:bodyPr wrap="square">
            <a:spAutoFit/>
          </a:bodyPr>
          <a:lstStyle/>
          <a:p>
            <a:pPr algn="ctr"/>
            <a:r>
              <a:rPr lang="en-US" b="1">
                <a:solidFill>
                  <a:srgbClr val="C00000"/>
                </a:solidFill>
              </a:rPr>
              <a:t>Faculty Name</a:t>
            </a:r>
            <a:endParaRPr lang="en-US" sz="1800" b="1">
              <a:solidFill>
                <a:srgbClr val="C00000"/>
              </a:solidFill>
            </a:endParaRPr>
          </a:p>
          <a:p>
            <a:pPr algn="ctr"/>
            <a:r>
              <a:rPr lang="en-US" sz="1800" b="1">
                <a:solidFill>
                  <a:srgbClr val="C00000"/>
                </a:solidFill>
              </a:rPr>
              <a:t>V.SENTHIL KUMAR AP II/CSE</a:t>
            </a:r>
          </a:p>
          <a:p>
            <a:pPr algn="ctr"/>
            <a:endParaRPr lang="en-US" b="1">
              <a:solidFill>
                <a:srgbClr val="C00000"/>
              </a:solidFill>
            </a:endParaRPr>
          </a:p>
        </p:txBody>
      </p:sp>
      <p:sp>
        <p:nvSpPr>
          <p:cNvPr id="2" name="TextBox 1">
            <a:extLst>
              <a:ext uri="{FF2B5EF4-FFF2-40B4-BE49-F238E27FC236}">
                <a16:creationId xmlns:a16="http://schemas.microsoft.com/office/drawing/2014/main" id="{D3322BF3-A2C9-A7DC-D24B-32D176093C99}"/>
              </a:ext>
            </a:extLst>
          </p:cNvPr>
          <p:cNvSpPr txBox="1"/>
          <p:nvPr/>
        </p:nvSpPr>
        <p:spPr>
          <a:xfrm>
            <a:off x="828672" y="5429250"/>
            <a:ext cx="184731" cy="369332"/>
          </a:xfrm>
          <a:prstGeom prst="rect">
            <a:avLst/>
          </a:prstGeom>
          <a:noFill/>
        </p:spPr>
        <p:txBody>
          <a:bodyPr wrap="none" rtlCol="0">
            <a:spAutoFit/>
          </a:bodyPr>
          <a:lstStyle/>
          <a:p>
            <a:endParaRPr lang="en-IN"/>
          </a:p>
        </p:txBody>
      </p:sp>
      <p:sp>
        <p:nvSpPr>
          <p:cNvPr id="4" name="TextBox 3">
            <a:extLst>
              <a:ext uri="{FF2B5EF4-FFF2-40B4-BE49-F238E27FC236}">
                <a16:creationId xmlns:a16="http://schemas.microsoft.com/office/drawing/2014/main" id="{6A036CC3-C90F-D94D-6DAC-67D6126B1D49}"/>
              </a:ext>
            </a:extLst>
          </p:cNvPr>
          <p:cNvSpPr txBox="1"/>
          <p:nvPr/>
        </p:nvSpPr>
        <p:spPr>
          <a:xfrm>
            <a:off x="707301" y="1386311"/>
            <a:ext cx="75058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PROJECT TITLE: </a:t>
            </a:r>
            <a:r>
              <a:rPr lang="en-US" sz="2000">
                <a:cs typeface="Calibri"/>
              </a:rPr>
              <a:t>E-COMMERCE MARKETING SPEND OPTIMIZATION</a:t>
            </a:r>
          </a:p>
        </p:txBody>
      </p:sp>
      <p:sp>
        <p:nvSpPr>
          <p:cNvPr id="9" name="TextBox 8">
            <a:extLst>
              <a:ext uri="{FF2B5EF4-FFF2-40B4-BE49-F238E27FC236}">
                <a16:creationId xmlns:a16="http://schemas.microsoft.com/office/drawing/2014/main" id="{16C1588E-BF98-6F2B-E7AF-9D87C51D77E4}"/>
              </a:ext>
            </a:extLst>
          </p:cNvPr>
          <p:cNvSpPr txBox="1"/>
          <p:nvPr/>
        </p:nvSpPr>
        <p:spPr>
          <a:xfrm>
            <a:off x="707300" y="1884251"/>
            <a:ext cx="5197253"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TEAM MEMBERS:</a:t>
            </a:r>
          </a:p>
          <a:p>
            <a:endParaRPr lang="en-US">
              <a:cs typeface="Calibri"/>
            </a:endParaRPr>
          </a:p>
          <a:p>
            <a:r>
              <a:rPr lang="en-US" sz="2000">
                <a:cs typeface="Calibri"/>
              </a:rPr>
              <a:t>DHANYA SS          20BCS027</a:t>
            </a:r>
          </a:p>
          <a:p>
            <a:r>
              <a:rPr lang="en-US" sz="2000">
                <a:cs typeface="Calibri"/>
              </a:rPr>
              <a:t>HARISHINI S         20BCS037</a:t>
            </a:r>
          </a:p>
          <a:p>
            <a:r>
              <a:rPr lang="en-US" sz="2000">
                <a:cs typeface="Calibri"/>
              </a:rPr>
              <a:t>KANISSHA P </a:t>
            </a:r>
            <a:r>
              <a:rPr lang="en-US" sz="2000" err="1">
                <a:cs typeface="Calibri"/>
              </a:rPr>
              <a:t>P</a:t>
            </a:r>
            <a:r>
              <a:rPr lang="en-US" sz="2000">
                <a:cs typeface="Calibri"/>
              </a:rPr>
              <a:t>      20BCS047</a:t>
            </a:r>
          </a:p>
          <a:p>
            <a:r>
              <a:rPr lang="en-US" sz="2000">
                <a:cs typeface="Calibri"/>
              </a:rPr>
              <a:t>KASHIKA M          20BCS052</a:t>
            </a:r>
          </a:p>
          <a:p>
            <a:r>
              <a:rPr lang="en-US" sz="2000">
                <a:cs typeface="Calibri"/>
              </a:rPr>
              <a:t>KEERTHIKA S        20BCS054</a:t>
            </a:r>
          </a:p>
          <a:p>
            <a:endParaRPr lang="en-US">
              <a:cs typeface="Calibri"/>
            </a:endParaRPr>
          </a:p>
        </p:txBody>
      </p:sp>
    </p:spTree>
    <p:extLst>
      <p:ext uri="{BB962C8B-B14F-4D97-AF65-F5344CB8AC3E}">
        <p14:creationId xmlns:p14="http://schemas.microsoft.com/office/powerpoint/2010/main" val="244959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5DC50-1BD2-B6AD-6B64-AD0C8AFE5F4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b="1">
                <a:solidFill>
                  <a:schemeClr val="bg1"/>
                </a:solidFill>
              </a:rPr>
              <a:t>DATASETS</a:t>
            </a:r>
            <a:endParaRPr lang="en-US">
              <a:ea typeface="+mj-ea"/>
              <a:cs typeface="+mj-cs"/>
            </a:endParaRPr>
          </a:p>
        </p:txBody>
      </p:sp>
      <p:sp>
        <p:nvSpPr>
          <p:cNvPr id="7" name="TextBox 6">
            <a:extLst>
              <a:ext uri="{FF2B5EF4-FFF2-40B4-BE49-F238E27FC236}">
                <a16:creationId xmlns:a16="http://schemas.microsoft.com/office/drawing/2014/main" id="{D84BF21A-599B-ADA8-FFC4-B62B1507D5EA}"/>
              </a:ext>
            </a:extLst>
          </p:cNvPr>
          <p:cNvSpPr txBox="1"/>
          <p:nvPr/>
        </p:nvSpPr>
        <p:spPr>
          <a:xfrm>
            <a:off x="719469" y="2323555"/>
            <a:ext cx="723135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hlinkClick r:id="rId2"/>
              </a:rPr>
              <a:t>https://github.com/Morphl-AI/Ecommerce-Marketing-Spend-Optimization/blob/master/Datasets/marketing_spend_data.csv</a:t>
            </a:r>
            <a:endParaRPr lang="en-US"/>
          </a:p>
          <a:p>
            <a:endParaRPr lang="en-US">
              <a:ea typeface="+mn-lt"/>
              <a:cs typeface="+mn-lt"/>
            </a:endParaRPr>
          </a:p>
          <a:p>
            <a:r>
              <a:rPr lang="en-US">
                <a:ea typeface="+mn-lt"/>
                <a:cs typeface="+mn-lt"/>
                <a:hlinkClick r:id="rId3"/>
              </a:rPr>
              <a:t>https://www.kaggle.com/datasets/yugagrawal95/sample-media-spends-data</a:t>
            </a:r>
            <a:endParaRPr lang="en-US">
              <a:ea typeface="+mn-lt"/>
              <a:cs typeface="+mn-lt"/>
            </a:endParaRPr>
          </a:p>
          <a:p>
            <a:endParaRPr lang="en-US">
              <a:cs typeface="Calibri"/>
            </a:endParaRPr>
          </a:p>
        </p:txBody>
      </p:sp>
    </p:spTree>
    <p:extLst>
      <p:ext uri="{BB962C8B-B14F-4D97-AF65-F5344CB8AC3E}">
        <p14:creationId xmlns:p14="http://schemas.microsoft.com/office/powerpoint/2010/main" val="15813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5DC50-1BD2-B6AD-6B64-AD0C8AFE5F4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b="1" kern="1200">
                <a:solidFill>
                  <a:schemeClr val="bg1"/>
                </a:solidFill>
                <a:latin typeface="+mj-lt"/>
                <a:ea typeface="+mj-ea"/>
                <a:cs typeface="+mj-cs"/>
              </a:rPr>
              <a:t>BLOCK DIAGRAM OF PROPOSED SYSTEM</a:t>
            </a:r>
          </a:p>
        </p:txBody>
      </p:sp>
      <p:pic>
        <p:nvPicPr>
          <p:cNvPr id="3" name="Picture 3" descr="Diagram&#10;&#10;Description automatically generated">
            <a:extLst>
              <a:ext uri="{FF2B5EF4-FFF2-40B4-BE49-F238E27FC236}">
                <a16:creationId xmlns:a16="http://schemas.microsoft.com/office/drawing/2014/main" id="{D6DC949B-9D11-8940-56C3-5857095C8EBE}"/>
              </a:ext>
            </a:extLst>
          </p:cNvPr>
          <p:cNvPicPr>
            <a:picLocks noChangeAspect="1"/>
          </p:cNvPicPr>
          <p:nvPr/>
        </p:nvPicPr>
        <p:blipFill>
          <a:blip r:embed="rId2"/>
          <a:stretch>
            <a:fillRect/>
          </a:stretch>
        </p:blipFill>
        <p:spPr>
          <a:xfrm>
            <a:off x="53650" y="1611932"/>
            <a:ext cx="8875564" cy="4740923"/>
          </a:xfrm>
          <a:prstGeom prst="rect">
            <a:avLst/>
          </a:prstGeom>
        </p:spPr>
      </p:pic>
      <p:sp>
        <p:nvSpPr>
          <p:cNvPr id="4" name="TextBox 3">
            <a:extLst>
              <a:ext uri="{FF2B5EF4-FFF2-40B4-BE49-F238E27FC236}">
                <a16:creationId xmlns:a16="http://schemas.microsoft.com/office/drawing/2014/main" id="{9D5EA080-E7C1-3642-1E46-8A1261CEB8D4}"/>
              </a:ext>
            </a:extLst>
          </p:cNvPr>
          <p:cNvSpPr txBox="1"/>
          <p:nvPr/>
        </p:nvSpPr>
        <p:spPr>
          <a:xfrm>
            <a:off x="1606990" y="6422301"/>
            <a:ext cx="63939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Block diagram link</a:t>
            </a:r>
            <a:r>
              <a:rPr lang="en-US">
                <a:ea typeface="+mn-lt"/>
                <a:cs typeface="+mn-lt"/>
              </a:rPr>
              <a:t>: </a:t>
            </a:r>
            <a:r>
              <a:rPr lang="en-US">
                <a:ea typeface="+mn-lt"/>
                <a:cs typeface="+mn-lt"/>
                <a:hlinkClick r:id="rId3"/>
              </a:rPr>
              <a:t>https://miro.com/app/board/uXjVPUImpuc=/</a:t>
            </a:r>
            <a:endParaRPr lang="en-US">
              <a:ea typeface="+mn-lt"/>
              <a:cs typeface="+mn-lt"/>
            </a:endParaRPr>
          </a:p>
          <a:p>
            <a:endParaRPr lang="en-US">
              <a:cs typeface="Calibri"/>
            </a:endParaRPr>
          </a:p>
        </p:txBody>
      </p:sp>
    </p:spTree>
    <p:extLst>
      <p:ext uri="{BB962C8B-B14F-4D97-AF65-F5344CB8AC3E}">
        <p14:creationId xmlns:p14="http://schemas.microsoft.com/office/powerpoint/2010/main" val="268402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5DC50-1BD2-B6AD-6B64-AD0C8AFE5F4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b="1">
                <a:solidFill>
                  <a:schemeClr val="bg1"/>
                </a:solidFill>
              </a:rPr>
              <a:t>SYSTEM REQUIREMENTS</a:t>
            </a:r>
            <a:endParaRPr lang="en-US" sz="2800" b="1" kern="1200">
              <a:solidFill>
                <a:schemeClr val="bg1"/>
              </a:solidFill>
              <a:latin typeface="+mj-lt"/>
              <a:ea typeface="+mj-ea"/>
              <a:cs typeface="+mj-cs"/>
            </a:endParaRPr>
          </a:p>
        </p:txBody>
      </p:sp>
      <p:sp>
        <p:nvSpPr>
          <p:cNvPr id="5" name="Content Placeholder 2">
            <a:extLst>
              <a:ext uri="{FF2B5EF4-FFF2-40B4-BE49-F238E27FC236}">
                <a16:creationId xmlns:a16="http://schemas.microsoft.com/office/drawing/2014/main" id="{BD46AD5B-1D1E-3E94-D927-797DD6C8655A}"/>
              </a:ext>
            </a:extLst>
          </p:cNvPr>
          <p:cNvSpPr>
            <a:spLocks noGrp="1"/>
          </p:cNvSpPr>
          <p:nvPr>
            <p:ph idx="1"/>
          </p:nvPr>
        </p:nvSpPr>
        <p:spPr>
          <a:xfrm>
            <a:off x="628650" y="2139191"/>
            <a:ext cx="7886700" cy="4351338"/>
          </a:xfrm>
        </p:spPr>
        <p:txBody>
          <a:bodyPr vert="horz" lIns="91440" tIns="45720" rIns="91440" bIns="45720" rtlCol="0" anchor="t">
            <a:normAutofit/>
          </a:bodyPr>
          <a:lstStyle/>
          <a:p>
            <a:r>
              <a:rPr lang="en-IN" b="1"/>
              <a:t>Front End </a:t>
            </a:r>
            <a:endParaRPr lang="en-IN" b="1">
              <a:cs typeface="Calibri"/>
            </a:endParaRPr>
          </a:p>
          <a:p>
            <a:pPr marL="0" indent="0">
              <a:buNone/>
            </a:pPr>
            <a:r>
              <a:rPr lang="en-IN">
                <a:cs typeface="Calibri"/>
              </a:rPr>
              <a:t>HTML</a:t>
            </a:r>
          </a:p>
          <a:p>
            <a:pPr marL="0" indent="0">
              <a:buNone/>
            </a:pPr>
            <a:r>
              <a:rPr lang="en-IN">
                <a:cs typeface="Calibri"/>
              </a:rPr>
              <a:t>CSS</a:t>
            </a:r>
          </a:p>
          <a:p>
            <a:pPr marL="0" indent="0">
              <a:buNone/>
            </a:pPr>
            <a:r>
              <a:rPr lang="en-IN" err="1">
                <a:cs typeface="Calibri"/>
              </a:rPr>
              <a:t>Js</a:t>
            </a:r>
            <a:r>
              <a:rPr lang="en-IN">
                <a:cs typeface="Calibri"/>
              </a:rPr>
              <a:t> (Node </a:t>
            </a:r>
            <a:r>
              <a:rPr lang="en-IN" err="1">
                <a:cs typeface="Calibri"/>
              </a:rPr>
              <a:t>Js</a:t>
            </a:r>
            <a:r>
              <a:rPr lang="en-IN">
                <a:cs typeface="Calibri"/>
              </a:rPr>
              <a:t>)</a:t>
            </a:r>
          </a:p>
          <a:p>
            <a:pPr marL="0" indent="0">
              <a:buNone/>
            </a:pPr>
            <a:endParaRPr lang="en-IN">
              <a:cs typeface="Calibri"/>
            </a:endParaRPr>
          </a:p>
          <a:p>
            <a:r>
              <a:rPr lang="en-IN" b="1"/>
              <a:t>Back End</a:t>
            </a:r>
            <a:endParaRPr lang="en-IN" b="1">
              <a:cs typeface="Calibri"/>
            </a:endParaRPr>
          </a:p>
          <a:p>
            <a:pPr marL="0" indent="0">
              <a:buNone/>
            </a:pPr>
            <a:r>
              <a:rPr lang="en-IN">
                <a:ea typeface="+mn-lt"/>
                <a:cs typeface="+mn-lt"/>
              </a:rPr>
              <a:t>Django</a:t>
            </a:r>
          </a:p>
          <a:p>
            <a:pPr marL="0" indent="0">
              <a:buNone/>
            </a:pPr>
            <a:r>
              <a:rPr lang="en-IN">
                <a:ea typeface="+mn-lt"/>
                <a:cs typeface="+mn-lt"/>
              </a:rPr>
              <a:t>Anaconda </a:t>
            </a:r>
            <a:r>
              <a:rPr lang="en-IN" err="1">
                <a:ea typeface="+mn-lt"/>
                <a:cs typeface="+mn-lt"/>
              </a:rPr>
              <a:t>Jupyter</a:t>
            </a:r>
            <a:r>
              <a:rPr lang="en-IN">
                <a:ea typeface="+mn-lt"/>
                <a:cs typeface="+mn-lt"/>
              </a:rPr>
              <a:t> Notebook (ML model)</a:t>
            </a:r>
          </a:p>
        </p:txBody>
      </p:sp>
    </p:spTree>
    <p:extLst>
      <p:ext uri="{BB962C8B-B14F-4D97-AF65-F5344CB8AC3E}">
        <p14:creationId xmlns:p14="http://schemas.microsoft.com/office/powerpoint/2010/main" val="258235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5DC50-1BD2-B6AD-6B64-AD0C8AFE5F4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b="1" dirty="0">
                <a:solidFill>
                  <a:schemeClr val="bg1"/>
                </a:solidFill>
              </a:rPr>
              <a:t>GANTT CHART</a:t>
            </a:r>
            <a:endParaRPr lang="en-US" sz="2800" b="1" kern="1200" dirty="0">
              <a:solidFill>
                <a:schemeClr val="bg1"/>
              </a:solidFill>
              <a:latin typeface="+mj-lt"/>
              <a:ea typeface="+mj-ea"/>
              <a:cs typeface="+mj-cs"/>
            </a:endParaRPr>
          </a:p>
        </p:txBody>
      </p:sp>
      <p:pic>
        <p:nvPicPr>
          <p:cNvPr id="6" name="Picture 6" descr="Table&#10;&#10;Description automatically generated">
            <a:extLst>
              <a:ext uri="{FF2B5EF4-FFF2-40B4-BE49-F238E27FC236}">
                <a16:creationId xmlns:a16="http://schemas.microsoft.com/office/drawing/2014/main" id="{61B79B72-33F1-8F23-3DE4-8631DC3B2247}"/>
              </a:ext>
            </a:extLst>
          </p:cNvPr>
          <p:cNvPicPr>
            <a:picLocks noChangeAspect="1"/>
          </p:cNvPicPr>
          <p:nvPr/>
        </p:nvPicPr>
        <p:blipFill>
          <a:blip r:embed="rId2"/>
          <a:stretch>
            <a:fillRect/>
          </a:stretch>
        </p:blipFill>
        <p:spPr>
          <a:xfrm>
            <a:off x="853711" y="1565500"/>
            <a:ext cx="7527614" cy="5203794"/>
          </a:xfrm>
          <a:prstGeom prst="rect">
            <a:avLst/>
          </a:prstGeom>
        </p:spPr>
      </p:pic>
    </p:spTree>
    <p:extLst>
      <p:ext uri="{BB962C8B-B14F-4D97-AF65-F5344CB8AC3E}">
        <p14:creationId xmlns:p14="http://schemas.microsoft.com/office/powerpoint/2010/main" val="67708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5DC50-1BD2-B6AD-6B64-AD0C8AFE5F4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b="1" dirty="0">
                <a:solidFill>
                  <a:schemeClr val="bg1"/>
                </a:solidFill>
              </a:rPr>
              <a:t>GANTT CHART</a:t>
            </a:r>
            <a:endParaRPr lang="en-US" sz="2800" b="1" kern="1200" dirty="0">
              <a:solidFill>
                <a:schemeClr val="bg1"/>
              </a:solidFill>
              <a:latin typeface="+mj-lt"/>
              <a:ea typeface="+mj-ea"/>
              <a:cs typeface="+mj-cs"/>
            </a:endParaRPr>
          </a:p>
        </p:txBody>
      </p:sp>
      <p:pic>
        <p:nvPicPr>
          <p:cNvPr id="3" name="Picture 3" descr="Table&#10;&#10;Description automatically generated">
            <a:extLst>
              <a:ext uri="{FF2B5EF4-FFF2-40B4-BE49-F238E27FC236}">
                <a16:creationId xmlns:a16="http://schemas.microsoft.com/office/drawing/2014/main" id="{4AAA7013-15ED-B496-75DF-6D1797907505}"/>
              </a:ext>
            </a:extLst>
          </p:cNvPr>
          <p:cNvPicPr>
            <a:picLocks noChangeAspect="1"/>
          </p:cNvPicPr>
          <p:nvPr/>
        </p:nvPicPr>
        <p:blipFill>
          <a:blip r:embed="rId2"/>
          <a:stretch>
            <a:fillRect/>
          </a:stretch>
        </p:blipFill>
        <p:spPr>
          <a:xfrm>
            <a:off x="742445" y="1514715"/>
            <a:ext cx="7760261" cy="5254792"/>
          </a:xfrm>
          <a:prstGeom prst="rect">
            <a:avLst/>
          </a:prstGeom>
        </p:spPr>
      </p:pic>
    </p:spTree>
    <p:extLst>
      <p:ext uri="{BB962C8B-B14F-4D97-AF65-F5344CB8AC3E}">
        <p14:creationId xmlns:p14="http://schemas.microsoft.com/office/powerpoint/2010/main" val="187595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5DC50-1BD2-B6AD-6B64-AD0C8AFE5F4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b="1">
                <a:solidFill>
                  <a:schemeClr val="bg1"/>
                </a:solidFill>
              </a:rPr>
              <a:t>REFERENCES</a:t>
            </a:r>
            <a:endParaRPr lang="en-US" sz="2800" b="1" kern="1200">
              <a:solidFill>
                <a:schemeClr val="bg1"/>
              </a:solidFill>
              <a:latin typeface="+mj-lt"/>
              <a:ea typeface="+mj-ea"/>
              <a:cs typeface="+mj-cs"/>
            </a:endParaRPr>
          </a:p>
        </p:txBody>
      </p:sp>
      <p:sp>
        <p:nvSpPr>
          <p:cNvPr id="7" name="Content Placeholder 2">
            <a:extLst>
              <a:ext uri="{FF2B5EF4-FFF2-40B4-BE49-F238E27FC236}">
                <a16:creationId xmlns:a16="http://schemas.microsoft.com/office/drawing/2014/main" id="{9D942F7C-B576-A399-1362-BB7E1E93253A}"/>
              </a:ext>
            </a:extLst>
          </p:cNvPr>
          <p:cNvSpPr txBox="1">
            <a:spLocks/>
          </p:cNvSpPr>
          <p:nvPr/>
        </p:nvSpPr>
        <p:spPr>
          <a:xfrm>
            <a:off x="517385" y="1390678"/>
            <a:ext cx="7886700" cy="484697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sz="1800">
              <a:latin typeface="Times New Roman"/>
              <a:ea typeface="SimSun"/>
              <a:cs typeface="Times New Roman"/>
            </a:endParaRPr>
          </a:p>
          <a:p>
            <a:pPr algn="just"/>
            <a:r>
              <a:rPr lang="en-US" sz="1800">
                <a:ea typeface="+mn-lt"/>
                <a:cs typeface="+mn-lt"/>
              </a:rPr>
              <a:t>Chen, N., 2022. Research on E-Commerce Database Marketing Based on Machine Learning Algorithm. </a:t>
            </a:r>
            <a:r>
              <a:rPr lang="en-US" sz="1800" i="1">
                <a:ea typeface="+mn-lt"/>
                <a:cs typeface="+mn-lt"/>
              </a:rPr>
              <a:t>Computational Intelligence and Neuroscience</a:t>
            </a:r>
            <a:r>
              <a:rPr lang="en-US" sz="1800">
                <a:ea typeface="+mn-lt"/>
                <a:cs typeface="+mn-lt"/>
              </a:rPr>
              <a:t>, </a:t>
            </a:r>
            <a:r>
              <a:rPr lang="en-US" sz="1800" i="1">
                <a:ea typeface="+mn-lt"/>
                <a:cs typeface="+mn-lt"/>
              </a:rPr>
              <a:t>2022</a:t>
            </a:r>
            <a:endParaRPr lang="en-US" sz="1800">
              <a:solidFill>
                <a:srgbClr val="000000"/>
              </a:solidFill>
              <a:latin typeface="Calibri"/>
              <a:ea typeface="SimSun" panose="02010600030101010101" pitchFamily="2" charset="-122"/>
              <a:cs typeface="Calibri"/>
            </a:endParaRPr>
          </a:p>
          <a:p>
            <a:pPr algn="just"/>
            <a:r>
              <a:rPr lang="en-US" sz="1800">
                <a:ea typeface="+mn-lt"/>
                <a:cs typeface="+mn-lt"/>
              </a:rPr>
              <a:t>Yang, H., Zheng, Z. and Sun, C., 2022. E-Commerce Marketing Optimization of Agricultural Products Based on Deep Learning and Data Mining. </a:t>
            </a:r>
            <a:r>
              <a:rPr lang="en-US" sz="1800" i="1">
                <a:ea typeface="+mn-lt"/>
                <a:cs typeface="+mn-lt"/>
              </a:rPr>
              <a:t>Computational Intelligence and Neuroscience</a:t>
            </a:r>
            <a:r>
              <a:rPr lang="en-US" sz="1800">
                <a:ea typeface="+mn-lt"/>
                <a:cs typeface="+mn-lt"/>
              </a:rPr>
              <a:t>, </a:t>
            </a:r>
            <a:r>
              <a:rPr lang="en-US" sz="1800" i="1">
                <a:ea typeface="+mn-lt"/>
                <a:cs typeface="+mn-lt"/>
              </a:rPr>
              <a:t>2022</a:t>
            </a:r>
            <a:r>
              <a:rPr lang="en-US" sz="1800">
                <a:ea typeface="+mn-lt"/>
                <a:cs typeface="+mn-lt"/>
              </a:rPr>
              <a:t>.</a:t>
            </a:r>
            <a:endParaRPr lang="en-US" sz="1800">
              <a:solidFill>
                <a:srgbClr val="000000"/>
              </a:solidFill>
              <a:latin typeface="Calibri"/>
              <a:ea typeface="SimSun" panose="02010600030101010101" pitchFamily="2" charset="-122"/>
              <a:cs typeface="Calibri"/>
            </a:endParaRPr>
          </a:p>
          <a:p>
            <a:pPr algn="just"/>
            <a:r>
              <a:rPr lang="en-US" sz="1800">
                <a:ea typeface="+mn-lt"/>
                <a:cs typeface="+mn-lt"/>
              </a:rPr>
              <a:t>Wei, C., Zhang, W., Sun, S., Li, F., Meng, X., Hu, Y., Lee, K.C. and Wang, H., 2019, October. Optimal Delivery with Budget Constraint in E-Commerce Advertising. In </a:t>
            </a:r>
            <a:r>
              <a:rPr lang="en-US" sz="1800" i="1">
                <a:ea typeface="+mn-lt"/>
                <a:cs typeface="+mn-lt"/>
              </a:rPr>
              <a:t>2nd Workshop on Online Recommender Systems and User Modeling</a:t>
            </a:r>
            <a:r>
              <a:rPr lang="en-US" sz="1800">
                <a:ea typeface="+mn-lt"/>
                <a:cs typeface="+mn-lt"/>
              </a:rPr>
              <a:t> (pp. 46-58). PMLR.</a:t>
            </a:r>
            <a:endParaRPr lang="en-US" sz="1800">
              <a:solidFill>
                <a:srgbClr val="000000"/>
              </a:solidFill>
              <a:latin typeface="Calibri"/>
              <a:ea typeface="SimSun" panose="02010600030101010101" pitchFamily="2" charset="-122"/>
              <a:cs typeface="Calibri"/>
            </a:endParaRPr>
          </a:p>
          <a:p>
            <a:pPr algn="just"/>
            <a:r>
              <a:rPr lang="en-US" sz="1800">
                <a:ea typeface="+mn-lt"/>
                <a:cs typeface="+mn-lt"/>
              </a:rPr>
              <a:t>Lee, J., Jung, O., Lee, Y., Kim, O. and Park, C., 2021. A Comparison and Interpretation of Machine Learning Algorithm for the Prediction of Online Purchase Conversion. </a:t>
            </a:r>
            <a:r>
              <a:rPr lang="en-US" sz="1800" i="1">
                <a:ea typeface="+mn-lt"/>
                <a:cs typeface="+mn-lt"/>
              </a:rPr>
              <a:t>Journal of Theoretical and Applied Electronic Commerce Research</a:t>
            </a:r>
            <a:r>
              <a:rPr lang="en-US" sz="1800">
                <a:ea typeface="+mn-lt"/>
                <a:cs typeface="+mn-lt"/>
              </a:rPr>
              <a:t>, </a:t>
            </a:r>
            <a:r>
              <a:rPr lang="en-US" sz="1800" i="1">
                <a:ea typeface="+mn-lt"/>
                <a:cs typeface="+mn-lt"/>
              </a:rPr>
              <a:t>16</a:t>
            </a:r>
            <a:r>
              <a:rPr lang="en-US" sz="1800">
                <a:ea typeface="+mn-lt"/>
                <a:cs typeface="+mn-lt"/>
              </a:rPr>
              <a:t>(5), pp.1472-1491.</a:t>
            </a:r>
          </a:p>
          <a:p>
            <a:pPr algn="just"/>
            <a:endParaRPr lang="en-US" sz="1800">
              <a:latin typeface="Calibri"/>
              <a:ea typeface="SimSun" panose="02010600030101010101" pitchFamily="2" charset="-122"/>
              <a:cs typeface="Calibri"/>
            </a:endParaRPr>
          </a:p>
          <a:p>
            <a:pPr algn="just"/>
            <a:endParaRPr lang="en-US" sz="1800">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1800">
              <a:latin typeface="Times New Roman" panose="02020603050405020304" pitchFamily="18" charset="0"/>
              <a:ea typeface="SimSun" panose="02010600030101010101" pitchFamily="2" charset="-122"/>
              <a:cs typeface="Times New Roman" panose="02020603050405020304" pitchFamily="18" charset="0"/>
            </a:endParaRPr>
          </a:p>
          <a:p>
            <a:endParaRPr lang="en-US" sz="1800">
              <a:latin typeface="Times New Roman" panose="02020603050405020304" pitchFamily="18" charset="0"/>
              <a:ea typeface="SimSun" panose="02010600030101010101" pitchFamily="2" charset="-122"/>
              <a:cs typeface="Times New Roman" panose="02020603050405020304" pitchFamily="18" charset="0"/>
            </a:endParaRPr>
          </a:p>
          <a:p>
            <a:endParaRPr lang="en-IN">
              <a:cs typeface="Calibri"/>
            </a:endParaRPr>
          </a:p>
        </p:txBody>
      </p:sp>
    </p:spTree>
    <p:extLst>
      <p:ext uri="{BB962C8B-B14F-4D97-AF65-F5344CB8AC3E}">
        <p14:creationId xmlns:p14="http://schemas.microsoft.com/office/powerpoint/2010/main" val="1702917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363200" cy="718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037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2843BB-7691-42C3-BE90-F7DE1ABE26CA}"/>
              </a:ext>
            </a:extLst>
          </p:cNvPr>
          <p:cNvCxnSpPr/>
          <p:nvPr/>
        </p:nvCxnSpPr>
        <p:spPr>
          <a:xfrm>
            <a:off x="0" y="715613"/>
            <a:ext cx="9144000" cy="0"/>
          </a:xfrm>
          <a:prstGeom prst="line">
            <a:avLst/>
          </a:prstGeom>
          <a:ln>
            <a:solidFill>
              <a:srgbClr val="0000FF"/>
            </a:solidFill>
            <a:prstDash val="lgDashDot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59FF1F2-6F37-4A0E-865F-0805944A342F}"/>
              </a:ext>
            </a:extLst>
          </p:cNvPr>
          <p:cNvCxnSpPr/>
          <p:nvPr/>
        </p:nvCxnSpPr>
        <p:spPr>
          <a:xfrm>
            <a:off x="0" y="6143710"/>
            <a:ext cx="9144000" cy="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EF8129-644D-4588-83D2-9010B4125284}"/>
              </a:ext>
            </a:extLst>
          </p:cNvPr>
          <p:cNvSpPr txBox="1"/>
          <p:nvPr/>
        </p:nvSpPr>
        <p:spPr>
          <a:xfrm>
            <a:off x="4326434" y="6252187"/>
            <a:ext cx="4874150" cy="492443"/>
          </a:xfrm>
          <a:prstGeom prst="rect">
            <a:avLst/>
          </a:prstGeom>
          <a:noFill/>
        </p:spPr>
        <p:txBody>
          <a:bodyPr wrap="square" rtlCol="0">
            <a:spAutoFit/>
          </a:bodyPr>
          <a:lstStyle/>
          <a:p>
            <a:r>
              <a:rPr lang="en-US" sz="1300" b="1">
                <a:solidFill>
                  <a:srgbClr val="C00000"/>
                </a:solidFill>
                <a:latin typeface="Cambria" panose="02040503050406030204" pitchFamily="18" charset="0"/>
                <a:ea typeface="Cambria" panose="02040503050406030204" pitchFamily="18" charset="0"/>
              </a:rPr>
              <a:t>			Engineering Clinic V</a:t>
            </a:r>
          </a:p>
          <a:p>
            <a:r>
              <a:rPr lang="en-US" sz="1300" b="1">
                <a:solidFill>
                  <a:srgbClr val="C00000"/>
                </a:solidFill>
                <a:latin typeface="Cambria" panose="02040503050406030204" pitchFamily="18" charset="0"/>
                <a:ea typeface="Cambria" panose="02040503050406030204" pitchFamily="18" charset="0"/>
              </a:rPr>
              <a:t>	Sem V |CSE | Kumaraguru College of Technology</a:t>
            </a:r>
          </a:p>
        </p:txBody>
      </p:sp>
      <p:cxnSp>
        <p:nvCxnSpPr>
          <p:cNvPr id="11" name="Straight Connector 10">
            <a:extLst>
              <a:ext uri="{FF2B5EF4-FFF2-40B4-BE49-F238E27FC236}">
                <a16:creationId xmlns:a16="http://schemas.microsoft.com/office/drawing/2014/main" id="{C211B47C-FDBD-4DCF-BC9F-C4799EF58008}"/>
              </a:ext>
            </a:extLst>
          </p:cNvPr>
          <p:cNvCxnSpPr/>
          <p:nvPr/>
        </p:nvCxnSpPr>
        <p:spPr>
          <a:xfrm>
            <a:off x="4269850" y="614371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553083-78AC-4707-BC1F-594693ED3E88}"/>
              </a:ext>
            </a:extLst>
          </p:cNvPr>
          <p:cNvSpPr txBox="1"/>
          <p:nvPr/>
        </p:nvSpPr>
        <p:spPr>
          <a:xfrm>
            <a:off x="697998" y="6247496"/>
            <a:ext cx="2932341" cy="492443"/>
          </a:xfrm>
          <a:prstGeom prst="rect">
            <a:avLst/>
          </a:prstGeom>
          <a:noFill/>
        </p:spPr>
        <p:txBody>
          <a:bodyPr wrap="none" rtlCol="0">
            <a:spAutoFit/>
          </a:bodyPr>
          <a:lstStyle/>
          <a:p>
            <a:pPr algn="r"/>
            <a:r>
              <a:rPr lang="en-US" sz="1300" b="1">
                <a:solidFill>
                  <a:srgbClr val="002060"/>
                </a:solidFill>
                <a:latin typeface="Cambria" panose="02040503050406030204" pitchFamily="18" charset="0"/>
                <a:ea typeface="Cambria" panose="02040503050406030204" pitchFamily="18" charset="0"/>
              </a:rPr>
              <a:t>Kumaraguru College of Technology/</a:t>
            </a:r>
          </a:p>
          <a:p>
            <a:pPr algn="r"/>
            <a:r>
              <a:rPr lang="en-US" sz="1300" b="1">
                <a:solidFill>
                  <a:srgbClr val="002060"/>
                </a:solidFill>
                <a:latin typeface="Cambria" panose="02040503050406030204" pitchFamily="18" charset="0"/>
                <a:ea typeface="Cambria" panose="02040503050406030204" pitchFamily="18" charset="0"/>
              </a:rPr>
              <a:t>Coimbatore</a:t>
            </a:r>
          </a:p>
        </p:txBody>
      </p:sp>
      <p:sp>
        <p:nvSpPr>
          <p:cNvPr id="13" name="TextBox 12">
            <a:extLst>
              <a:ext uri="{FF2B5EF4-FFF2-40B4-BE49-F238E27FC236}">
                <a16:creationId xmlns:a16="http://schemas.microsoft.com/office/drawing/2014/main" id="{701F7CE8-5598-4AA6-AF6E-0515B2C635B4}"/>
              </a:ext>
            </a:extLst>
          </p:cNvPr>
          <p:cNvSpPr txBox="1"/>
          <p:nvPr/>
        </p:nvSpPr>
        <p:spPr>
          <a:xfrm>
            <a:off x="173291" y="116262"/>
            <a:ext cx="7452010" cy="369332"/>
          </a:xfrm>
          <a:prstGeom prst="rect">
            <a:avLst/>
          </a:prstGeom>
          <a:noFill/>
        </p:spPr>
        <p:txBody>
          <a:bodyPr wrap="square" lIns="91440" tIns="45720" rIns="91440" bIns="45720" rtlCol="0" anchor="t">
            <a:spAutoFit/>
          </a:bodyPr>
          <a:lstStyle/>
          <a:p>
            <a:pPr algn="ctr"/>
            <a:r>
              <a:rPr lang="en-IN" b="1">
                <a:solidFill>
                  <a:schemeClr val="accent2">
                    <a:lumMod val="50000"/>
                  </a:schemeClr>
                </a:solidFill>
                <a:latin typeface="Calibri"/>
                <a:cs typeface="Times New Roman"/>
              </a:rPr>
              <a:t>PRESENTATION OUTLINE</a:t>
            </a:r>
            <a:r>
              <a:rPr lang="en-US" b="1">
                <a:solidFill>
                  <a:schemeClr val="accent2">
                    <a:lumMod val="50000"/>
                  </a:schemeClr>
                </a:solidFill>
              </a:rPr>
              <a:t>	</a:t>
            </a:r>
            <a:endParaRPr lang="en-US" b="1">
              <a:solidFill>
                <a:schemeClr val="accent2">
                  <a:lumMod val="50000"/>
                </a:schemeClr>
              </a:solidFill>
              <a:cs typeface="Calibri"/>
            </a:endParaRPr>
          </a:p>
        </p:txBody>
      </p:sp>
      <p:cxnSp>
        <p:nvCxnSpPr>
          <p:cNvPr id="20" name="Straight Connector 19">
            <a:extLst>
              <a:ext uri="{FF2B5EF4-FFF2-40B4-BE49-F238E27FC236}">
                <a16:creationId xmlns:a16="http://schemas.microsoft.com/office/drawing/2014/main" id="{BDED24F5-D83E-49E1-80D5-90E70771C00B}"/>
              </a:ext>
            </a:extLst>
          </p:cNvPr>
          <p:cNvCxnSpPr/>
          <p:nvPr/>
        </p:nvCxnSpPr>
        <p:spPr>
          <a:xfrm>
            <a:off x="7706138" y="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80265D-0301-49D6-AADC-BE0208FC2601}"/>
              </a:ext>
            </a:extLst>
          </p:cNvPr>
          <p:cNvSpPr txBox="1"/>
          <p:nvPr/>
        </p:nvSpPr>
        <p:spPr>
          <a:xfrm>
            <a:off x="7786976" y="218645"/>
            <a:ext cx="1264570" cy="276999"/>
          </a:xfrm>
          <a:prstGeom prst="rect">
            <a:avLst/>
          </a:prstGeom>
          <a:noFill/>
        </p:spPr>
        <p:txBody>
          <a:bodyPr wrap="square" lIns="91440" tIns="45720" rIns="91440" bIns="45720" rtlCol="0" anchor="t">
            <a:spAutoFit/>
          </a:bodyPr>
          <a:lstStyle/>
          <a:p>
            <a:pPr algn="l"/>
            <a:r>
              <a:rPr lang="en-IN" sz="1200" b="1">
                <a:latin typeface="Nunito Sans"/>
              </a:rPr>
              <a:t>TEAM NO :10</a:t>
            </a:r>
            <a:endParaRPr lang="en-IN" sz="1200" b="1" i="0">
              <a:effectLst/>
              <a:latin typeface="Nunito Sans" pitchFamily="2" charset="0"/>
            </a:endParaRPr>
          </a:p>
        </p:txBody>
      </p:sp>
      <p:sp>
        <p:nvSpPr>
          <p:cNvPr id="14" name="Content Placeholder 2">
            <a:extLst>
              <a:ext uri="{FF2B5EF4-FFF2-40B4-BE49-F238E27FC236}">
                <a16:creationId xmlns:a16="http://schemas.microsoft.com/office/drawing/2014/main" id="{719B207A-16F7-1545-55ED-B0A1D994B606}"/>
              </a:ext>
            </a:extLst>
          </p:cNvPr>
          <p:cNvSpPr txBox="1">
            <a:spLocks/>
          </p:cNvSpPr>
          <p:nvPr/>
        </p:nvSpPr>
        <p:spPr>
          <a:xfrm>
            <a:off x="700088" y="1005865"/>
            <a:ext cx="8052089" cy="491787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400" b="1">
                <a:latin typeface="Times New Roman" panose="02020603050405020304" pitchFamily="18" charset="0"/>
                <a:cs typeface="Times New Roman" panose="02020603050405020304" pitchFamily="18" charset="0"/>
              </a:rPr>
              <a:t>Literature Survey</a:t>
            </a: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Inference</a:t>
            </a:r>
          </a:p>
          <a:p>
            <a:pPr>
              <a:lnSpc>
                <a:spcPct val="150000"/>
              </a:lnSpc>
            </a:pPr>
            <a:r>
              <a:rPr lang="en-IN" sz="2400" b="1">
                <a:latin typeface="Times New Roman" panose="02020603050405020304" pitchFamily="18" charset="0"/>
                <a:cs typeface="Times New Roman" panose="02020603050405020304" pitchFamily="18" charset="0"/>
              </a:rPr>
              <a:t>Problem Statement</a:t>
            </a:r>
            <a:endParaRPr lang="en-IN" sz="2400" b="1">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Dataset Used</a:t>
            </a: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Block diagram for Proposed System</a:t>
            </a: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Front End &amp; Back End</a:t>
            </a:r>
          </a:p>
          <a:p>
            <a:pPr>
              <a:lnSpc>
                <a:spcPct val="150000"/>
              </a:lnSpc>
            </a:pPr>
            <a:r>
              <a:rPr lang="en-IN" sz="2400" b="1">
                <a:latin typeface="Times New Roman" panose="02020603050405020304" pitchFamily="18" charset="0"/>
                <a:cs typeface="Times New Roman" panose="02020603050405020304" pitchFamily="18" charset="0"/>
              </a:rPr>
              <a:t>Timeline using Gantt chart</a:t>
            </a:r>
            <a:endParaRPr lang="en-IN" sz="2400" b="1">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400" b="1">
                <a:latin typeface="Times New Roman" panose="02020603050405020304" pitchFamily="18" charset="0"/>
                <a:cs typeface="Times New Roman" panose="02020603050405020304" pitchFamily="18" charset="0"/>
              </a:rPr>
              <a:t>References</a:t>
            </a:r>
            <a:endParaRPr lang="en-IN" sz="2400" b="1">
              <a:solidFill>
                <a:schemeClr val="tx1"/>
              </a:solidFill>
              <a:latin typeface="Times New Roman" panose="02020603050405020304" pitchFamily="18" charset="0"/>
              <a:cs typeface="Times New Roman" panose="02020603050405020304" pitchFamily="18" charset="0"/>
            </a:endParaRPr>
          </a:p>
          <a:p>
            <a:endParaRPr lang="en-IN" sz="2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87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9282261"/>
              </p:ext>
            </p:extLst>
          </p:nvPr>
        </p:nvGraphicFramePr>
        <p:xfrm>
          <a:off x="1" y="0"/>
          <a:ext cx="9143999" cy="6727974"/>
        </p:xfrm>
        <a:graphic>
          <a:graphicData uri="http://schemas.openxmlformats.org/drawingml/2006/table">
            <a:tbl>
              <a:tblPr firstRow="1" bandRow="1">
                <a:tableStyleId>{5C22544A-7EE6-4342-B048-85BDC9FD1C3A}</a:tableStyleId>
              </a:tblPr>
              <a:tblGrid>
                <a:gridCol w="2226365">
                  <a:extLst>
                    <a:ext uri="{9D8B030D-6E8A-4147-A177-3AD203B41FA5}">
                      <a16:colId xmlns:a16="http://schemas.microsoft.com/office/drawing/2014/main" val="20000"/>
                    </a:ext>
                  </a:extLst>
                </a:gridCol>
                <a:gridCol w="1192695">
                  <a:extLst>
                    <a:ext uri="{9D8B030D-6E8A-4147-A177-3AD203B41FA5}">
                      <a16:colId xmlns:a16="http://schemas.microsoft.com/office/drawing/2014/main" val="20001"/>
                    </a:ext>
                  </a:extLst>
                </a:gridCol>
                <a:gridCol w="5724939">
                  <a:extLst>
                    <a:ext uri="{9D8B030D-6E8A-4147-A177-3AD203B41FA5}">
                      <a16:colId xmlns:a16="http://schemas.microsoft.com/office/drawing/2014/main" val="20002"/>
                    </a:ext>
                  </a:extLst>
                </a:gridCol>
              </a:tblGrid>
              <a:tr h="12642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Calibri"/>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Calibri"/>
                        <a:cs typeface="Times New Roman"/>
                      </a:endParaRPr>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a:solidFill>
                            <a:schemeClr val="tx1"/>
                          </a:solidFill>
                          <a:latin typeface="Calibri"/>
                        </a:rPr>
                        <a:t>Effectively uses e-commerce information to maintain and enhance the emotional bond between stores and consumers, while avoiding open confrontation with competitors, and explore more refined database marketing application strategies of e-commerce</a:t>
                      </a:r>
                      <a:endParaRPr kumimoji="0" lang="en-US" sz="1600" b="0" kern="1200">
                        <a:solidFill>
                          <a:schemeClr val="tx1"/>
                        </a:solidFill>
                        <a:latin typeface="Calibri"/>
                        <a:ea typeface="+mn-ea"/>
                        <a:cs typeface="Times New Roman"/>
                      </a:endParaRPr>
                    </a:p>
                  </a:txBody>
                  <a:tcPr>
                    <a:solidFill>
                      <a:schemeClr val="bg2"/>
                    </a:solidFill>
                  </a:tcPr>
                </a:tc>
                <a:extLst>
                  <a:ext uri="{0D108BD9-81ED-4DB2-BD59-A6C34878D82A}">
                    <a16:rowId xmlns:a16="http://schemas.microsoft.com/office/drawing/2014/main" val="10000"/>
                  </a:ext>
                </a:extLst>
              </a:tr>
              <a:tr h="897142">
                <a:tc rowSpan="5">
                  <a:txBody>
                    <a:bodyPr/>
                    <a:lstStyle/>
                    <a:p>
                      <a:pPr algn="l">
                        <a:lnSpc>
                          <a:spcPct val="100000"/>
                        </a:lnSpc>
                      </a:pPr>
                      <a:r>
                        <a:rPr lang="en-US" sz="1600" b="1">
                          <a:latin typeface="Calibri"/>
                        </a:rPr>
                        <a:t>Title: </a:t>
                      </a:r>
                    </a:p>
                    <a:p>
                      <a:pPr lvl="0" algn="l">
                        <a:lnSpc>
                          <a:spcPct val="100000"/>
                        </a:lnSpc>
                        <a:buNone/>
                      </a:pPr>
                      <a:r>
                        <a:rPr lang="en-US" sz="1600">
                          <a:latin typeface="Calibri"/>
                        </a:rPr>
                        <a:t>Research on E-Commerce Database Marketing Based on Machine Learning Algorithm</a:t>
                      </a:r>
                    </a:p>
                    <a:p>
                      <a:pPr algn="l">
                        <a:lnSpc>
                          <a:spcPct val="100000"/>
                        </a:lnSpc>
                      </a:pPr>
                      <a:endParaRPr lang="en-US" sz="1600">
                        <a:latin typeface="Calibri"/>
                      </a:endParaRPr>
                    </a:p>
                    <a:p>
                      <a:pPr algn="l">
                        <a:lnSpc>
                          <a:spcPct val="100000"/>
                        </a:lnSpc>
                      </a:pPr>
                      <a:r>
                        <a:rPr lang="en-US" sz="1600" b="1">
                          <a:latin typeface="Calibri"/>
                        </a:rPr>
                        <a:t>Author:</a:t>
                      </a:r>
                      <a:r>
                        <a:rPr lang="en-US" sz="1600">
                          <a:latin typeface="Calibri"/>
                        </a:rPr>
                        <a:t> </a:t>
                      </a:r>
                    </a:p>
                    <a:p>
                      <a:pPr lvl="0" algn="l">
                        <a:lnSpc>
                          <a:spcPct val="100000"/>
                        </a:lnSpc>
                        <a:buNone/>
                      </a:pPr>
                      <a:r>
                        <a:rPr lang="en-IN" sz="1600">
                          <a:latin typeface="Calibri"/>
                        </a:rPr>
                        <a:t>Nie Chen(2022)</a:t>
                      </a:r>
                      <a:endParaRPr lang="en-US" sz="1600">
                        <a:latin typeface="Calibri"/>
                      </a:endParaRPr>
                    </a:p>
                    <a:p>
                      <a:pPr algn="l">
                        <a:lnSpc>
                          <a:spcPct val="100000"/>
                        </a:lnSpc>
                      </a:pPr>
                      <a:endParaRPr lang="en-US" sz="1600">
                        <a:latin typeface="Times New Roman" pitchFamily="18" charset="0"/>
                        <a:cs typeface="Times New Roman" pitchFamily="18" charset="0"/>
                      </a:endParaRPr>
                    </a:p>
                    <a:p>
                      <a:pPr algn="l">
                        <a:lnSpc>
                          <a:spcPct val="100000"/>
                        </a:lnSpc>
                      </a:pPr>
                      <a:endParaRPr lang="en-IN" sz="1600">
                        <a:latin typeface="Times New Roman" pitchFamily="18" charset="0"/>
                        <a:cs typeface="Times New Roman" pitchFamily="18" charset="0"/>
                      </a:endParaRPr>
                    </a:p>
                  </a:txBody>
                  <a:tcPr/>
                </a:tc>
                <a:tc>
                  <a:txBody>
                    <a:bodyPr/>
                    <a:lstStyle/>
                    <a:p>
                      <a:pPr algn="l"/>
                      <a:r>
                        <a:rPr kumimoji="0" lang="en-US" sz="1600" b="1" kern="1200">
                          <a:solidFill>
                            <a:schemeClr val="dk1"/>
                          </a:solidFill>
                          <a:latin typeface="Calibri"/>
                          <a:ea typeface="+mn-ea"/>
                          <a:cs typeface="Times New Roman"/>
                        </a:rPr>
                        <a:t>Proposed Solution:</a:t>
                      </a:r>
                    </a:p>
                    <a:p>
                      <a:pPr algn="l"/>
                      <a:endParaRPr kumimoji="0" lang="en-US" sz="1600" b="0" kern="1200">
                        <a:solidFill>
                          <a:schemeClr val="dk1"/>
                        </a:solidFill>
                        <a:latin typeface="Calibri"/>
                        <a:ea typeface="+mn-ea"/>
                        <a:cs typeface="Times New Roman"/>
                      </a:endParaRPr>
                    </a:p>
                  </a:txBody>
                  <a:tcPr marL="68580" marR="68580" marT="0" marB="0"/>
                </a:tc>
                <a:tc>
                  <a:txBody>
                    <a:bodyPr/>
                    <a:lstStyle/>
                    <a:p>
                      <a:pPr marL="0" indent="0" algn="l">
                        <a:lnSpc>
                          <a:spcPct val="100000"/>
                        </a:lnSpc>
                        <a:spcAft>
                          <a:spcPts val="0"/>
                        </a:spcAft>
                        <a:buFont typeface="+mj-lt"/>
                        <a:buNone/>
                      </a:pPr>
                      <a:r>
                        <a:rPr lang="en-US" sz="1600">
                          <a:latin typeface="Calibri"/>
                        </a:rPr>
                        <a:t>Customer type Classification Algorithms - Logistic regression, Random forest, support vector machine, and GBDT</a:t>
                      </a:r>
                      <a:endParaRPr lang="en-IN" sz="1600" b="0">
                        <a:solidFill>
                          <a:schemeClr val="tx1"/>
                        </a:solidFill>
                        <a:effectLst/>
                        <a:latin typeface="Calibri"/>
                        <a:cs typeface="Times New Roman"/>
                      </a:endParaRPr>
                    </a:p>
                    <a:p>
                      <a:pPr marL="0" indent="0" algn="l">
                        <a:lnSpc>
                          <a:spcPct val="100000"/>
                        </a:lnSpc>
                        <a:spcAft>
                          <a:spcPts val="0"/>
                        </a:spcAft>
                        <a:buFont typeface="+mj-lt"/>
                        <a:buNone/>
                      </a:pPr>
                      <a:endParaRPr lang="en-US" sz="1600">
                        <a:latin typeface="Calibri"/>
                      </a:endParaRPr>
                    </a:p>
                  </a:txBody>
                  <a:tcPr marL="68580" marR="68580" marT="0" marB="0"/>
                </a:tc>
                <a:extLst>
                  <a:ext uri="{0D108BD9-81ED-4DB2-BD59-A6C34878D82A}">
                    <a16:rowId xmlns:a16="http://schemas.microsoft.com/office/drawing/2014/main" val="10001"/>
                  </a:ext>
                </a:extLst>
              </a:tr>
              <a:tr h="878541">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Calibri"/>
                          <a:cs typeface="Times New Roman"/>
                        </a:rPr>
                        <a:t>Output:</a:t>
                      </a:r>
                      <a:endParaRPr lang="en-IN" sz="1600" b="1">
                        <a:solidFill>
                          <a:schemeClr val="tx1"/>
                        </a:solidFill>
                        <a:latin typeface="Calibri"/>
                        <a:cs typeface="Times New Roman"/>
                      </a:endParaRPr>
                    </a:p>
                    <a:p>
                      <a:pPr algn="l">
                        <a:lnSpc>
                          <a:spcPct val="100000"/>
                        </a:lnSpc>
                      </a:pPr>
                      <a:endParaRPr lang="en-IN" sz="1600" b="0" baseline="0">
                        <a:solidFill>
                          <a:schemeClr val="tx1"/>
                        </a:solidFill>
                        <a:latin typeface="Calibri"/>
                        <a:cs typeface="Times New Roman"/>
                      </a:endParaRPr>
                    </a:p>
                    <a:p>
                      <a:pPr algn="l">
                        <a:lnSpc>
                          <a:spcPct val="100000"/>
                        </a:lnSpc>
                      </a:pPr>
                      <a:endParaRPr lang="en-IN" sz="1600" b="0">
                        <a:solidFill>
                          <a:schemeClr val="tx1"/>
                        </a:solidFill>
                        <a:latin typeface="Calibri"/>
                        <a:cs typeface="Times New Roman"/>
                      </a:endParaRPr>
                    </a:p>
                  </a:txBody>
                  <a:tcPr/>
                </a:tc>
                <a:tc>
                  <a:txBody>
                    <a:bodyPr/>
                    <a:lstStyle/>
                    <a:p>
                      <a:pPr algn="l">
                        <a:lnSpc>
                          <a:spcPct val="100000"/>
                        </a:lnSpc>
                      </a:pPr>
                      <a:r>
                        <a:rPr lang="en-US" sz="1600">
                          <a:solidFill>
                            <a:schemeClr val="tx1"/>
                          </a:solidFill>
                          <a:latin typeface="Calibri"/>
                          <a:cs typeface="Times New Roman"/>
                        </a:rPr>
                        <a:t>On the classification Algorithm GBDT (</a:t>
                      </a:r>
                      <a:r>
                        <a:rPr lang="en-IN" sz="1600">
                          <a:latin typeface="Calibri"/>
                        </a:rPr>
                        <a:t>gradient lifting decision tree</a:t>
                      </a:r>
                      <a:r>
                        <a:rPr lang="en-US" sz="1600">
                          <a:solidFill>
                            <a:schemeClr val="tx1"/>
                          </a:solidFill>
                          <a:latin typeface="Calibri"/>
                          <a:cs typeface="Times New Roman"/>
                        </a:rPr>
                        <a:t>)has proved to be better than other algorithms</a:t>
                      </a:r>
                      <a:endParaRPr lang="en-IN" sz="1600">
                        <a:solidFill>
                          <a:schemeClr val="tx1"/>
                        </a:solidFill>
                        <a:latin typeface="Calibri"/>
                        <a:cs typeface="Times New Roman"/>
                      </a:endParaRPr>
                    </a:p>
                  </a:txBody>
                  <a:tcPr/>
                </a:tc>
                <a:extLst>
                  <a:ext uri="{0D108BD9-81ED-4DB2-BD59-A6C34878D82A}">
                    <a16:rowId xmlns:a16="http://schemas.microsoft.com/office/drawing/2014/main" val="10002"/>
                  </a:ext>
                </a:extLst>
              </a:tr>
              <a:tr h="685552">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Calibri"/>
                          <a:cs typeface="Times New Roman"/>
                        </a:rPr>
                        <a:t>Merits:</a:t>
                      </a:r>
                      <a:endParaRPr lang="en-IN" sz="1600" b="0">
                        <a:latin typeface="Calibri"/>
                        <a:cs typeface="Times New Roman"/>
                      </a:endParaRPr>
                    </a:p>
                  </a:txBody>
                  <a:tcPr/>
                </a:tc>
                <a:tc>
                  <a:txBody>
                    <a:bodyPr/>
                    <a:lstStyle/>
                    <a:p>
                      <a:pPr marL="0" indent="0" algn="l">
                        <a:lnSpc>
                          <a:spcPct val="100000"/>
                        </a:lnSpc>
                        <a:buFont typeface="Arial" panose="020B0604020202020204" pitchFamily="34" charset="0"/>
                        <a:buNone/>
                      </a:pPr>
                      <a:r>
                        <a:rPr lang="en-US" sz="1600">
                          <a:latin typeface="Calibri"/>
                        </a:rPr>
                        <a:t>If the number of features is too much, it is easy to overfit and train the model for too long</a:t>
                      </a:r>
                    </a:p>
                    <a:p>
                      <a:pPr marL="285750" indent="-285750" algn="l">
                        <a:lnSpc>
                          <a:spcPct val="100000"/>
                        </a:lnSpc>
                        <a:buFont typeface="Arial" panose="020B0604020202020204" pitchFamily="34" charset="0"/>
                        <a:buChar char="•"/>
                      </a:pPr>
                      <a:endParaRPr lang="en-IN" sz="1600">
                        <a:latin typeface="Calibri"/>
                        <a:cs typeface="Times New Roman"/>
                      </a:endParaRPr>
                    </a:p>
                  </a:txBody>
                  <a:tcPr/>
                </a:tc>
                <a:extLst>
                  <a:ext uri="{0D108BD9-81ED-4DB2-BD59-A6C34878D82A}">
                    <a16:rowId xmlns:a16="http://schemas.microsoft.com/office/drawing/2014/main" val="10003"/>
                  </a:ext>
                </a:extLst>
              </a:tr>
              <a:tr h="248465">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Calibri"/>
                          <a:cs typeface="Times New Roman"/>
                        </a:rPr>
                        <a:t>Demerits:</a:t>
                      </a:r>
                    </a:p>
                  </a:txBody>
                  <a:tcPr/>
                </a:tc>
                <a:tc>
                  <a:txBody>
                    <a:bodyPr/>
                    <a:lstStyle/>
                    <a:p>
                      <a:pPr algn="l">
                        <a:lnSpc>
                          <a:spcPct val="100000"/>
                        </a:lnSpc>
                      </a:pPr>
                      <a:r>
                        <a:rPr lang="en-US" sz="1600">
                          <a:latin typeface="Calibri"/>
                        </a:rPr>
                        <a:t>Selection of characteristic variables is difficult:</a:t>
                      </a:r>
                    </a:p>
                    <a:p>
                      <a:pPr marL="0" indent="0" algn="l">
                        <a:lnSpc>
                          <a:spcPct val="100000"/>
                        </a:lnSpc>
                        <a:buFont typeface="Arial" panose="020B0604020202020204" pitchFamily="34" charset="0"/>
                        <a:buNone/>
                      </a:pPr>
                      <a:r>
                        <a:rPr lang="en-US" sz="1600">
                          <a:latin typeface="Calibri"/>
                        </a:rPr>
                        <a:t>If the number of feature variables is too small, the classification characteristics are not obvious, and the classification effect will be reduced</a:t>
                      </a:r>
                    </a:p>
                  </a:txBody>
                  <a:tcPr/>
                </a:tc>
                <a:extLst>
                  <a:ext uri="{0D108BD9-81ED-4DB2-BD59-A6C34878D82A}">
                    <a16:rowId xmlns:a16="http://schemas.microsoft.com/office/drawing/2014/main" val="10004"/>
                  </a:ext>
                </a:extLst>
              </a:tr>
              <a:tr h="105215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Calibri"/>
                          <a:cs typeface="Times New Roman"/>
                        </a:rPr>
                        <a:t>Future Scope</a:t>
                      </a:r>
                      <a:r>
                        <a:rPr lang="en-IN" sz="1600" b="0">
                          <a:latin typeface="Calibri"/>
                          <a:cs typeface="Times New Roman"/>
                        </a:rPr>
                        <a:t>:</a:t>
                      </a:r>
                    </a:p>
                  </a:txBody>
                  <a:tcPr/>
                </a:tc>
                <a:tc>
                  <a:txBody>
                    <a:bodyPr/>
                    <a:lstStyle/>
                    <a:p>
                      <a:pPr marL="400050" indent="-400050" algn="just">
                        <a:lnSpc>
                          <a:spcPct val="100000"/>
                        </a:lnSpc>
                        <a:buFont typeface="+mj-lt"/>
                        <a:buAutoNum type="romanLcPeriod"/>
                      </a:pPr>
                      <a:endParaRPr lang="en-US" sz="1600">
                        <a:latin typeface="Calibri"/>
                      </a:endParaRPr>
                    </a:p>
                    <a:p>
                      <a:pPr marL="0" indent="0" algn="just">
                        <a:lnSpc>
                          <a:spcPct val="100000"/>
                        </a:lnSpc>
                        <a:buFont typeface="+mj-lt"/>
                        <a:buNone/>
                      </a:pPr>
                      <a:r>
                        <a:rPr lang="en-US" sz="1600">
                          <a:latin typeface="Calibri"/>
                        </a:rPr>
                        <a:t>Need further research in :</a:t>
                      </a:r>
                    </a:p>
                    <a:p>
                      <a:pPr marL="0" indent="0" algn="just">
                        <a:lnSpc>
                          <a:spcPct val="100000"/>
                        </a:lnSpc>
                        <a:buFont typeface="+mj-lt"/>
                        <a:buNone/>
                      </a:pPr>
                      <a:endParaRPr lang="en-US" sz="1600">
                        <a:latin typeface="Calibri"/>
                      </a:endParaRPr>
                    </a:p>
                    <a:p>
                      <a:pPr marL="400050" indent="-400050" algn="just">
                        <a:lnSpc>
                          <a:spcPct val="100000"/>
                        </a:lnSpc>
                        <a:buFont typeface="+mj-lt"/>
                        <a:buAutoNum type="romanLcPeriod"/>
                      </a:pPr>
                      <a:r>
                        <a:rPr lang="en-US" sz="1600">
                          <a:latin typeface="Calibri"/>
                        </a:rPr>
                        <a:t>Need to in-depth understanding of e-commerce database marketing status</a:t>
                      </a:r>
                    </a:p>
                    <a:p>
                      <a:pPr marL="400050" indent="-400050" algn="just">
                        <a:lnSpc>
                          <a:spcPct val="100000"/>
                        </a:lnSpc>
                        <a:buFont typeface="+mj-lt"/>
                        <a:buAutoNum type="romanLcPeriod"/>
                      </a:pPr>
                      <a:r>
                        <a:rPr lang="en-IN" sz="1600">
                          <a:latin typeface="Calibri"/>
                        </a:rPr>
                        <a:t>Improve feature construction from multiple perspectives based on e-commerce practical experience</a:t>
                      </a:r>
                      <a:endParaRPr lang="en-IN" sz="1600">
                        <a:latin typeface="Calibri"/>
                        <a:cs typeface="Times New Roman"/>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521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68461388"/>
              </p:ext>
            </p:extLst>
          </p:nvPr>
        </p:nvGraphicFramePr>
        <p:xfrm>
          <a:off x="0" y="12255"/>
          <a:ext cx="9143999" cy="7360351"/>
        </p:xfrm>
        <a:graphic>
          <a:graphicData uri="http://schemas.openxmlformats.org/drawingml/2006/table">
            <a:tbl>
              <a:tblPr firstRow="1" bandRow="1">
                <a:tableStyleId>{5C22544A-7EE6-4342-B048-85BDC9FD1C3A}</a:tableStyleId>
              </a:tblPr>
              <a:tblGrid>
                <a:gridCol w="2226365">
                  <a:extLst>
                    <a:ext uri="{9D8B030D-6E8A-4147-A177-3AD203B41FA5}">
                      <a16:colId xmlns:a16="http://schemas.microsoft.com/office/drawing/2014/main" val="20000"/>
                    </a:ext>
                  </a:extLst>
                </a:gridCol>
                <a:gridCol w="1192695">
                  <a:extLst>
                    <a:ext uri="{9D8B030D-6E8A-4147-A177-3AD203B41FA5}">
                      <a16:colId xmlns:a16="http://schemas.microsoft.com/office/drawing/2014/main" val="20001"/>
                    </a:ext>
                  </a:extLst>
                </a:gridCol>
                <a:gridCol w="5724939">
                  <a:extLst>
                    <a:ext uri="{9D8B030D-6E8A-4147-A177-3AD203B41FA5}">
                      <a16:colId xmlns:a16="http://schemas.microsoft.com/office/drawing/2014/main" val="20002"/>
                    </a:ext>
                  </a:extLst>
                </a:gridCol>
              </a:tblGrid>
              <a:tr h="12642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Calibri"/>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Calibri"/>
                        <a:cs typeface="Times New Roman"/>
                      </a:endParaRPr>
                    </a:p>
                  </a:txBody>
                  <a:tcPr>
                    <a:solidFill>
                      <a:schemeClr val="bg2"/>
                    </a:solidFill>
                  </a:tcPr>
                </a:tc>
                <a:tc>
                  <a:txBody>
                    <a:bodyPr/>
                    <a:lstStyle/>
                    <a:p>
                      <a:pPr lvl="0" algn="l">
                        <a:lnSpc>
                          <a:spcPct val="100000"/>
                        </a:lnSpc>
                        <a:spcBef>
                          <a:spcPts val="0"/>
                        </a:spcBef>
                        <a:spcAft>
                          <a:spcPts val="0"/>
                        </a:spcAft>
                        <a:buNone/>
                      </a:pPr>
                      <a:r>
                        <a:rPr lang="en-US" sz="1600" b="0" i="0" u="none" strike="noStrike" kern="1200" noProof="0">
                          <a:solidFill>
                            <a:schemeClr val="tx1"/>
                          </a:solidFill>
                          <a:latin typeface="Calibri"/>
                        </a:rPr>
                        <a:t>For merchants and e-commerce companies, the</a:t>
                      </a:r>
                      <a:endParaRPr lang="en-US" sz="1600">
                        <a:solidFill>
                          <a:schemeClr val="tx1"/>
                        </a:solidFill>
                        <a:latin typeface="Calibri"/>
                      </a:endParaRPr>
                    </a:p>
                    <a:p>
                      <a:pPr lvl="0" algn="l">
                        <a:lnSpc>
                          <a:spcPct val="100000"/>
                        </a:lnSpc>
                        <a:spcBef>
                          <a:spcPts val="0"/>
                        </a:spcBef>
                        <a:spcAft>
                          <a:spcPts val="0"/>
                        </a:spcAft>
                        <a:buNone/>
                      </a:pPr>
                      <a:r>
                        <a:rPr lang="en-US" sz="1600" b="0" i="0" u="none" strike="noStrike" kern="1200" noProof="0">
                          <a:solidFill>
                            <a:schemeClr val="tx1"/>
                          </a:solidFill>
                          <a:latin typeface="Calibri"/>
                        </a:rPr>
                        <a:t>increase of click-through rate (CTR) can be considered as an indicator of an increase of revenue. Therefore, much attention has been paid to creative design for improving the visual experience of advertisements.</a:t>
                      </a:r>
                      <a:endParaRPr kumimoji="0" lang="en-US" sz="1600">
                        <a:solidFill>
                          <a:schemeClr val="tx1"/>
                        </a:solidFill>
                        <a:latin typeface="Calibri"/>
                      </a:endParaRPr>
                    </a:p>
                  </a:txBody>
                  <a:tcPr>
                    <a:solidFill>
                      <a:schemeClr val="bg2"/>
                    </a:solidFill>
                  </a:tcPr>
                </a:tc>
                <a:extLst>
                  <a:ext uri="{0D108BD9-81ED-4DB2-BD59-A6C34878D82A}">
                    <a16:rowId xmlns:a16="http://schemas.microsoft.com/office/drawing/2014/main" val="10000"/>
                  </a:ext>
                </a:extLst>
              </a:tr>
              <a:tr h="1771177">
                <a:tc rowSpan="5">
                  <a:txBody>
                    <a:bodyPr/>
                    <a:lstStyle/>
                    <a:p>
                      <a:pPr algn="l">
                        <a:lnSpc>
                          <a:spcPct val="100000"/>
                        </a:lnSpc>
                      </a:pPr>
                      <a:r>
                        <a:rPr lang="en-IN" sz="1600" b="1">
                          <a:latin typeface="Calibri"/>
                          <a:cs typeface="Times New Roman"/>
                        </a:rPr>
                        <a:t>Title:</a:t>
                      </a:r>
                      <a:endParaRPr lang="en-US" sz="1600" b="1">
                        <a:latin typeface="Calibri"/>
                      </a:endParaRPr>
                    </a:p>
                    <a:p>
                      <a:pPr lvl="0" algn="l">
                        <a:lnSpc>
                          <a:spcPct val="100000"/>
                        </a:lnSpc>
                        <a:buNone/>
                      </a:pPr>
                      <a:r>
                        <a:rPr lang="en-IN" sz="1600" b="0" i="0" u="none" strike="noStrike" noProof="0">
                          <a:latin typeface="Calibri"/>
                        </a:rPr>
                        <a:t>Automated Creative Optimization for E-Commerce Advertising</a:t>
                      </a:r>
                    </a:p>
                    <a:p>
                      <a:pPr lvl="0" algn="l">
                        <a:lnSpc>
                          <a:spcPct val="100000"/>
                        </a:lnSpc>
                        <a:buNone/>
                      </a:pPr>
                      <a:endParaRPr lang="en-IN" sz="1600" b="0" i="0" u="none" strike="noStrike" noProof="0">
                        <a:latin typeface="Calibri"/>
                      </a:endParaRPr>
                    </a:p>
                    <a:p>
                      <a:pPr lvl="0" algn="l">
                        <a:lnSpc>
                          <a:spcPct val="100000"/>
                        </a:lnSpc>
                        <a:buNone/>
                      </a:pPr>
                      <a:r>
                        <a:rPr lang="en-IN" sz="1600" b="1" i="0" u="none" strike="noStrike" noProof="0">
                          <a:latin typeface="Calibri"/>
                        </a:rPr>
                        <a:t>Author:</a:t>
                      </a:r>
                    </a:p>
                    <a:p>
                      <a:pPr lvl="0" algn="l">
                        <a:lnSpc>
                          <a:spcPct val="100000"/>
                        </a:lnSpc>
                        <a:spcBef>
                          <a:spcPts val="0"/>
                        </a:spcBef>
                        <a:spcAft>
                          <a:spcPts val="0"/>
                        </a:spcAft>
                        <a:buNone/>
                      </a:pPr>
                      <a:r>
                        <a:rPr lang="en-IN" sz="1600" b="0" i="0" u="none" strike="noStrike" noProof="0" err="1">
                          <a:latin typeface="Calibri"/>
                        </a:rPr>
                        <a:t>Jin</a:t>
                      </a:r>
                      <a:r>
                        <a:rPr lang="en-IN" sz="1600" b="0" i="0" u="none" strike="noStrike" noProof="0">
                          <a:latin typeface="Calibri"/>
                        </a:rPr>
                        <a:t> Chen, Ju Xu, </a:t>
                      </a:r>
                      <a:r>
                        <a:rPr lang="en-IN" sz="1600" b="0" i="0" u="none" strike="noStrike" noProof="0" err="1">
                          <a:latin typeface="Calibri"/>
                        </a:rPr>
                        <a:t>Gangwei</a:t>
                      </a:r>
                      <a:r>
                        <a:rPr lang="en-IN" sz="1600" b="0" i="0" u="none" strike="noStrike" noProof="0">
                          <a:latin typeface="Calibri"/>
                        </a:rPr>
                        <a:t> Jiang, </a:t>
                      </a:r>
                      <a:r>
                        <a:rPr lang="en-IN" sz="1600" b="0" i="0" u="none" strike="noStrike" noProof="0" err="1">
                          <a:latin typeface="Calibri"/>
                        </a:rPr>
                        <a:t>Tiezheng</a:t>
                      </a:r>
                      <a:r>
                        <a:rPr lang="en-IN" sz="1600" b="0" i="0" u="none" strike="noStrike" noProof="0">
                          <a:latin typeface="Calibri"/>
                        </a:rPr>
                        <a:t> Ge, Zhiqiang Zhang, </a:t>
                      </a:r>
                      <a:r>
                        <a:rPr lang="en-IN" sz="1600" b="0" i="0" u="none" strike="noStrike" noProof="0" err="1">
                          <a:latin typeface="Calibri"/>
                        </a:rPr>
                        <a:t>Defu</a:t>
                      </a:r>
                      <a:r>
                        <a:rPr lang="en-IN" sz="1600" b="0" i="0" u="none" strike="noStrike" noProof="0">
                          <a:latin typeface="Calibri"/>
                        </a:rPr>
                        <a:t> Lian,</a:t>
                      </a:r>
                      <a:endParaRPr lang="en-IN" sz="1600">
                        <a:latin typeface="Calibri"/>
                      </a:endParaRPr>
                    </a:p>
                    <a:p>
                      <a:pPr lvl="0" algn="l">
                        <a:lnSpc>
                          <a:spcPct val="100000"/>
                        </a:lnSpc>
                        <a:buNone/>
                      </a:pPr>
                      <a:r>
                        <a:rPr lang="en-IN" sz="1600" b="0" i="0" u="none" strike="noStrike" noProof="0">
                          <a:latin typeface="Calibri"/>
                        </a:rPr>
                        <a:t>and Kai Zheng. 2021.</a:t>
                      </a:r>
                      <a:endParaRPr lang="en-IN"/>
                    </a:p>
                  </a:txBody>
                  <a:tcPr/>
                </a:tc>
                <a:tc>
                  <a:txBody>
                    <a:bodyPr/>
                    <a:lstStyle/>
                    <a:p>
                      <a:pPr algn="l"/>
                      <a:r>
                        <a:rPr kumimoji="0" lang="en-US" sz="1600" b="1" kern="1200">
                          <a:solidFill>
                            <a:schemeClr val="dk1"/>
                          </a:solidFill>
                          <a:latin typeface="Calibri"/>
                          <a:ea typeface="+mn-ea"/>
                          <a:cs typeface="Times New Roman"/>
                        </a:rPr>
                        <a:t>Proposed Solution:</a:t>
                      </a:r>
                    </a:p>
                    <a:p>
                      <a:pPr algn="l"/>
                      <a:endParaRPr kumimoji="0" lang="en-US" sz="1600" b="0" kern="1200">
                        <a:solidFill>
                          <a:schemeClr val="dk1"/>
                        </a:solidFill>
                        <a:latin typeface="Calibri"/>
                        <a:ea typeface="+mn-ea"/>
                        <a:cs typeface="Times New Roman"/>
                      </a:endParaRPr>
                    </a:p>
                  </a:txBody>
                  <a:tcPr marL="68580" marR="68580" marT="0" marB="0"/>
                </a:tc>
                <a:tc>
                  <a:txBody>
                    <a:bodyPr/>
                    <a:lstStyle/>
                    <a:p>
                      <a:pPr lvl="0" algn="l">
                        <a:lnSpc>
                          <a:spcPct val="100000"/>
                        </a:lnSpc>
                        <a:spcBef>
                          <a:spcPts val="0"/>
                        </a:spcBef>
                        <a:spcAft>
                          <a:spcPts val="0"/>
                        </a:spcAft>
                        <a:buNone/>
                      </a:pPr>
                      <a:r>
                        <a:rPr lang="en-IN" sz="1600" b="0" i="0" u="none" strike="noStrike" noProof="0">
                          <a:effectLst/>
                          <a:latin typeface="Calibri"/>
                        </a:rPr>
                        <a:t>The proposed solution framework consists of the following phases:</a:t>
                      </a:r>
                      <a:endParaRPr lang="en-IN" sz="1600">
                        <a:latin typeface="Calibri"/>
                      </a:endParaRPr>
                    </a:p>
                    <a:p>
                      <a:pPr lvl="0" algn="l">
                        <a:lnSpc>
                          <a:spcPct val="100000"/>
                        </a:lnSpc>
                        <a:spcBef>
                          <a:spcPts val="0"/>
                        </a:spcBef>
                        <a:spcAft>
                          <a:spcPts val="0"/>
                        </a:spcAft>
                        <a:buNone/>
                      </a:pPr>
                      <a:r>
                        <a:rPr lang="en-IN" sz="1600" b="0" i="0" u="none" strike="noStrike" noProof="0">
                          <a:effectLst/>
                          <a:latin typeface="Calibri"/>
                        </a:rPr>
                        <a:t>(1) CTR Estimation using efficient search strategy:</a:t>
                      </a:r>
                      <a:endParaRPr lang="en-IN" sz="1600">
                        <a:latin typeface="Calibri"/>
                      </a:endParaRPr>
                    </a:p>
                    <a:p>
                      <a:pPr lvl="0" algn="l">
                        <a:lnSpc>
                          <a:spcPct val="100000"/>
                        </a:lnSpc>
                        <a:spcBef>
                          <a:spcPts val="0"/>
                        </a:spcBef>
                        <a:spcAft>
                          <a:spcPts val="0"/>
                        </a:spcAft>
                        <a:buNone/>
                      </a:pPr>
                      <a:r>
                        <a:rPr lang="en-IN" sz="1600">
                          <a:latin typeface="Calibri"/>
                        </a:rPr>
                        <a:t>-</a:t>
                      </a:r>
                      <a:r>
                        <a:rPr lang="en-IN" sz="1600" b="0" i="0" u="none" strike="noStrike" noProof="0">
                          <a:latin typeface="Calibri"/>
                        </a:rPr>
                        <a:t>One-Shot Search Algorithm</a:t>
                      </a:r>
                      <a:endParaRPr lang="en-IN" sz="1600">
                        <a:latin typeface="Calibri"/>
                      </a:endParaRPr>
                    </a:p>
                    <a:p>
                      <a:pPr lvl="0" algn="l">
                        <a:lnSpc>
                          <a:spcPct val="100000"/>
                        </a:lnSpc>
                        <a:spcBef>
                          <a:spcPts val="0"/>
                        </a:spcBef>
                        <a:spcAft>
                          <a:spcPts val="0"/>
                        </a:spcAft>
                        <a:buNone/>
                      </a:pPr>
                      <a:r>
                        <a:rPr lang="en-IN" sz="1600" b="0" i="0" u="none" strike="noStrike" noProof="0">
                          <a:latin typeface="Calibri"/>
                        </a:rPr>
                        <a:t>-Operation-aware Embedding</a:t>
                      </a:r>
                    </a:p>
                    <a:p>
                      <a:pPr lvl="0" algn="l">
                        <a:lnSpc>
                          <a:spcPct val="100000"/>
                        </a:lnSpc>
                        <a:spcBef>
                          <a:spcPts val="0"/>
                        </a:spcBef>
                        <a:spcAft>
                          <a:spcPts val="0"/>
                        </a:spcAft>
                        <a:buNone/>
                      </a:pPr>
                      <a:r>
                        <a:rPr lang="en-IN" sz="1600" b="0" i="0" u="none" strike="noStrike" noProof="0">
                          <a:effectLst/>
                          <a:latin typeface="Calibri"/>
                        </a:rPr>
                        <a:t>(2) Efficient exploration via </a:t>
                      </a:r>
                      <a:r>
                        <a:rPr lang="en-IN" sz="1600" b="0" i="0" u="none" strike="noStrike" noProof="0" err="1">
                          <a:effectLst/>
                          <a:latin typeface="Calibri"/>
                        </a:rPr>
                        <a:t>thompson</a:t>
                      </a:r>
                      <a:endParaRPr lang="en-IN" sz="1600">
                        <a:latin typeface="Calibri"/>
                      </a:endParaRPr>
                    </a:p>
                    <a:p>
                      <a:pPr lvl="0" algn="l">
                        <a:lnSpc>
                          <a:spcPct val="100000"/>
                        </a:lnSpc>
                        <a:spcBef>
                          <a:spcPts val="0"/>
                        </a:spcBef>
                        <a:spcAft>
                          <a:spcPts val="0"/>
                        </a:spcAft>
                        <a:buNone/>
                      </a:pPr>
                      <a:r>
                        <a:rPr lang="en-IN" sz="1600" b="0" i="0" u="none" strike="noStrike" noProof="0">
                          <a:effectLst/>
                          <a:latin typeface="Calibri"/>
                        </a:rPr>
                        <a:t>sampling</a:t>
                      </a:r>
                      <a:endParaRPr lang="en-IN" sz="1600">
                        <a:latin typeface="Calibri"/>
                      </a:endParaRPr>
                    </a:p>
                  </a:txBody>
                  <a:tcPr marL="68580" marR="68580" marT="0" marB="0"/>
                </a:tc>
                <a:extLst>
                  <a:ext uri="{0D108BD9-81ED-4DB2-BD59-A6C34878D82A}">
                    <a16:rowId xmlns:a16="http://schemas.microsoft.com/office/drawing/2014/main" val="10001"/>
                  </a:ext>
                </a:extLst>
              </a:tr>
              <a:tr h="1145361">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Calibri"/>
                          <a:cs typeface="Times New Roman"/>
                        </a:rPr>
                        <a:t>Output:</a:t>
                      </a:r>
                      <a:endParaRPr lang="en-IN" sz="1600" b="1">
                        <a:solidFill>
                          <a:schemeClr val="tx1"/>
                        </a:solidFill>
                        <a:latin typeface="Calibri"/>
                        <a:cs typeface="Times New Roman"/>
                      </a:endParaRPr>
                    </a:p>
                    <a:p>
                      <a:pPr algn="l">
                        <a:lnSpc>
                          <a:spcPct val="100000"/>
                        </a:lnSpc>
                      </a:pPr>
                      <a:endParaRPr lang="en-IN" sz="1600" b="0" baseline="0">
                        <a:solidFill>
                          <a:schemeClr val="tx1"/>
                        </a:solidFill>
                        <a:latin typeface="Calibri"/>
                        <a:cs typeface="Times New Roman"/>
                      </a:endParaRPr>
                    </a:p>
                    <a:p>
                      <a:pPr algn="l">
                        <a:lnSpc>
                          <a:spcPct val="100000"/>
                        </a:lnSpc>
                      </a:pPr>
                      <a:endParaRPr lang="en-IN" sz="1600" b="0">
                        <a:solidFill>
                          <a:schemeClr val="tx1"/>
                        </a:solidFill>
                        <a:latin typeface="Calibri"/>
                        <a:cs typeface="Times New Roman"/>
                      </a:endParaRPr>
                    </a:p>
                  </a:txBody>
                  <a:tcPr/>
                </a:tc>
                <a:tc>
                  <a:txBody>
                    <a:bodyPr/>
                    <a:lstStyle/>
                    <a:p>
                      <a:pPr lvl="0" algn="l">
                        <a:lnSpc>
                          <a:spcPct val="100000"/>
                        </a:lnSpc>
                        <a:spcBef>
                          <a:spcPts val="0"/>
                        </a:spcBef>
                        <a:spcAft>
                          <a:spcPts val="0"/>
                        </a:spcAft>
                        <a:buNone/>
                      </a:pPr>
                      <a:r>
                        <a:rPr lang="en-IN" sz="1600" b="0" i="0" u="none" strike="noStrike" noProof="0">
                          <a:latin typeface="Calibri"/>
                        </a:rPr>
                        <a:t>An automated creative optimization framework</a:t>
                      </a:r>
                      <a:endParaRPr lang="en-US" sz="1600">
                        <a:latin typeface="Calibri"/>
                      </a:endParaRPr>
                    </a:p>
                    <a:p>
                      <a:pPr lvl="0" algn="l">
                        <a:lnSpc>
                          <a:spcPct val="100000"/>
                        </a:lnSpc>
                        <a:spcBef>
                          <a:spcPts val="0"/>
                        </a:spcBef>
                        <a:spcAft>
                          <a:spcPts val="0"/>
                        </a:spcAft>
                        <a:buNone/>
                      </a:pPr>
                      <a:r>
                        <a:rPr lang="en-IN" sz="1600" b="0" i="0" u="none" strike="noStrike" noProof="0">
                          <a:latin typeface="Calibri"/>
                        </a:rPr>
                        <a:t>to model complex interaction between creative elements and</a:t>
                      </a:r>
                      <a:endParaRPr lang="en-IN" sz="1600">
                        <a:latin typeface="Calibri"/>
                      </a:endParaRPr>
                    </a:p>
                    <a:p>
                      <a:pPr lvl="0" algn="l">
                        <a:lnSpc>
                          <a:spcPct val="100000"/>
                        </a:lnSpc>
                        <a:spcBef>
                          <a:spcPts val="0"/>
                        </a:spcBef>
                        <a:spcAft>
                          <a:spcPts val="0"/>
                        </a:spcAft>
                        <a:buNone/>
                      </a:pPr>
                      <a:r>
                        <a:rPr lang="en-IN" sz="1600" b="0" i="0" u="none" strike="noStrike" noProof="0">
                          <a:latin typeface="Calibri"/>
                        </a:rPr>
                        <a:t>to strike a balance between exploration and exploitation</a:t>
                      </a:r>
                      <a:endParaRPr lang="en-IN" sz="1600">
                        <a:latin typeface="Calibri"/>
                      </a:endParaRPr>
                    </a:p>
                  </a:txBody>
                  <a:tcPr/>
                </a:tc>
                <a:extLst>
                  <a:ext uri="{0D108BD9-81ED-4DB2-BD59-A6C34878D82A}">
                    <a16:rowId xmlns:a16="http://schemas.microsoft.com/office/drawing/2014/main" val="10002"/>
                  </a:ext>
                </a:extLst>
              </a:tr>
              <a:tr h="1381518">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Calibri"/>
                          <a:cs typeface="Times New Roman"/>
                        </a:rPr>
                        <a:t>Merits:</a:t>
                      </a:r>
                      <a:endParaRPr lang="en-IN" sz="1600" b="0">
                        <a:latin typeface="Calibri"/>
                        <a:cs typeface="Times New Roman"/>
                      </a:endParaRPr>
                    </a:p>
                  </a:txBody>
                  <a:tcPr/>
                </a:tc>
                <a:tc>
                  <a:txBody>
                    <a:bodyPr/>
                    <a:lstStyle/>
                    <a:p>
                      <a:pPr lvl="0" algn="l">
                        <a:lnSpc>
                          <a:spcPct val="100000"/>
                        </a:lnSpc>
                        <a:spcBef>
                          <a:spcPts val="0"/>
                        </a:spcBef>
                        <a:spcAft>
                          <a:spcPts val="0"/>
                        </a:spcAft>
                        <a:buNone/>
                      </a:pPr>
                      <a:r>
                        <a:rPr lang="en-IN" sz="1600" b="0" i="0" u="none" strike="noStrike" noProof="0">
                          <a:latin typeface="Calibri"/>
                        </a:rPr>
                        <a:t>Both offline and online experiments, showing that our proposed approach performs better</a:t>
                      </a:r>
                      <a:endParaRPr lang="en-US" sz="1600" b="0" i="0" u="none" strike="noStrike" noProof="0">
                        <a:latin typeface="Calibri"/>
                      </a:endParaRPr>
                    </a:p>
                    <a:p>
                      <a:pPr lvl="0" algn="l">
                        <a:lnSpc>
                          <a:spcPct val="100000"/>
                        </a:lnSpc>
                        <a:spcBef>
                          <a:spcPts val="0"/>
                        </a:spcBef>
                        <a:spcAft>
                          <a:spcPts val="0"/>
                        </a:spcAft>
                        <a:buNone/>
                      </a:pPr>
                      <a:r>
                        <a:rPr lang="en-IN" sz="1600" b="0" i="0" u="none" strike="noStrike" noProof="0">
                          <a:latin typeface="Calibri"/>
                        </a:rPr>
                        <a:t>than the competing baselines and verifying the effectiveness of the</a:t>
                      </a:r>
                    </a:p>
                    <a:p>
                      <a:pPr lvl="0" algn="l">
                        <a:lnSpc>
                          <a:spcPct val="100000"/>
                        </a:lnSpc>
                        <a:buNone/>
                      </a:pPr>
                      <a:r>
                        <a:rPr lang="en-IN" sz="1600" b="0" i="0" u="none" strike="noStrike" noProof="0">
                          <a:latin typeface="Calibri"/>
                        </a:rPr>
                        <a:t>proposed algorithms.</a:t>
                      </a:r>
                      <a:endParaRPr lang="en-IN" sz="1600">
                        <a:latin typeface="Calibri"/>
                      </a:endParaRPr>
                    </a:p>
                  </a:txBody>
                  <a:tcPr/>
                </a:tc>
                <a:extLst>
                  <a:ext uri="{0D108BD9-81ED-4DB2-BD59-A6C34878D82A}">
                    <a16:rowId xmlns:a16="http://schemas.microsoft.com/office/drawing/2014/main" val="10003"/>
                  </a:ext>
                </a:extLst>
              </a:tr>
              <a:tr h="684855">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Calibri"/>
                          <a:cs typeface="Times New Roman"/>
                        </a:rPr>
                        <a:t>Demerits:</a:t>
                      </a:r>
                    </a:p>
                  </a:txBody>
                  <a:tcPr/>
                </a:tc>
                <a:tc>
                  <a:txBody>
                    <a:bodyPr/>
                    <a:lstStyle/>
                    <a:p>
                      <a:pPr algn="l">
                        <a:lnSpc>
                          <a:spcPct val="100000"/>
                        </a:lnSpc>
                      </a:pPr>
                      <a:r>
                        <a:rPr lang="en-IN" sz="1600">
                          <a:latin typeface="Calibri"/>
                          <a:cs typeface="Times New Roman"/>
                        </a:rPr>
                        <a:t>-</a:t>
                      </a:r>
                    </a:p>
                  </a:txBody>
                  <a:tcPr/>
                </a:tc>
                <a:extLst>
                  <a:ext uri="{0D108BD9-81ED-4DB2-BD59-A6C34878D82A}">
                    <a16:rowId xmlns:a16="http://schemas.microsoft.com/office/drawing/2014/main" val="10004"/>
                  </a:ext>
                </a:extLst>
              </a:tr>
              <a:tr h="105215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Calibri"/>
                          <a:cs typeface="Times New Roman"/>
                        </a:rPr>
                        <a:t>Future Scope</a:t>
                      </a:r>
                      <a:r>
                        <a:rPr lang="en-IN" sz="1600" b="0">
                          <a:latin typeface="Calibri"/>
                          <a:cs typeface="Times New Roman"/>
                        </a:rPr>
                        <a:t>:</a:t>
                      </a:r>
                    </a:p>
                  </a:txBody>
                  <a:tcPr/>
                </a:tc>
                <a:tc>
                  <a:txBody>
                    <a:bodyPr/>
                    <a:lstStyle/>
                    <a:p>
                      <a:pPr lvl="0" algn="just">
                        <a:lnSpc>
                          <a:spcPct val="100000"/>
                        </a:lnSpc>
                        <a:buNone/>
                      </a:pPr>
                      <a:r>
                        <a:rPr lang="en-IN" sz="1600" b="0" i="0" u="none" strike="noStrike" noProof="0">
                          <a:latin typeface="Calibri"/>
                        </a:rPr>
                        <a:t>Automated creative optimization of  advertisements help t</a:t>
                      </a:r>
                      <a:r>
                        <a:rPr lang="en-IN" sz="1600">
                          <a:latin typeface="Calibri"/>
                          <a:cs typeface="Times New Roman"/>
                        </a:rPr>
                        <a:t>o promote any company or a product in effective manner based on the previous sales or preference  data</a:t>
                      </a:r>
                    </a:p>
                    <a:p>
                      <a:pPr lvl="0" algn="just">
                        <a:lnSpc>
                          <a:spcPct val="100000"/>
                        </a:lnSpc>
                        <a:buNone/>
                      </a:pPr>
                      <a:endParaRPr lang="en-IN" sz="1600">
                        <a:latin typeface="Calibri"/>
                        <a:cs typeface="Times New Roman"/>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14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04687799"/>
              </p:ext>
            </p:extLst>
          </p:nvPr>
        </p:nvGraphicFramePr>
        <p:xfrm>
          <a:off x="0" y="-28694"/>
          <a:ext cx="9143999" cy="7116337"/>
        </p:xfrm>
        <a:graphic>
          <a:graphicData uri="http://schemas.openxmlformats.org/drawingml/2006/table">
            <a:tbl>
              <a:tblPr firstRow="1" bandRow="1">
                <a:tableStyleId>{5C22544A-7EE6-4342-B048-85BDC9FD1C3A}</a:tableStyleId>
              </a:tblPr>
              <a:tblGrid>
                <a:gridCol w="2226365">
                  <a:extLst>
                    <a:ext uri="{9D8B030D-6E8A-4147-A177-3AD203B41FA5}">
                      <a16:colId xmlns:a16="http://schemas.microsoft.com/office/drawing/2014/main" val="20000"/>
                    </a:ext>
                  </a:extLst>
                </a:gridCol>
                <a:gridCol w="1192695">
                  <a:extLst>
                    <a:ext uri="{9D8B030D-6E8A-4147-A177-3AD203B41FA5}">
                      <a16:colId xmlns:a16="http://schemas.microsoft.com/office/drawing/2014/main" val="20001"/>
                    </a:ext>
                  </a:extLst>
                </a:gridCol>
                <a:gridCol w="5724939">
                  <a:extLst>
                    <a:ext uri="{9D8B030D-6E8A-4147-A177-3AD203B41FA5}">
                      <a16:colId xmlns:a16="http://schemas.microsoft.com/office/drawing/2014/main" val="20002"/>
                    </a:ext>
                  </a:extLst>
                </a:gridCol>
              </a:tblGrid>
              <a:tr h="12903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Calibri"/>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Calibri"/>
                        <a:cs typeface="Times New Roman"/>
                      </a:endParaRPr>
                    </a:p>
                  </a:txBody>
                  <a:tcPr>
                    <a:solidFill>
                      <a:schemeClr val="bg2"/>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600" b="0" kern="1200">
                          <a:solidFill>
                            <a:schemeClr val="dk1"/>
                          </a:solidFill>
                          <a:latin typeface="Calibri"/>
                          <a:ea typeface="+mn-ea"/>
                          <a:cs typeface="Times New Roman"/>
                        </a:rPr>
                        <a:t>Usage of ecommerce effectively in  agricultural product marketing which reduces the difficulties encountered by the customers </a:t>
                      </a:r>
                      <a:endParaRPr kumimoji="0" lang="en-US" sz="1600" b="0" kern="1200">
                        <a:solidFill>
                          <a:schemeClr val="dk1"/>
                        </a:solidFill>
                        <a:latin typeface="Calibri"/>
                        <a:ea typeface="+mn-ea"/>
                        <a:cs typeface="Times New Roman"/>
                      </a:endParaRPr>
                    </a:p>
                  </a:txBody>
                  <a:tcPr>
                    <a:solidFill>
                      <a:schemeClr val="bg2"/>
                    </a:solidFill>
                  </a:tcPr>
                </a:tc>
                <a:extLst>
                  <a:ext uri="{0D108BD9-81ED-4DB2-BD59-A6C34878D82A}">
                    <a16:rowId xmlns:a16="http://schemas.microsoft.com/office/drawing/2014/main" val="10000"/>
                  </a:ext>
                </a:extLst>
              </a:tr>
              <a:tr h="1436485">
                <a:tc rowSpan="5">
                  <a:txBody>
                    <a:bodyPr/>
                    <a:lstStyle/>
                    <a:p>
                      <a:pPr lvl="0" algn="l">
                        <a:lnSpc>
                          <a:spcPct val="100000"/>
                        </a:lnSpc>
                        <a:buNone/>
                      </a:pPr>
                      <a:r>
                        <a:rPr lang="en-IN" sz="1600" b="1" i="0" u="none" strike="noStrike" noProof="0">
                          <a:latin typeface="Calibri"/>
                        </a:rPr>
                        <a:t>Title:</a:t>
                      </a:r>
                      <a:endParaRPr lang="en-US" sz="1600" b="1" i="0" u="none" strike="noStrike" noProof="0">
                        <a:latin typeface="Calibri"/>
                      </a:endParaRPr>
                    </a:p>
                    <a:p>
                      <a:pPr lvl="0" algn="l">
                        <a:lnSpc>
                          <a:spcPct val="100000"/>
                        </a:lnSpc>
                        <a:buNone/>
                      </a:pPr>
                      <a:r>
                        <a:rPr lang="en-IN" sz="1600" b="0" i="0" u="none" strike="noStrike" noProof="0">
                          <a:latin typeface="Calibri"/>
                        </a:rPr>
                        <a:t>E-Commerce Marketing optimization of Agricultural Products Based on Deep learning and data mining</a:t>
                      </a:r>
                    </a:p>
                    <a:p>
                      <a:pPr lvl="0" algn="l">
                        <a:lnSpc>
                          <a:spcPct val="100000"/>
                        </a:lnSpc>
                        <a:buNone/>
                      </a:pPr>
                      <a:endParaRPr lang="en-IN" sz="1600" b="0" i="0" u="none" strike="noStrike" noProof="0">
                        <a:latin typeface="Calibri"/>
                      </a:endParaRPr>
                    </a:p>
                    <a:p>
                      <a:pPr lvl="0" algn="l">
                        <a:lnSpc>
                          <a:spcPct val="100000"/>
                        </a:lnSpc>
                        <a:buNone/>
                      </a:pPr>
                      <a:r>
                        <a:rPr lang="en-IN" sz="1600" b="1" i="0" u="none" strike="noStrike" noProof="0">
                          <a:latin typeface="Calibri"/>
                        </a:rPr>
                        <a:t>Author:</a:t>
                      </a:r>
                      <a:endParaRPr lang="en-US" sz="1600" b="1" i="0" u="none" strike="noStrike" noProof="0">
                        <a:latin typeface="Calibri"/>
                      </a:endParaRPr>
                    </a:p>
                    <a:p>
                      <a:pPr lvl="0" algn="l">
                        <a:lnSpc>
                          <a:spcPct val="100000"/>
                        </a:lnSpc>
                        <a:spcBef>
                          <a:spcPts val="0"/>
                        </a:spcBef>
                        <a:spcAft>
                          <a:spcPts val="0"/>
                        </a:spcAft>
                        <a:buNone/>
                      </a:pPr>
                      <a:r>
                        <a:rPr lang="en-IN" sz="1600" b="0" i="0" u="none" strike="noStrike" noProof="0">
                          <a:latin typeface="Calibri"/>
                        </a:rPr>
                        <a:t>Hui yang, </a:t>
                      </a:r>
                      <a:r>
                        <a:rPr lang="en-IN" sz="1600" b="0" i="0" u="none" strike="noStrike" noProof="0" err="1">
                          <a:latin typeface="Calibri"/>
                        </a:rPr>
                        <a:t>Zhuohang</a:t>
                      </a:r>
                      <a:r>
                        <a:rPr lang="en-IN" sz="1600" b="0" i="0" u="none" strike="noStrike" noProof="0">
                          <a:latin typeface="Calibri"/>
                        </a:rPr>
                        <a:t> Zheng ,  and hu Sun</a:t>
                      </a:r>
                    </a:p>
                    <a:p>
                      <a:pPr lvl="0" algn="l">
                        <a:lnSpc>
                          <a:spcPct val="100000"/>
                        </a:lnSpc>
                        <a:buNone/>
                      </a:pPr>
                      <a:endParaRPr lang="en-IN" sz="1600">
                        <a:latin typeface="Times New Roman"/>
                        <a:cs typeface="Times New Roman"/>
                      </a:endParaRPr>
                    </a:p>
                  </a:txBody>
                  <a:tcPr/>
                </a:tc>
                <a:tc>
                  <a:txBody>
                    <a:bodyPr/>
                    <a:lstStyle/>
                    <a:p>
                      <a:pPr algn="l"/>
                      <a:r>
                        <a:rPr kumimoji="0" lang="en-US" sz="1600" b="1" kern="1200">
                          <a:solidFill>
                            <a:schemeClr val="dk1"/>
                          </a:solidFill>
                          <a:latin typeface="Calibri"/>
                          <a:ea typeface="+mn-ea"/>
                          <a:cs typeface="Times New Roman"/>
                        </a:rPr>
                        <a:t>Proposed Solution:</a:t>
                      </a:r>
                    </a:p>
                    <a:p>
                      <a:pPr algn="l"/>
                      <a:endParaRPr kumimoji="0" lang="en-US" sz="1600" b="0" kern="1200">
                        <a:solidFill>
                          <a:schemeClr val="dk1"/>
                        </a:solidFill>
                        <a:latin typeface="Calibri"/>
                        <a:ea typeface="+mn-ea"/>
                        <a:cs typeface="Times New Roman"/>
                      </a:endParaRPr>
                    </a:p>
                  </a:txBody>
                  <a:tcPr marL="68580" marR="68580" marT="0" marB="0"/>
                </a:tc>
                <a:tc>
                  <a:txBody>
                    <a:bodyPr/>
                    <a:lstStyle/>
                    <a:p>
                      <a:pPr algn="l">
                        <a:lnSpc>
                          <a:spcPct val="100000"/>
                        </a:lnSpc>
                        <a:spcAft>
                          <a:spcPts val="0"/>
                        </a:spcAft>
                      </a:pPr>
                      <a:r>
                        <a:rPr lang="en-IN" sz="1600" b="0">
                          <a:solidFill>
                            <a:schemeClr val="tx1"/>
                          </a:solidFill>
                          <a:effectLst/>
                          <a:latin typeface="Calibri"/>
                          <a:ea typeface="Calibri" panose="020F0502020204030204" pitchFamily="34" charset="0"/>
                          <a:cs typeface="Times New Roman"/>
                        </a:rPr>
                        <a:t>Creation of sales prediction model –super crown model (SICM) of deep learning ,and application of data mining technology  in the field of ecommerce to promote the transformation of marketing optimization.</a:t>
                      </a:r>
                    </a:p>
                  </a:txBody>
                  <a:tcPr marL="68580" marR="68580" marT="0" marB="0"/>
                </a:tc>
                <a:extLst>
                  <a:ext uri="{0D108BD9-81ED-4DB2-BD59-A6C34878D82A}">
                    <a16:rowId xmlns:a16="http://schemas.microsoft.com/office/drawing/2014/main" val="10001"/>
                  </a:ext>
                </a:extLst>
              </a:tr>
              <a:tr h="1558222">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Calibri"/>
                          <a:cs typeface="Times New Roman"/>
                        </a:rPr>
                        <a:t>Output:</a:t>
                      </a:r>
                      <a:endParaRPr lang="en-IN" sz="1600" b="1">
                        <a:solidFill>
                          <a:schemeClr val="tx1"/>
                        </a:solidFill>
                        <a:latin typeface="Calibri"/>
                        <a:cs typeface="Times New Roman"/>
                      </a:endParaRPr>
                    </a:p>
                    <a:p>
                      <a:pPr algn="l">
                        <a:lnSpc>
                          <a:spcPct val="100000"/>
                        </a:lnSpc>
                      </a:pPr>
                      <a:endParaRPr lang="en-IN" sz="1600" b="0" baseline="0">
                        <a:solidFill>
                          <a:schemeClr val="tx1"/>
                        </a:solidFill>
                        <a:latin typeface="Calibri"/>
                        <a:cs typeface="Times New Roman"/>
                      </a:endParaRPr>
                    </a:p>
                    <a:p>
                      <a:pPr algn="l">
                        <a:lnSpc>
                          <a:spcPct val="100000"/>
                        </a:lnSpc>
                      </a:pPr>
                      <a:endParaRPr lang="en-IN" sz="1600" b="0">
                        <a:solidFill>
                          <a:schemeClr val="tx1"/>
                        </a:solidFill>
                        <a:latin typeface="Calibri"/>
                        <a:cs typeface="Times New Roman"/>
                      </a:endParaRPr>
                    </a:p>
                  </a:txBody>
                  <a:tcPr/>
                </a:tc>
                <a:tc>
                  <a:txBody>
                    <a:bodyPr/>
                    <a:lstStyle/>
                    <a:p>
                      <a:pPr algn="l">
                        <a:lnSpc>
                          <a:spcPct val="100000"/>
                        </a:lnSpc>
                      </a:pPr>
                      <a:r>
                        <a:rPr lang="en-IN" sz="1600">
                          <a:solidFill>
                            <a:schemeClr val="tx1"/>
                          </a:solidFill>
                          <a:latin typeface="Calibri"/>
                          <a:cs typeface="Times New Roman"/>
                        </a:rPr>
                        <a:t>The convenience of ecommerce of agricultural products can stimulate customers to consume and further increase the sales of rural online stores.  The  Case analysis, and data analysis puts forward an optimization scheme of ecommerce agricultural products based on deep learning and data mining.</a:t>
                      </a:r>
                    </a:p>
                  </a:txBody>
                  <a:tcPr/>
                </a:tc>
                <a:extLst>
                  <a:ext uri="{0D108BD9-81ED-4DB2-BD59-A6C34878D82A}">
                    <a16:rowId xmlns:a16="http://schemas.microsoft.com/office/drawing/2014/main" val="10002"/>
                  </a:ext>
                </a:extLst>
              </a:tr>
              <a:tr h="693894">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Calibri"/>
                          <a:cs typeface="Times New Roman"/>
                        </a:rPr>
                        <a:t>Merits:</a:t>
                      </a:r>
                      <a:endParaRPr lang="en-IN" sz="1600" b="0">
                        <a:latin typeface="Calibri"/>
                        <a:cs typeface="Times New Roman"/>
                      </a:endParaRPr>
                    </a:p>
                  </a:txBody>
                  <a:tcPr/>
                </a:tc>
                <a:tc>
                  <a:txBody>
                    <a:bodyPr/>
                    <a:lstStyle/>
                    <a:p>
                      <a:pPr algn="l">
                        <a:lnSpc>
                          <a:spcPct val="100000"/>
                        </a:lnSpc>
                      </a:pPr>
                      <a:r>
                        <a:rPr lang="en-IN" sz="1600">
                          <a:latin typeface="Calibri"/>
                          <a:cs typeface="Times New Roman"/>
                        </a:rPr>
                        <a:t>The SICM model is more flexible and the data  used to support the findings of the study upon author request</a:t>
                      </a:r>
                    </a:p>
                  </a:txBody>
                  <a:tcPr/>
                </a:tc>
                <a:extLst>
                  <a:ext uri="{0D108BD9-81ED-4DB2-BD59-A6C34878D82A}">
                    <a16:rowId xmlns:a16="http://schemas.microsoft.com/office/drawing/2014/main" val="10003"/>
                  </a:ext>
                </a:extLst>
              </a:tr>
              <a:tr h="573891">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Calibri"/>
                          <a:cs typeface="Times New Roman"/>
                        </a:rPr>
                        <a:t>Demerits:</a:t>
                      </a:r>
                    </a:p>
                  </a:txBody>
                  <a:tcPr/>
                </a:tc>
                <a:tc>
                  <a:txBody>
                    <a:bodyPr/>
                    <a:lstStyle/>
                    <a:p>
                      <a:pPr algn="l">
                        <a:lnSpc>
                          <a:spcPct val="100000"/>
                        </a:lnSpc>
                      </a:pPr>
                      <a:r>
                        <a:rPr lang="en-IN" sz="1600">
                          <a:latin typeface="Calibri"/>
                          <a:cs typeface="Times New Roman"/>
                        </a:rPr>
                        <a:t>Classification of data is difficult for the big data.</a:t>
                      </a:r>
                    </a:p>
                    <a:p>
                      <a:pPr lvl="0" algn="l">
                        <a:lnSpc>
                          <a:spcPct val="100000"/>
                        </a:lnSpc>
                        <a:buNone/>
                      </a:pPr>
                      <a:endParaRPr lang="en-IN" sz="1600">
                        <a:latin typeface="Calibri"/>
                        <a:cs typeface="Times New Roman"/>
                      </a:endParaRPr>
                    </a:p>
                  </a:txBody>
                  <a:tcPr/>
                </a:tc>
                <a:extLst>
                  <a:ext uri="{0D108BD9-81ED-4DB2-BD59-A6C34878D82A}">
                    <a16:rowId xmlns:a16="http://schemas.microsoft.com/office/drawing/2014/main" val="10004"/>
                  </a:ext>
                </a:extLst>
              </a:tr>
              <a:tr h="1558222">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Calibri"/>
                          <a:cs typeface="Times New Roman"/>
                        </a:rPr>
                        <a:t>Future Scope</a:t>
                      </a:r>
                      <a:r>
                        <a:rPr lang="en-IN" sz="1600" b="0">
                          <a:latin typeface="Calibri"/>
                          <a:cs typeface="Times New Roman"/>
                        </a:rPr>
                        <a:t>:</a:t>
                      </a:r>
                    </a:p>
                  </a:txBody>
                  <a:tcPr/>
                </a:tc>
                <a:tc>
                  <a:txBody>
                    <a:bodyPr/>
                    <a:lstStyle/>
                    <a:p>
                      <a:pPr lvl="0" algn="just">
                        <a:lnSpc>
                          <a:spcPct val="100000"/>
                        </a:lnSpc>
                        <a:buNone/>
                      </a:pPr>
                      <a:r>
                        <a:rPr lang="en" sz="1600" b="0" i="0" u="none" strike="noStrike" noProof="0">
                          <a:latin typeface="Calibri"/>
                        </a:rPr>
                        <a:t>Online selling and purchasing offer innumerable benefits to both sellers and buyers, and these advantages are also the reasons for the rising scope of eCommerce.</a:t>
                      </a:r>
                    </a:p>
                    <a:p>
                      <a:pPr lvl="0" algn="just">
                        <a:lnSpc>
                          <a:spcPct val="100000"/>
                        </a:lnSpc>
                        <a:buNone/>
                      </a:pPr>
                      <a:r>
                        <a:rPr lang="en" sz="1600" b="0" i="0" u="none" strike="noStrike" noProof="0">
                          <a:latin typeface="Calibri"/>
                        </a:rPr>
                        <a:t>address notable challenges and inefficiencies in the agriculture supply chain by streamlining farmers' access to the customer and creating new links between steps in the value chain.</a:t>
                      </a:r>
                      <a:endParaRPr lang="en" sz="1600">
                        <a:latin typeface="Calibri"/>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8625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81024252"/>
              </p:ext>
            </p:extLst>
          </p:nvPr>
        </p:nvGraphicFramePr>
        <p:xfrm>
          <a:off x="0" y="19129"/>
          <a:ext cx="9143999" cy="6838720"/>
        </p:xfrm>
        <a:graphic>
          <a:graphicData uri="http://schemas.openxmlformats.org/drawingml/2006/table">
            <a:tbl>
              <a:tblPr firstRow="1" bandRow="1">
                <a:tableStyleId>{5C22544A-7EE6-4342-B048-85BDC9FD1C3A}</a:tableStyleId>
              </a:tblPr>
              <a:tblGrid>
                <a:gridCol w="2226365">
                  <a:extLst>
                    <a:ext uri="{9D8B030D-6E8A-4147-A177-3AD203B41FA5}">
                      <a16:colId xmlns:a16="http://schemas.microsoft.com/office/drawing/2014/main" val="20000"/>
                    </a:ext>
                  </a:extLst>
                </a:gridCol>
                <a:gridCol w="1192695">
                  <a:extLst>
                    <a:ext uri="{9D8B030D-6E8A-4147-A177-3AD203B41FA5}">
                      <a16:colId xmlns:a16="http://schemas.microsoft.com/office/drawing/2014/main" val="20001"/>
                    </a:ext>
                  </a:extLst>
                </a:gridCol>
                <a:gridCol w="5724939">
                  <a:extLst>
                    <a:ext uri="{9D8B030D-6E8A-4147-A177-3AD203B41FA5}">
                      <a16:colId xmlns:a16="http://schemas.microsoft.com/office/drawing/2014/main" val="20002"/>
                    </a:ext>
                  </a:extLst>
                </a:gridCol>
              </a:tblGrid>
              <a:tr h="11069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Calibri"/>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Calibri"/>
                        <a:cs typeface="Times New Roman"/>
                      </a:endParaRPr>
                    </a:p>
                  </a:txBody>
                  <a:tcPr>
                    <a:solidFill>
                      <a:schemeClr val="bg2"/>
                    </a:solidFill>
                  </a:tcPr>
                </a:tc>
                <a:tc>
                  <a:txBody>
                    <a:bodyPr/>
                    <a:lstStyle/>
                    <a:p>
                      <a:pPr lvl="0" algn="l">
                        <a:lnSpc>
                          <a:spcPct val="100000"/>
                        </a:lnSpc>
                        <a:spcBef>
                          <a:spcPts val="0"/>
                        </a:spcBef>
                        <a:spcAft>
                          <a:spcPts val="0"/>
                        </a:spcAft>
                        <a:buNone/>
                      </a:pPr>
                      <a:r>
                        <a:rPr lang="en-US" sz="1600" b="0" i="0" u="none" strike="noStrike" kern="1200" noProof="0">
                          <a:solidFill>
                            <a:schemeClr val="tx1"/>
                          </a:solidFill>
                          <a:latin typeface="Calibri"/>
                        </a:rPr>
                        <a:t>Focus on the performance-based advertising by specifying the maximum daily amount they are willing to pay and get the audience through various pages in E-commerce platform. </a:t>
                      </a:r>
                    </a:p>
                    <a:p>
                      <a:pPr marL="0" marR="0" lvl="0" indent="0" algn="l">
                        <a:lnSpc>
                          <a:spcPct val="100000"/>
                        </a:lnSpc>
                        <a:spcBef>
                          <a:spcPts val="0"/>
                        </a:spcBef>
                        <a:spcAft>
                          <a:spcPts val="0"/>
                        </a:spcAft>
                        <a:buNone/>
                      </a:pPr>
                      <a:endParaRPr kumimoji="0" lang="en-US" sz="1600" b="0" i="0" u="none" strike="noStrike" kern="1200" noProof="0">
                        <a:solidFill>
                          <a:schemeClr val="tx1">
                            <a:lumMod val="95000"/>
                            <a:lumOff val="5000"/>
                          </a:schemeClr>
                        </a:solidFill>
                        <a:latin typeface="Calibri"/>
                      </a:endParaRPr>
                    </a:p>
                  </a:txBody>
                  <a:tcPr>
                    <a:solidFill>
                      <a:schemeClr val="bg2"/>
                    </a:solidFill>
                  </a:tcPr>
                </a:tc>
                <a:extLst>
                  <a:ext uri="{0D108BD9-81ED-4DB2-BD59-A6C34878D82A}">
                    <a16:rowId xmlns:a16="http://schemas.microsoft.com/office/drawing/2014/main" val="10000"/>
                  </a:ext>
                </a:extLst>
              </a:tr>
              <a:tr h="836390">
                <a:tc rowSpan="5">
                  <a:txBody>
                    <a:bodyPr/>
                    <a:lstStyle/>
                    <a:p>
                      <a:pPr lvl="0" algn="l">
                        <a:lnSpc>
                          <a:spcPct val="100000"/>
                        </a:lnSpc>
                        <a:buNone/>
                      </a:pPr>
                      <a:r>
                        <a:rPr lang="en-IN" sz="1600" b="1" i="0" u="none" strike="noStrike" noProof="0">
                          <a:latin typeface="Calibri"/>
                        </a:rPr>
                        <a:t>Title:</a:t>
                      </a:r>
                      <a:endParaRPr lang="en-US" sz="1600" b="0" i="0" u="none" strike="noStrike" noProof="0">
                        <a:latin typeface="Calibri"/>
                      </a:endParaRPr>
                    </a:p>
                    <a:p>
                      <a:pPr lvl="0" algn="l">
                        <a:lnSpc>
                          <a:spcPct val="100000"/>
                        </a:lnSpc>
                        <a:buNone/>
                      </a:pPr>
                      <a:r>
                        <a:rPr lang="en-IN" sz="1600" b="0" i="0" u="none" strike="noStrike" noProof="0">
                          <a:latin typeface="Calibri"/>
                        </a:rPr>
                        <a:t>Optimal Delivery with Budget Constraint in E-Commerce Advertising </a:t>
                      </a:r>
                      <a:endParaRPr lang="en-IN" sz="1600">
                        <a:latin typeface="Calibri"/>
                      </a:endParaRPr>
                    </a:p>
                    <a:p>
                      <a:pPr lvl="0" algn="l">
                        <a:lnSpc>
                          <a:spcPct val="100000"/>
                        </a:lnSpc>
                        <a:buNone/>
                      </a:pPr>
                      <a:endParaRPr lang="en-IN" sz="1600" b="0" i="0" u="none" strike="noStrike" noProof="0">
                        <a:latin typeface="Calibri"/>
                      </a:endParaRPr>
                    </a:p>
                    <a:p>
                      <a:pPr lvl="0" algn="l">
                        <a:lnSpc>
                          <a:spcPct val="100000"/>
                        </a:lnSpc>
                        <a:buNone/>
                      </a:pPr>
                      <a:endParaRPr lang="en-IN" sz="1600" b="0" i="0" u="none" strike="noStrike" noProof="0">
                        <a:latin typeface="Calibri"/>
                      </a:endParaRPr>
                    </a:p>
                    <a:p>
                      <a:pPr lvl="0" algn="l">
                        <a:lnSpc>
                          <a:spcPct val="100000"/>
                        </a:lnSpc>
                        <a:buNone/>
                      </a:pPr>
                      <a:r>
                        <a:rPr lang="en-IN" sz="1600" b="1" i="0" u="none" strike="noStrike" noProof="0">
                          <a:latin typeface="Calibri"/>
                        </a:rPr>
                        <a:t>Author:</a:t>
                      </a:r>
                      <a:endParaRPr lang="en-US" sz="1600" b="0" i="0" u="none" strike="noStrike" noProof="0">
                        <a:latin typeface="Calibri"/>
                      </a:endParaRPr>
                    </a:p>
                    <a:p>
                      <a:pPr lvl="0" algn="l">
                        <a:lnSpc>
                          <a:spcPct val="100000"/>
                        </a:lnSpc>
                        <a:buNone/>
                      </a:pPr>
                      <a:r>
                        <a:rPr lang="en-IN" sz="1600" b="0" i="0" u="none" strike="noStrike" noProof="0">
                          <a:latin typeface="Calibri"/>
                        </a:rPr>
                        <a:t>Chao Wei, Weiru Zhang  </a:t>
                      </a:r>
                      <a:r>
                        <a:rPr lang="en-IN" sz="1600" b="0" i="0" u="none" strike="noStrike" noProof="0" err="1">
                          <a:latin typeface="Calibri"/>
                        </a:rPr>
                        <a:t>Shengjie</a:t>
                      </a:r>
                      <a:r>
                        <a:rPr lang="en-IN" sz="1600" b="0" i="0" u="none" strike="noStrike" noProof="0">
                          <a:latin typeface="Calibri"/>
                        </a:rPr>
                        <a:t> Sun </a:t>
                      </a:r>
                      <a:endParaRPr lang="en-IN" sz="1600">
                        <a:latin typeface="Calibri"/>
                      </a:endParaRPr>
                    </a:p>
                    <a:p>
                      <a:pPr lvl="0" algn="l">
                        <a:lnSpc>
                          <a:spcPct val="100000"/>
                        </a:lnSpc>
                        <a:buNone/>
                      </a:pPr>
                      <a:r>
                        <a:rPr lang="en-IN" sz="1600" b="0" i="0" u="none" strike="noStrike" noProof="0">
                          <a:latin typeface="Calibri"/>
                        </a:rPr>
                        <a:t>Fei Li </a:t>
                      </a:r>
                      <a:endParaRPr lang="en-IN" sz="1600">
                        <a:latin typeface="Calibri"/>
                      </a:endParaRPr>
                    </a:p>
                    <a:p>
                      <a:pPr lvl="0" algn="l">
                        <a:lnSpc>
                          <a:spcPct val="100000"/>
                        </a:lnSpc>
                        <a:buNone/>
                      </a:pPr>
                      <a:r>
                        <a:rPr lang="en-IN" sz="1600" b="0" i="0" u="none" strike="noStrike" noProof="0">
                          <a:latin typeface="Calibri"/>
                        </a:rPr>
                        <a:t>Xiaonan Meng</a:t>
                      </a:r>
                      <a:endParaRPr lang="en-IN" sz="1600">
                        <a:latin typeface="Calibri"/>
                      </a:endParaRPr>
                    </a:p>
                    <a:p>
                      <a:pPr lvl="0" algn="l">
                        <a:lnSpc>
                          <a:spcPct val="100000"/>
                        </a:lnSpc>
                        <a:buNone/>
                      </a:pPr>
                      <a:endParaRPr lang="en-IN" sz="1600" b="0" i="0" u="none" strike="noStrike" noProof="0"/>
                    </a:p>
                    <a:p>
                      <a:pPr lvl="0" algn="l">
                        <a:lnSpc>
                          <a:spcPct val="100000"/>
                        </a:lnSpc>
                        <a:buNone/>
                      </a:pPr>
                      <a:endParaRPr lang="en-IN" sz="1600">
                        <a:latin typeface="Times New Roman"/>
                        <a:cs typeface="Times New Roman"/>
                      </a:endParaRPr>
                    </a:p>
                  </a:txBody>
                  <a:tcPr/>
                </a:tc>
                <a:tc>
                  <a:txBody>
                    <a:bodyPr/>
                    <a:lstStyle/>
                    <a:p>
                      <a:pPr algn="l"/>
                      <a:r>
                        <a:rPr kumimoji="0" lang="en-US" sz="1600" b="1" kern="1200">
                          <a:solidFill>
                            <a:schemeClr val="dk1"/>
                          </a:solidFill>
                          <a:latin typeface="Calibri"/>
                          <a:ea typeface="+mn-ea"/>
                          <a:cs typeface="Times New Roman"/>
                        </a:rPr>
                        <a:t>Proposed Solution:</a:t>
                      </a:r>
                    </a:p>
                    <a:p>
                      <a:pPr algn="l"/>
                      <a:endParaRPr kumimoji="0" lang="en-US" sz="1600" b="0" kern="1200">
                        <a:solidFill>
                          <a:schemeClr val="dk1"/>
                        </a:solidFill>
                        <a:latin typeface="Calibri"/>
                        <a:ea typeface="+mn-ea"/>
                        <a:cs typeface="Times New Roman"/>
                      </a:endParaRPr>
                    </a:p>
                  </a:txBody>
                  <a:tcPr marL="68580" marR="68580" marT="0" marB="0"/>
                </a:tc>
                <a:tc>
                  <a:txBody>
                    <a:bodyPr/>
                    <a:lstStyle/>
                    <a:p>
                      <a:pPr marL="285750" lvl="0" indent="-285750" algn="l">
                        <a:lnSpc>
                          <a:spcPct val="100000"/>
                        </a:lnSpc>
                        <a:spcBef>
                          <a:spcPts val="0"/>
                        </a:spcBef>
                        <a:spcAft>
                          <a:spcPts val="0"/>
                        </a:spcAft>
                        <a:buFont typeface="Wingdings"/>
                        <a:buChar char="§"/>
                      </a:pPr>
                      <a:r>
                        <a:rPr lang="en-US" sz="1600" b="0" i="0" u="none" strike="noStrike" noProof="0">
                          <a:effectLst/>
                          <a:latin typeface="Calibri"/>
                        </a:rPr>
                        <a:t>Linear Programming</a:t>
                      </a:r>
                    </a:p>
                    <a:p>
                      <a:pPr marL="285750" lvl="0" indent="-285750" algn="l">
                        <a:lnSpc>
                          <a:spcPct val="100000"/>
                        </a:lnSpc>
                        <a:spcBef>
                          <a:spcPts val="0"/>
                        </a:spcBef>
                        <a:spcAft>
                          <a:spcPts val="0"/>
                        </a:spcAft>
                        <a:buFont typeface="Wingdings"/>
                        <a:buChar char="§"/>
                      </a:pPr>
                      <a:r>
                        <a:rPr lang="en-US" sz="1600" b="0" i="0" u="none" strike="noStrike" noProof="0">
                          <a:effectLst/>
                          <a:latin typeface="Calibri"/>
                        </a:rPr>
                        <a:t>Simulation System</a:t>
                      </a:r>
                    </a:p>
                    <a:p>
                      <a:pPr marL="285750" lvl="0" indent="-285750" algn="l">
                        <a:lnSpc>
                          <a:spcPct val="100000"/>
                        </a:lnSpc>
                        <a:spcBef>
                          <a:spcPts val="0"/>
                        </a:spcBef>
                        <a:spcAft>
                          <a:spcPts val="0"/>
                        </a:spcAft>
                        <a:buFont typeface="Wingdings"/>
                        <a:buChar char="§"/>
                      </a:pPr>
                      <a:r>
                        <a:rPr lang="en-US" sz="1600" b="0" i="0" u="none" strike="noStrike" noProof="0">
                          <a:effectLst/>
                          <a:latin typeface="Calibri"/>
                        </a:rPr>
                        <a:t>Auction</a:t>
                      </a:r>
                    </a:p>
                  </a:txBody>
                  <a:tcPr marL="68580" marR="68580" marT="0" marB="0"/>
                </a:tc>
                <a:extLst>
                  <a:ext uri="{0D108BD9-81ED-4DB2-BD59-A6C34878D82A}">
                    <a16:rowId xmlns:a16="http://schemas.microsoft.com/office/drawing/2014/main" val="10001"/>
                  </a:ext>
                </a:extLst>
              </a:tr>
              <a:tr h="2558371">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Calibri"/>
                          <a:cs typeface="Times New Roman"/>
                        </a:rPr>
                        <a:t>Output:</a:t>
                      </a:r>
                      <a:endParaRPr lang="en-IN" sz="1600" b="1">
                        <a:solidFill>
                          <a:schemeClr val="tx1"/>
                        </a:solidFill>
                        <a:latin typeface="Calibri"/>
                        <a:cs typeface="Times New Roman"/>
                      </a:endParaRPr>
                    </a:p>
                    <a:p>
                      <a:pPr algn="l">
                        <a:lnSpc>
                          <a:spcPct val="100000"/>
                        </a:lnSpc>
                      </a:pPr>
                      <a:endParaRPr lang="en-IN" sz="1600" b="0" baseline="0">
                        <a:solidFill>
                          <a:schemeClr val="tx1"/>
                        </a:solidFill>
                        <a:latin typeface="Calibri"/>
                        <a:cs typeface="Times New Roman"/>
                      </a:endParaRPr>
                    </a:p>
                    <a:p>
                      <a:pPr algn="l">
                        <a:lnSpc>
                          <a:spcPct val="100000"/>
                        </a:lnSpc>
                      </a:pPr>
                      <a:endParaRPr lang="en-IN" sz="1600" b="0">
                        <a:solidFill>
                          <a:schemeClr val="tx1"/>
                        </a:solidFill>
                        <a:latin typeface="Calibri"/>
                        <a:cs typeface="Times New Roman"/>
                      </a:endParaRPr>
                    </a:p>
                  </a:txBody>
                  <a:tcPr/>
                </a:tc>
                <a:tc>
                  <a:txBody>
                    <a:bodyPr/>
                    <a:lstStyle/>
                    <a:p>
                      <a:pPr marL="285750" lvl="0" indent="-285750" algn="l">
                        <a:lnSpc>
                          <a:spcPct val="100000"/>
                        </a:lnSpc>
                        <a:spcBef>
                          <a:spcPts val="0"/>
                        </a:spcBef>
                        <a:spcAft>
                          <a:spcPts val="0"/>
                        </a:spcAft>
                        <a:buClr>
                          <a:srgbClr val="000000"/>
                        </a:buClr>
                        <a:buFont typeface="Wingdings,Sans-Serif"/>
                        <a:buChar char="§"/>
                      </a:pPr>
                      <a:r>
                        <a:rPr lang="en-US" sz="1600" b="0" i="0" u="none" strike="noStrike" noProof="0">
                          <a:latin typeface="Calibri"/>
                        </a:rPr>
                        <a:t>Linear programming to optimize overall revenue of the platform and improve different performance goals can be  implemented in both display and search advertising. </a:t>
                      </a:r>
                    </a:p>
                    <a:p>
                      <a:pPr marL="0" lvl="0" indent="0" algn="l">
                        <a:lnSpc>
                          <a:spcPct val="100000"/>
                        </a:lnSpc>
                        <a:spcBef>
                          <a:spcPts val="0"/>
                        </a:spcBef>
                        <a:spcAft>
                          <a:spcPts val="0"/>
                        </a:spcAft>
                        <a:buClr>
                          <a:srgbClr val="000000"/>
                        </a:buClr>
                        <a:buNone/>
                      </a:pPr>
                      <a:endParaRPr lang="en-US" sz="1600" b="0" i="0" u="none" strike="noStrike" noProof="0">
                        <a:latin typeface="Calibri"/>
                      </a:endParaRPr>
                    </a:p>
                    <a:p>
                      <a:pPr marL="285750" lvl="0" indent="-285750" algn="l">
                        <a:lnSpc>
                          <a:spcPct val="100000"/>
                        </a:lnSpc>
                        <a:spcBef>
                          <a:spcPts val="0"/>
                        </a:spcBef>
                        <a:spcAft>
                          <a:spcPts val="0"/>
                        </a:spcAft>
                        <a:buClr>
                          <a:srgbClr val="000000"/>
                        </a:buClr>
                        <a:buFont typeface="Wingdings,Sans-Serif"/>
                        <a:buChar char="§"/>
                      </a:pPr>
                      <a:r>
                        <a:rPr lang="en-US" sz="1600" b="0" i="0" u="none" strike="noStrike" noProof="0">
                          <a:latin typeface="Calibri"/>
                        </a:rPr>
                        <a:t>Simulation system to evaluate the results of different allocation plans by replaying auction from online requests.</a:t>
                      </a:r>
                    </a:p>
                    <a:p>
                      <a:pPr marL="0" lvl="0" indent="0" algn="l">
                        <a:lnSpc>
                          <a:spcPct val="100000"/>
                        </a:lnSpc>
                        <a:spcBef>
                          <a:spcPts val="0"/>
                        </a:spcBef>
                        <a:spcAft>
                          <a:spcPts val="0"/>
                        </a:spcAft>
                        <a:buClr>
                          <a:srgbClr val="000000"/>
                        </a:buClr>
                        <a:buNone/>
                      </a:pPr>
                      <a:endParaRPr lang="en-US" sz="1600" b="0" i="0" u="none" strike="noStrike" noProof="0">
                        <a:latin typeface="Calibri"/>
                      </a:endParaRPr>
                    </a:p>
                    <a:p>
                      <a:pPr marL="285750" lvl="0" indent="-285750" algn="l">
                        <a:lnSpc>
                          <a:spcPct val="100000"/>
                        </a:lnSpc>
                        <a:spcBef>
                          <a:spcPts val="0"/>
                        </a:spcBef>
                        <a:spcAft>
                          <a:spcPts val="0"/>
                        </a:spcAft>
                        <a:buClr>
                          <a:srgbClr val="000000"/>
                        </a:buClr>
                        <a:buFont typeface="Wingdings,Sans-Serif"/>
                        <a:buChar char="§"/>
                      </a:pPr>
                      <a:r>
                        <a:rPr lang="en-US" sz="1600" b="0" i="0" u="none" strike="noStrike" noProof="0">
                          <a:latin typeface="Calibri"/>
                        </a:rPr>
                        <a:t>Conjunction with pricing and ranking schemes it can effectively improve both revenue and various performance goals.</a:t>
                      </a:r>
                    </a:p>
                  </a:txBody>
                  <a:tcPr/>
                </a:tc>
                <a:extLst>
                  <a:ext uri="{0D108BD9-81ED-4DB2-BD59-A6C34878D82A}">
                    <a16:rowId xmlns:a16="http://schemas.microsoft.com/office/drawing/2014/main" val="10002"/>
                  </a:ext>
                </a:extLst>
              </a:tr>
              <a:tr h="725691">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Calibri"/>
                          <a:cs typeface="Times New Roman"/>
                        </a:rPr>
                        <a:t>Merits:</a:t>
                      </a:r>
                      <a:endParaRPr lang="en-IN" sz="1600" b="0">
                        <a:latin typeface="Calibri"/>
                        <a:cs typeface="Times New Roman"/>
                      </a:endParaRPr>
                    </a:p>
                  </a:txBody>
                  <a:tcPr/>
                </a:tc>
                <a:tc>
                  <a:txBody>
                    <a:bodyPr/>
                    <a:lstStyle/>
                    <a:p>
                      <a:pPr lvl="0" algn="l">
                        <a:lnSpc>
                          <a:spcPct val="100000"/>
                        </a:lnSpc>
                        <a:buNone/>
                      </a:pPr>
                      <a:r>
                        <a:rPr lang="en-IN" sz="1600" b="0" i="0" u="none" strike="noStrike" noProof="0">
                          <a:latin typeface="Calibri"/>
                        </a:rPr>
                        <a:t>Linear Programming provides better insight into business problems and make  adjustments according to changing conditions</a:t>
                      </a:r>
                    </a:p>
                  </a:txBody>
                  <a:tcPr/>
                </a:tc>
                <a:extLst>
                  <a:ext uri="{0D108BD9-81ED-4DB2-BD59-A6C34878D82A}">
                    <a16:rowId xmlns:a16="http://schemas.microsoft.com/office/drawing/2014/main" val="10003"/>
                  </a:ext>
                </a:extLst>
              </a:tr>
              <a:tr h="491994">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Calibri"/>
                          <a:cs typeface="Times New Roman"/>
                        </a:rPr>
                        <a:t>Demerits:</a:t>
                      </a:r>
                    </a:p>
                  </a:txBody>
                  <a:tcPr/>
                </a:tc>
                <a:tc>
                  <a:txBody>
                    <a:bodyPr/>
                    <a:lstStyle/>
                    <a:p>
                      <a:pPr lvl="0" algn="l">
                        <a:lnSpc>
                          <a:spcPct val="100000"/>
                        </a:lnSpc>
                        <a:buNone/>
                      </a:pPr>
                      <a:r>
                        <a:rPr lang="en-IN" sz="1600" b="0" i="0" u="none" strike="noStrike" noProof="0">
                          <a:latin typeface="Calibri"/>
                        </a:rPr>
                        <a:t>Working with real time data seems difficult</a:t>
                      </a:r>
                    </a:p>
                  </a:txBody>
                  <a:tcPr/>
                </a:tc>
                <a:extLst>
                  <a:ext uri="{0D108BD9-81ED-4DB2-BD59-A6C34878D82A}">
                    <a16:rowId xmlns:a16="http://schemas.microsoft.com/office/drawing/2014/main" val="10004"/>
                  </a:ext>
                </a:extLst>
              </a:tr>
              <a:tr h="111928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Calibri"/>
                          <a:cs typeface="Times New Roman"/>
                        </a:rPr>
                        <a:t>Future Scope</a:t>
                      </a:r>
                      <a:r>
                        <a:rPr lang="en-IN" sz="1600" b="0">
                          <a:latin typeface="Calibri"/>
                          <a:cs typeface="Times New Roman"/>
                        </a:rPr>
                        <a:t>:</a:t>
                      </a:r>
                    </a:p>
                  </a:txBody>
                  <a:tcPr/>
                </a:tc>
                <a:tc>
                  <a:txBody>
                    <a:bodyPr/>
                    <a:lstStyle/>
                    <a:p>
                      <a:pPr lvl="0" algn="just">
                        <a:lnSpc>
                          <a:spcPct val="100000"/>
                        </a:lnSpc>
                        <a:buNone/>
                      </a:pPr>
                      <a:r>
                        <a:rPr lang="en-IN" sz="1600" b="0" i="0" u="none" strike="noStrike" noProof="0">
                          <a:latin typeface="Calibri"/>
                        </a:rPr>
                        <a:t>Focus on incorporating real-time data into the problem setup to improve accuracy.</a:t>
                      </a:r>
                      <a:endParaRPr lang="en-US" sz="1600">
                        <a:latin typeface="Calibri"/>
                      </a:endParaRPr>
                    </a:p>
                    <a:p>
                      <a:pPr lvl="0" algn="just">
                        <a:lnSpc>
                          <a:spcPct val="100000"/>
                        </a:lnSpc>
                        <a:buNone/>
                      </a:pPr>
                      <a:r>
                        <a:rPr lang="en-IN" sz="1600" b="0" i="0" u="none" strike="noStrike" noProof="0">
                          <a:latin typeface="Calibri"/>
                        </a:rPr>
                        <a:t>The offline simulation system needs to be improved</a:t>
                      </a:r>
                      <a:endParaRPr lang="en-US" sz="1600">
                        <a:latin typeface="Calibri"/>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7870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35663023"/>
              </p:ext>
            </p:extLst>
          </p:nvPr>
        </p:nvGraphicFramePr>
        <p:xfrm>
          <a:off x="0" y="-28694"/>
          <a:ext cx="9143999" cy="7281821"/>
        </p:xfrm>
        <a:graphic>
          <a:graphicData uri="http://schemas.openxmlformats.org/drawingml/2006/table">
            <a:tbl>
              <a:tblPr firstRow="1" bandRow="1">
                <a:tableStyleId>{5C22544A-7EE6-4342-B048-85BDC9FD1C3A}</a:tableStyleId>
              </a:tblPr>
              <a:tblGrid>
                <a:gridCol w="2226365">
                  <a:extLst>
                    <a:ext uri="{9D8B030D-6E8A-4147-A177-3AD203B41FA5}">
                      <a16:colId xmlns:a16="http://schemas.microsoft.com/office/drawing/2014/main" val="20000"/>
                    </a:ext>
                  </a:extLst>
                </a:gridCol>
                <a:gridCol w="1192695">
                  <a:extLst>
                    <a:ext uri="{9D8B030D-6E8A-4147-A177-3AD203B41FA5}">
                      <a16:colId xmlns:a16="http://schemas.microsoft.com/office/drawing/2014/main" val="20001"/>
                    </a:ext>
                  </a:extLst>
                </a:gridCol>
                <a:gridCol w="5724939">
                  <a:extLst>
                    <a:ext uri="{9D8B030D-6E8A-4147-A177-3AD203B41FA5}">
                      <a16:colId xmlns:a16="http://schemas.microsoft.com/office/drawing/2014/main" val="20002"/>
                    </a:ext>
                  </a:extLst>
                </a:gridCol>
              </a:tblGrid>
              <a:tr h="13988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Calibri"/>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Calibri"/>
                        <a:cs typeface="Times New Roman"/>
                      </a:endParaRPr>
                    </a:p>
                  </a:txBody>
                  <a:tcPr>
                    <a:solidFill>
                      <a:schemeClr val="bg2"/>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600" b="0" kern="1200">
                          <a:solidFill>
                            <a:schemeClr val="dk1"/>
                          </a:solidFill>
                          <a:latin typeface="Calibri"/>
                          <a:ea typeface="+mn-ea"/>
                          <a:cs typeface="Times New Roman"/>
                        </a:rPr>
                        <a:t>Using the suitable machine learning algorithm to predict the consumer preference towards a particular product and the methodology to retarget them for future advertisement</a:t>
                      </a:r>
                      <a:endParaRPr kumimoji="0" lang="en-US" sz="1600" b="0" kern="1200">
                        <a:solidFill>
                          <a:schemeClr val="dk1"/>
                        </a:solidFill>
                        <a:latin typeface="Calibri"/>
                        <a:ea typeface="+mn-ea"/>
                        <a:cs typeface="Times New Roman"/>
                      </a:endParaRPr>
                    </a:p>
                  </a:txBody>
                  <a:tcPr>
                    <a:solidFill>
                      <a:schemeClr val="bg2"/>
                    </a:solidFill>
                  </a:tcPr>
                </a:tc>
                <a:extLst>
                  <a:ext uri="{0D108BD9-81ED-4DB2-BD59-A6C34878D82A}">
                    <a16:rowId xmlns:a16="http://schemas.microsoft.com/office/drawing/2014/main" val="10000"/>
                  </a:ext>
                </a:extLst>
              </a:tr>
              <a:tr h="1407465">
                <a:tc rowSpan="5">
                  <a:txBody>
                    <a:bodyPr/>
                    <a:lstStyle/>
                    <a:p>
                      <a:pPr algn="l">
                        <a:lnSpc>
                          <a:spcPct val="100000"/>
                        </a:lnSpc>
                      </a:pPr>
                      <a:r>
                        <a:rPr lang="en-IN" sz="1600" b="1">
                          <a:latin typeface="Calibri"/>
                          <a:cs typeface="Times New Roman"/>
                        </a:rPr>
                        <a:t>Title:</a:t>
                      </a:r>
                    </a:p>
                    <a:p>
                      <a:pPr lvl="0" algn="l">
                        <a:lnSpc>
                          <a:spcPct val="100000"/>
                        </a:lnSpc>
                        <a:buNone/>
                      </a:pPr>
                      <a:r>
                        <a:rPr lang="en-IN" sz="1600" b="0" i="0" u="none" strike="noStrike" noProof="0">
                          <a:latin typeface="Calibri"/>
                        </a:rPr>
                        <a:t>A Comparison and Interpretation of Machine Learning Algorithm for the Prediction of Online Purchase Conversion </a:t>
                      </a:r>
                    </a:p>
                    <a:p>
                      <a:pPr lvl="0" algn="l">
                        <a:lnSpc>
                          <a:spcPct val="100000"/>
                        </a:lnSpc>
                        <a:buNone/>
                      </a:pPr>
                      <a:endParaRPr lang="en-IN" sz="1600" b="0" i="0" u="none" strike="noStrike" noProof="0">
                        <a:latin typeface="Calibri"/>
                      </a:endParaRPr>
                    </a:p>
                    <a:p>
                      <a:pPr lvl="0" algn="l">
                        <a:lnSpc>
                          <a:spcPct val="100000"/>
                        </a:lnSpc>
                        <a:buNone/>
                      </a:pPr>
                      <a:r>
                        <a:rPr lang="en-IN" sz="1600" b="1" i="0" u="none" strike="noStrike" noProof="0">
                          <a:latin typeface="Calibri"/>
                        </a:rPr>
                        <a:t>Author:</a:t>
                      </a:r>
                    </a:p>
                    <a:p>
                      <a:pPr lvl="0" algn="l">
                        <a:lnSpc>
                          <a:spcPct val="100000"/>
                        </a:lnSpc>
                        <a:buNone/>
                      </a:pPr>
                      <a:r>
                        <a:rPr lang="en-IN" sz="1600" b="0" i="0" u="none" strike="noStrike" noProof="0">
                          <a:latin typeface="Calibri"/>
                        </a:rPr>
                        <a:t>Lee, J.; Jung, O.; Lee, Y.; Kim, O.; Park</a:t>
                      </a:r>
                      <a:endParaRPr lang="en-IN"/>
                    </a:p>
                  </a:txBody>
                  <a:tcPr/>
                </a:tc>
                <a:tc>
                  <a:txBody>
                    <a:bodyPr/>
                    <a:lstStyle/>
                    <a:p>
                      <a:pPr algn="l"/>
                      <a:r>
                        <a:rPr kumimoji="0" lang="en-US" sz="1600" b="1" kern="1200">
                          <a:solidFill>
                            <a:schemeClr val="dk1"/>
                          </a:solidFill>
                          <a:latin typeface="Calibri"/>
                          <a:ea typeface="+mn-ea"/>
                          <a:cs typeface="Times New Roman"/>
                        </a:rPr>
                        <a:t>Proposed Solution:</a:t>
                      </a:r>
                    </a:p>
                    <a:p>
                      <a:pPr algn="l"/>
                      <a:endParaRPr kumimoji="0" lang="en-US" sz="1600" b="0" kern="1200">
                        <a:solidFill>
                          <a:schemeClr val="dk1"/>
                        </a:solidFill>
                        <a:latin typeface="Calibri"/>
                        <a:ea typeface="+mn-ea"/>
                        <a:cs typeface="Times New Roman"/>
                      </a:endParaRPr>
                    </a:p>
                  </a:txBody>
                  <a:tcPr marL="68580" marR="68580" marT="0" marB="0"/>
                </a:tc>
                <a:tc>
                  <a:txBody>
                    <a:bodyPr/>
                    <a:lstStyle/>
                    <a:p>
                      <a:pPr marL="285750" lvl="0" indent="-285750" algn="l">
                        <a:lnSpc>
                          <a:spcPct val="100000"/>
                        </a:lnSpc>
                        <a:spcAft>
                          <a:spcPts val="0"/>
                        </a:spcAft>
                        <a:buFont typeface="Wingdings"/>
                        <a:buChar char="§"/>
                      </a:pPr>
                      <a:r>
                        <a:rPr lang="en-IN" sz="1600" b="0" i="0" u="none" strike="noStrike" noProof="0">
                          <a:effectLst/>
                          <a:latin typeface="Calibri"/>
                        </a:rPr>
                        <a:t>XGB model for predicting online consumers purchase conversion.</a:t>
                      </a:r>
                    </a:p>
                    <a:p>
                      <a:pPr marL="285750" lvl="0" indent="-285750" algn="l">
                        <a:lnSpc>
                          <a:spcPct val="100000"/>
                        </a:lnSpc>
                        <a:spcAft>
                          <a:spcPts val="0"/>
                        </a:spcAft>
                        <a:buFont typeface="Wingdings"/>
                        <a:buChar char="§"/>
                      </a:pPr>
                      <a:r>
                        <a:rPr lang="en-IN" sz="1600" b="0" i="0" u="none" strike="noStrike" noProof="0">
                          <a:effectLst/>
                          <a:latin typeface="Calibri"/>
                        </a:rPr>
                        <a:t>Applying XGB Explainer from the perspective of individual consumers, to analyse the prediction results of individual consumers by decomposing the contribution of each predictor. </a:t>
                      </a:r>
                    </a:p>
                  </a:txBody>
                  <a:tcPr marL="68580" marR="68580" marT="0" marB="0"/>
                </a:tc>
                <a:extLst>
                  <a:ext uri="{0D108BD9-81ED-4DB2-BD59-A6C34878D82A}">
                    <a16:rowId xmlns:a16="http://schemas.microsoft.com/office/drawing/2014/main" val="10001"/>
                  </a:ext>
                </a:extLst>
              </a:tr>
              <a:tr h="1527324">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Calibri"/>
                          <a:cs typeface="Times New Roman"/>
                        </a:rPr>
                        <a:t>Output:</a:t>
                      </a:r>
                      <a:endParaRPr lang="en-IN" sz="1600" b="1">
                        <a:solidFill>
                          <a:schemeClr val="tx1"/>
                        </a:solidFill>
                        <a:latin typeface="Calibri"/>
                        <a:cs typeface="Times New Roman"/>
                      </a:endParaRPr>
                    </a:p>
                    <a:p>
                      <a:pPr algn="l">
                        <a:lnSpc>
                          <a:spcPct val="100000"/>
                        </a:lnSpc>
                      </a:pPr>
                      <a:endParaRPr lang="en-IN" sz="1600" b="0" baseline="0">
                        <a:solidFill>
                          <a:schemeClr val="tx1"/>
                        </a:solidFill>
                        <a:latin typeface="Calibri"/>
                        <a:cs typeface="Times New Roman"/>
                      </a:endParaRPr>
                    </a:p>
                    <a:p>
                      <a:pPr algn="l">
                        <a:lnSpc>
                          <a:spcPct val="100000"/>
                        </a:lnSpc>
                      </a:pPr>
                      <a:endParaRPr lang="en-IN" sz="1600" b="0">
                        <a:solidFill>
                          <a:schemeClr val="tx1"/>
                        </a:solidFill>
                        <a:latin typeface="Calibri"/>
                        <a:cs typeface="Times New Roman"/>
                      </a:endParaRPr>
                    </a:p>
                  </a:txBody>
                  <a:tcPr/>
                </a:tc>
                <a:tc>
                  <a:txBody>
                    <a:bodyPr/>
                    <a:lstStyle/>
                    <a:p>
                      <a:pPr lvl="0" algn="l">
                        <a:lnSpc>
                          <a:spcPct val="100000"/>
                        </a:lnSpc>
                        <a:buNone/>
                      </a:pPr>
                      <a:r>
                        <a:rPr lang="en-IN" sz="1600" b="0" i="0" u="none" strike="noStrike" noProof="0">
                          <a:latin typeface="Calibri"/>
                        </a:rPr>
                        <a:t>The XGB model is the most suitable machine learning model for predicting online consumers purchase conversion</a:t>
                      </a:r>
                      <a:endParaRPr lang="en-US" sz="1600">
                        <a:latin typeface="Calibri"/>
                      </a:endParaRPr>
                    </a:p>
                  </a:txBody>
                  <a:tcPr/>
                </a:tc>
                <a:extLst>
                  <a:ext uri="{0D108BD9-81ED-4DB2-BD59-A6C34878D82A}">
                    <a16:rowId xmlns:a16="http://schemas.microsoft.com/office/drawing/2014/main" val="10002"/>
                  </a:ext>
                </a:extLst>
              </a:tr>
              <a:tr h="685552">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Calibri"/>
                          <a:cs typeface="Times New Roman"/>
                        </a:rPr>
                        <a:t>Merits:</a:t>
                      </a:r>
                      <a:endParaRPr lang="en-IN" sz="1600" b="0">
                        <a:latin typeface="Calibri"/>
                        <a:cs typeface="Times New Roman"/>
                      </a:endParaRPr>
                    </a:p>
                  </a:txBody>
                  <a:tcPr/>
                </a:tc>
                <a:tc>
                  <a:txBody>
                    <a:bodyPr/>
                    <a:lstStyle/>
                    <a:p>
                      <a:pPr lvl="0" algn="l">
                        <a:lnSpc>
                          <a:spcPct val="100000"/>
                        </a:lnSpc>
                        <a:buNone/>
                      </a:pPr>
                      <a:r>
                        <a:rPr lang="en-IN" sz="1600" b="0" i="0" u="none" strike="noStrike" noProof="0">
                          <a:latin typeface="Calibri"/>
                        </a:rPr>
                        <a:t>The performance of the ensemble model </a:t>
                      </a:r>
                      <a:r>
                        <a:rPr lang="en-IN" sz="1600" b="0" i="0" u="none" strike="noStrike" noProof="0" err="1">
                          <a:latin typeface="Calibri"/>
                        </a:rPr>
                        <a:t>eXtreme</a:t>
                      </a:r>
                      <a:r>
                        <a:rPr lang="en-IN" sz="1600" b="0" i="0" u="none" strike="noStrike" noProof="0">
                          <a:latin typeface="Calibri"/>
                        </a:rPr>
                        <a:t> Gradient Boosting model is most suitable for predicting purchase conversion of online consumers, and oversampling is the best method to mitigate data imbalance bias</a:t>
                      </a:r>
                      <a:endParaRPr lang="en-US" sz="1600">
                        <a:latin typeface="Calibri"/>
                      </a:endParaRPr>
                    </a:p>
                  </a:txBody>
                  <a:tcPr/>
                </a:tc>
                <a:extLst>
                  <a:ext uri="{0D108BD9-81ED-4DB2-BD59-A6C34878D82A}">
                    <a16:rowId xmlns:a16="http://schemas.microsoft.com/office/drawing/2014/main" val="10003"/>
                  </a:ext>
                </a:extLst>
              </a:tr>
              <a:tr h="81457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Calibri"/>
                          <a:cs typeface="Times New Roman"/>
                        </a:rPr>
                        <a:t>Demerits:</a:t>
                      </a:r>
                    </a:p>
                  </a:txBody>
                  <a:tcPr/>
                </a:tc>
                <a:tc>
                  <a:txBody>
                    <a:bodyPr/>
                    <a:lstStyle/>
                    <a:p>
                      <a:pPr lvl="0" algn="l">
                        <a:lnSpc>
                          <a:spcPct val="100000"/>
                        </a:lnSpc>
                        <a:buNone/>
                      </a:pPr>
                      <a:r>
                        <a:rPr lang="en-IN" sz="1600">
                          <a:latin typeface="Calibri"/>
                          <a:cs typeface="Times New Roman"/>
                        </a:rPr>
                        <a:t>Predictive performance decreases in  the case of unbalanced data</a:t>
                      </a:r>
                      <a:endParaRPr lang="en-US" sz="1600">
                        <a:latin typeface="Calibri"/>
                      </a:endParaRPr>
                    </a:p>
                  </a:txBody>
                  <a:tcPr/>
                </a:tc>
                <a:extLst>
                  <a:ext uri="{0D108BD9-81ED-4DB2-BD59-A6C34878D82A}">
                    <a16:rowId xmlns:a16="http://schemas.microsoft.com/office/drawing/2014/main" val="10004"/>
                  </a:ext>
                </a:extLst>
              </a:tr>
              <a:tr h="105215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Calibri"/>
                          <a:cs typeface="Times New Roman"/>
                        </a:rPr>
                        <a:t>Future Scope</a:t>
                      </a:r>
                      <a:r>
                        <a:rPr lang="en-IN" sz="1600" b="0">
                          <a:latin typeface="Calibri"/>
                          <a:cs typeface="Times New Roman"/>
                        </a:rPr>
                        <a:t>:</a:t>
                      </a:r>
                    </a:p>
                  </a:txBody>
                  <a:tcPr/>
                </a:tc>
                <a:tc>
                  <a:txBody>
                    <a:bodyPr/>
                    <a:lstStyle/>
                    <a:p>
                      <a:pPr lvl="0" algn="just">
                        <a:lnSpc>
                          <a:spcPct val="100000"/>
                        </a:lnSpc>
                        <a:buNone/>
                      </a:pPr>
                      <a:r>
                        <a:rPr lang="en-IN" sz="1600" b="0" i="0" u="none" strike="noStrike" noProof="0">
                          <a:latin typeface="Calibri"/>
                        </a:rPr>
                        <a:t>It is necessary to analyse the effects of machine learning models through field experiments in future studies. In addition, by utilizing causality machine learning, new implications can be provided for machine learning research in the marketing field</a:t>
                      </a:r>
                      <a:endParaRPr lang="en-US" sz="1600">
                        <a:latin typeface="Calibri"/>
                      </a:endParaRPr>
                    </a:p>
                  </a:txBody>
                  <a:tcPr/>
                </a:tc>
                <a:extLst>
                  <a:ext uri="{0D108BD9-81ED-4DB2-BD59-A6C34878D82A}">
                    <a16:rowId xmlns:a16="http://schemas.microsoft.com/office/drawing/2014/main" val="10005"/>
                  </a:ext>
                </a:extLst>
              </a:tr>
            </a:tbl>
          </a:graphicData>
        </a:graphic>
      </p:graphicFrame>
      <p:sp>
        <p:nvSpPr>
          <p:cNvPr id="5" name="TextBox 4">
            <a:extLst>
              <a:ext uri="{FF2B5EF4-FFF2-40B4-BE49-F238E27FC236}">
                <a16:creationId xmlns:a16="http://schemas.microsoft.com/office/drawing/2014/main" id="{B3BA8AFA-25F9-7F41-BD1E-AEA76550FCDA}"/>
              </a:ext>
            </a:extLst>
          </p:cNvPr>
          <p:cNvSpPr txBox="1"/>
          <p:nvPr/>
        </p:nvSpPr>
        <p:spPr>
          <a:xfrm>
            <a:off x="2580859" y="10822739"/>
            <a:ext cx="104584" cy="318333299"/>
          </a:xfrm>
          <a:prstGeom prst="rect">
            <a:avLst/>
          </a:prstGeom>
          <a:noFill/>
        </p:spPr>
        <p:txBody>
          <a:bodyPr wrap="square">
            <a:spAutoFit/>
          </a:bodyPr>
          <a:lstStyle/>
          <a:p>
            <a:pPr marL="0" marR="0" indent="0" algn="ctr" rtl="0" eaLnBrk="1" fontAlgn="auto" latinLnBrk="0" hangingPunct="1">
              <a:spcBef>
                <a:spcPts val="0"/>
              </a:spcBef>
              <a:spcAft>
                <a:spcPts val="0"/>
              </a:spcAft>
            </a:pPr>
            <a:endParaRPr lang="en-GB" sz="2000" b="0" i="0" u="none" strike="noStrike">
              <a:effectLst/>
              <a:latin typeface="Arial" panose="020B0604020202020204" pitchFamily="34" charset="0"/>
            </a:endParaRPr>
          </a:p>
          <a:p>
            <a:pPr marL="0" marR="0" indent="0" algn="ctr" rtl="0" eaLnBrk="1" fontAlgn="auto" latinLnBrk="0" hangingPunct="1">
              <a:spcBef>
                <a:spcPts val="0"/>
              </a:spcBef>
              <a:spcAft>
                <a:spcPts val="0"/>
              </a:spcAft>
            </a:pPr>
            <a:r>
              <a:rPr lang="en-IN" sz="2400" b="1" i="0" u="none" strike="noStrike" kern="1200">
                <a:solidFill>
                  <a:srgbClr val="FF0000"/>
                </a:solidFill>
                <a:effectLst/>
                <a:latin typeface="Times New Roman" panose="02020603050405020304" pitchFamily="18" charset="0"/>
                <a:cs typeface="Times New Roman" panose="02020603050405020304" pitchFamily="18" charset="0"/>
              </a:rPr>
              <a:t>Literature Survey</a:t>
            </a:r>
            <a:endParaRPr lang="en-GB" sz="2000" b="0" i="0" u="none" strike="noStrike">
              <a:effectLst/>
              <a:latin typeface="Arial" panose="020B0604020202020204" pitchFamily="34" charset="0"/>
            </a:endParaRPr>
          </a:p>
          <a:p>
            <a:pPr marL="0" marR="0" indent="0" algn="ctr" rtl="0" eaLnBrk="1" fontAlgn="auto" latinLnBrk="0" hangingPunct="1">
              <a:spcBef>
                <a:spcPts val="0"/>
              </a:spcBef>
              <a:spcAft>
                <a:spcPts val="0"/>
              </a:spcAft>
            </a:pPr>
            <a:r>
              <a:rPr lang="en-IN" sz="1600" b="1" i="0" u="none" strike="noStrike"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TITLE AND AUTHOR</a:t>
            </a:r>
            <a:endParaRPr lang="en-GB" sz="2000" b="0" i="0" u="none" strike="noStrike">
              <a:effectLst/>
              <a:latin typeface="Arial" panose="020B0604020202020204" pitchFamily="34" charset="0"/>
            </a:endParaRPr>
          </a:p>
          <a:p>
            <a:pPr marL="0" marR="0" indent="0" algn="l" rtl="0" eaLnBrk="1" fontAlgn="auto" latinLnBrk="0" hangingPunct="1">
              <a:spcBef>
                <a:spcPts val="0"/>
              </a:spcBef>
              <a:spcAft>
                <a:spcPts val="0"/>
              </a:spcAft>
            </a:pPr>
            <a:r>
              <a:rPr lang="en-IN" sz="1800" b="1" i="0" u="none" strike="noStrike"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GB" sz="2000" b="0" i="0" u="none" strike="noStrike">
              <a:effectLst/>
              <a:latin typeface="Arial" panose="020B0604020202020204" pitchFamily="34" charset="0"/>
            </a:endParaRPr>
          </a:p>
          <a:p>
            <a:pPr marL="0" marR="0" indent="0" algn="l" rtl="0" eaLnBrk="1" fontAlgn="auto" latinLnBrk="0" hangingPunct="1">
              <a:spcBef>
                <a:spcPts val="0"/>
              </a:spcBef>
              <a:spcAft>
                <a:spcPts val="0"/>
              </a:spcAft>
            </a:pPr>
            <a:r>
              <a:rPr lang="en-US" sz="1800" b="0" i="0" u="none" strike="noStrike" kern="1200">
                <a:solidFill>
                  <a:srgbClr val="000000"/>
                </a:solidFill>
                <a:effectLst/>
                <a:latin typeface="Calibri" panose="020F0502020204030204" pitchFamily="34" charset="0"/>
                <a:cs typeface="Times New Roman" panose="02020603050405020304" pitchFamily="18" charset="0"/>
              </a:rPr>
              <a:t>Using the suitable machine learning algorithm to predict the consumer preference towards a particular product and the methodology to retarget them for future advertisement</a:t>
            </a:r>
            <a:endParaRPr lang="en-GB" sz="20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a:solidFill>
                  <a:srgbClr val="000000"/>
                </a:solidFill>
                <a:effectLst/>
                <a:latin typeface="Calibri" panose="020F0502020204030204" pitchFamily="34" charset="0"/>
                <a:cs typeface="Times New Roman" panose="02020603050405020304" pitchFamily="18" charset="0"/>
              </a:rPr>
              <a:t>Title:</a:t>
            </a:r>
            <a:endParaRPr lang="en-GB" sz="20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a:solidFill>
                  <a:srgbClr val="000000"/>
                </a:solidFill>
                <a:effectLst/>
                <a:latin typeface="Calibri" panose="020F0502020204030204" pitchFamily="34" charset="0"/>
              </a:rPr>
              <a:t>A Comparison and Interpretation of Machine Learning Algorithm for the Prediction of Online Purchase Conversion </a:t>
            </a:r>
            <a:endParaRPr lang="en-GB" sz="20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a:solidFill>
                  <a:srgbClr val="000000"/>
                </a:solidFill>
                <a:effectLst/>
                <a:latin typeface="Calibri" panose="020F0502020204030204" pitchFamily="34" charset="0"/>
              </a:rPr>
              <a:t>Author:</a:t>
            </a:r>
            <a:endParaRPr lang="en-GB" sz="20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a:solidFill>
                  <a:srgbClr val="000000"/>
                </a:solidFill>
                <a:effectLst/>
                <a:latin typeface="Calibri" panose="020F0502020204030204" pitchFamily="34" charset="0"/>
              </a:rPr>
              <a:t>Lee, J.; Jung, O.; Lee, Y.; Kim, O.; Park</a:t>
            </a:r>
            <a:endParaRPr lang="en-GB"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a:solidFill>
                  <a:srgbClr val="000000"/>
                </a:solidFill>
                <a:effectLst/>
                <a:latin typeface="Calibri" panose="020F0502020204030204" pitchFamily="34" charset="0"/>
                <a:cs typeface="Times New Roman" panose="02020603050405020304" pitchFamily="18" charset="0"/>
              </a:rPr>
              <a:t>Proposed Solution:</a:t>
            </a:r>
            <a:endParaRPr lang="en-GB" sz="2000" b="0" i="0" u="none" strike="noStrike">
              <a:effectLst/>
              <a:latin typeface="Arial" panose="020B0604020202020204" pitchFamily="34" charset="0"/>
            </a:endParaRPr>
          </a:p>
          <a:p>
            <a:pPr marL="283464" indent="-283464" algn="l" rtl="0" eaLnBrk="1" fontAlgn="t" latinLnBrk="0" hangingPunct="1">
              <a:spcBef>
                <a:spcPts val="0"/>
              </a:spcBef>
              <a:spcAft>
                <a:spcPts val="0"/>
              </a:spcAft>
            </a:pPr>
            <a:r>
              <a:rPr lang="en-IN" sz="1800" b="0" i="0" u="none" strike="noStrike" kern="1200">
                <a:solidFill>
                  <a:srgbClr val="000000"/>
                </a:solidFill>
                <a:effectLst/>
                <a:latin typeface="Calibri" panose="020F0502020204030204" pitchFamily="34" charset="0"/>
              </a:rPr>
              <a:t>XGB model for predicting online consumers purchase conversion.</a:t>
            </a:r>
            <a:endParaRPr lang="en-GB" sz="2000" b="0" i="0" u="none" strike="noStrike">
              <a:effectLst/>
              <a:latin typeface="Arial" panose="020B0604020202020204" pitchFamily="34" charset="0"/>
            </a:endParaRPr>
          </a:p>
          <a:p>
            <a:pPr marL="283464" indent="-283464" algn="l" rtl="0" eaLnBrk="1" fontAlgn="t" latinLnBrk="0" hangingPunct="1">
              <a:spcBef>
                <a:spcPts val="0"/>
              </a:spcBef>
              <a:spcAft>
                <a:spcPts val="0"/>
              </a:spcAft>
            </a:pPr>
            <a:r>
              <a:rPr lang="en-IN" sz="1800" b="0" i="0" u="none" strike="noStrike" kern="1200">
                <a:solidFill>
                  <a:srgbClr val="000000"/>
                </a:solidFill>
                <a:effectLst/>
                <a:latin typeface="Calibri" panose="020F0502020204030204" pitchFamily="34" charset="0"/>
              </a:rPr>
              <a:t>Applying XGB Explainer from the perspective of individual consumers, to analyse the prediction results of individual consumers by decomposing the contribution of each predictor. </a:t>
            </a:r>
            <a:endParaRPr lang="en-GB"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a:solidFill>
                  <a:srgbClr val="000000"/>
                </a:solidFill>
                <a:effectLst/>
                <a:latin typeface="Calibri" panose="020F0502020204030204" pitchFamily="34" charset="0"/>
                <a:cs typeface="Times New Roman" panose="02020603050405020304" pitchFamily="18" charset="0"/>
              </a:rPr>
              <a:t>Output:</a:t>
            </a:r>
            <a:endParaRPr lang="en-GB" sz="20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a:solidFill>
                  <a:srgbClr val="000000"/>
                </a:solidFill>
                <a:effectLst/>
                <a:latin typeface="Calibri" panose="020F0502020204030204" pitchFamily="34" charset="0"/>
              </a:rPr>
              <a:t>The XGB model is the most suitable machine learning model for predicting online consumers purchase conversion</a:t>
            </a:r>
            <a:endParaRPr lang="en-GB"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a:solidFill>
                  <a:srgbClr val="000000"/>
                </a:solidFill>
                <a:effectLst/>
                <a:latin typeface="Calibri" panose="020F0502020204030204" pitchFamily="34" charset="0"/>
                <a:cs typeface="Times New Roman" panose="02020603050405020304" pitchFamily="18" charset="0"/>
              </a:rPr>
              <a:t>Merits:</a:t>
            </a:r>
            <a:endParaRPr lang="en-GB" sz="20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a:solidFill>
                  <a:srgbClr val="000000"/>
                </a:solidFill>
                <a:effectLst/>
                <a:latin typeface="Calibri" panose="020F0502020204030204" pitchFamily="34" charset="0"/>
              </a:rPr>
              <a:t>The performance of the ensemble model eXtreme Gradient Boosting model is most suitable for predicting purchase conversion of online consumers, and oversampling is the best method to mitigate data imbalance bias</a:t>
            </a:r>
            <a:endParaRPr lang="en-GB"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a:solidFill>
                  <a:srgbClr val="000000"/>
                </a:solidFill>
                <a:effectLst/>
                <a:latin typeface="Calibri" panose="020F0502020204030204" pitchFamily="34" charset="0"/>
                <a:cs typeface="Times New Roman" panose="02020603050405020304" pitchFamily="18" charset="0"/>
              </a:rPr>
              <a:t>Demerits:</a:t>
            </a:r>
            <a:endParaRPr lang="en-GB" sz="20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a:solidFill>
                  <a:srgbClr val="000000"/>
                </a:solidFill>
                <a:effectLst/>
                <a:latin typeface="Calibri" panose="020F0502020204030204" pitchFamily="34" charset="0"/>
                <a:cs typeface="Times New Roman" panose="02020603050405020304" pitchFamily="18" charset="0"/>
              </a:rPr>
              <a:t>Predictive performance decreases in  the case of unbalanced data</a:t>
            </a:r>
            <a:endParaRPr lang="en-GB" sz="20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a:solidFill>
                  <a:srgbClr val="000000"/>
                </a:solidFill>
                <a:effectLst/>
                <a:latin typeface="Calibri" panose="020F0502020204030204" pitchFamily="34" charset="0"/>
                <a:cs typeface="Times New Roman" panose="02020603050405020304" pitchFamily="18" charset="0"/>
              </a:rPr>
              <a:t>Future Scope</a:t>
            </a:r>
            <a:r>
              <a:rPr lang="en-IN" sz="1800" b="0" i="0" u="none" strike="noStrike" kern="1200">
                <a:solidFill>
                  <a:srgbClr val="000000"/>
                </a:solidFill>
                <a:effectLst/>
                <a:latin typeface="Calibri" panose="020F0502020204030204" pitchFamily="34" charset="0"/>
                <a:cs typeface="Times New Roman" panose="02020603050405020304" pitchFamily="18" charset="0"/>
              </a:rPr>
              <a:t>:</a:t>
            </a:r>
            <a:endParaRPr lang="en-GB" sz="2000" b="0" i="0" u="none" strike="noStrike">
              <a:effectLst/>
              <a:latin typeface="Arial" panose="020B0604020202020204" pitchFamily="34" charset="0"/>
            </a:endParaRPr>
          </a:p>
          <a:p>
            <a:pPr marL="0" algn="just" rtl="0" eaLnBrk="1" fontAlgn="t" latinLnBrk="0" hangingPunct="1">
              <a:spcBef>
                <a:spcPts val="0"/>
              </a:spcBef>
              <a:spcAft>
                <a:spcPts val="0"/>
              </a:spcAft>
            </a:pPr>
            <a:r>
              <a:rPr lang="en-IN" sz="1800" b="0" i="0" u="none" strike="noStrike" kern="1200">
                <a:solidFill>
                  <a:srgbClr val="000000"/>
                </a:solidFill>
                <a:effectLst/>
                <a:latin typeface="Calibri" panose="020F0502020204030204" pitchFamily="34" charset="0"/>
              </a:rPr>
              <a:t>It is necessary to analyse the effects of machine learning models through field experiments in future studies. In addition, by utilizing causality machine learning, new implications can be provided for machine learning research in the marketing field</a:t>
            </a:r>
            <a:endParaRPr lang="en-GB" sz="2000" b="0" i="0" u="none" strike="noStrike">
              <a:effectLst/>
              <a:latin typeface="Arial" panose="020B0604020202020204" pitchFamily="34" charset="0"/>
            </a:endParaRPr>
          </a:p>
        </p:txBody>
      </p:sp>
    </p:spTree>
    <p:extLst>
      <p:ext uri="{BB962C8B-B14F-4D97-AF65-F5344CB8AC3E}">
        <p14:creationId xmlns:p14="http://schemas.microsoft.com/office/powerpoint/2010/main" val="90447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738" y="172940"/>
            <a:ext cx="7886700" cy="1325563"/>
          </a:xfrm>
        </p:spPr>
        <p:txBody>
          <a:bodyPr>
            <a:normAutofit/>
          </a:bodyPr>
          <a:lstStyle/>
          <a:p>
            <a:r>
              <a:rPr lang="en-US" sz="4000" b="1"/>
              <a:t>Inference From literature Survey</a:t>
            </a:r>
            <a:endParaRPr lang="en-US" sz="4000" b="1">
              <a:cs typeface="Calibri Light"/>
            </a:endParaRPr>
          </a:p>
        </p:txBody>
      </p:sp>
      <p:sp>
        <p:nvSpPr>
          <p:cNvPr id="2" name="Explosion: 8 Points 1">
            <a:extLst>
              <a:ext uri="{FF2B5EF4-FFF2-40B4-BE49-F238E27FC236}">
                <a16:creationId xmlns:a16="http://schemas.microsoft.com/office/drawing/2014/main" id="{54679FD3-7264-2EFE-9A1C-83414AD8B6FC}"/>
              </a:ext>
            </a:extLst>
          </p:cNvPr>
          <p:cNvSpPr/>
          <p:nvPr/>
        </p:nvSpPr>
        <p:spPr>
          <a:xfrm>
            <a:off x="3180821" y="3138210"/>
            <a:ext cx="3191436" cy="1891553"/>
          </a:xfrm>
          <a:prstGeom prst="irregularSeal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t>Observation from</a:t>
            </a:r>
          </a:p>
          <a:p>
            <a:pPr algn="ctr"/>
            <a:r>
              <a:rPr lang="en-US" sz="1600"/>
              <a:t>Literature Review</a:t>
            </a:r>
            <a:endParaRPr lang="en-IN" sz="1600"/>
          </a:p>
        </p:txBody>
      </p:sp>
      <p:sp>
        <p:nvSpPr>
          <p:cNvPr id="6" name="Speech Bubble: Oval 5">
            <a:extLst>
              <a:ext uri="{FF2B5EF4-FFF2-40B4-BE49-F238E27FC236}">
                <a16:creationId xmlns:a16="http://schemas.microsoft.com/office/drawing/2014/main" id="{6D08DBF7-7391-F001-5D80-FBEDF46E03B1}"/>
              </a:ext>
            </a:extLst>
          </p:cNvPr>
          <p:cNvSpPr/>
          <p:nvPr/>
        </p:nvSpPr>
        <p:spPr>
          <a:xfrm>
            <a:off x="3861850" y="1249680"/>
            <a:ext cx="2270397" cy="1144553"/>
          </a:xfrm>
          <a:prstGeom prst="wedgeEllipseCallout">
            <a:avLst>
              <a:gd name="adj1" fmla="val -30662"/>
              <a:gd name="adj2" fmla="val 13159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600">
                <a:solidFill>
                  <a:schemeClr val="tx1"/>
                </a:solidFill>
                <a:cs typeface="Calibri"/>
              </a:rPr>
              <a:t>Add more features for better prediction</a:t>
            </a:r>
            <a:endParaRPr lang="en-US" sz="1600">
              <a:solidFill>
                <a:schemeClr val="tx1"/>
              </a:solidFill>
              <a:cs typeface="Calibri"/>
            </a:endParaRPr>
          </a:p>
        </p:txBody>
      </p:sp>
      <p:sp>
        <p:nvSpPr>
          <p:cNvPr id="7" name="Speech Bubble: Oval 6">
            <a:extLst>
              <a:ext uri="{FF2B5EF4-FFF2-40B4-BE49-F238E27FC236}">
                <a16:creationId xmlns:a16="http://schemas.microsoft.com/office/drawing/2014/main" id="{30F04027-78A0-E7A1-45DE-D0902DDCC14E}"/>
              </a:ext>
            </a:extLst>
          </p:cNvPr>
          <p:cNvSpPr/>
          <p:nvPr/>
        </p:nvSpPr>
        <p:spPr>
          <a:xfrm flipH="1">
            <a:off x="117468" y="3113838"/>
            <a:ext cx="2436764" cy="1454796"/>
          </a:xfrm>
          <a:prstGeom prst="wedgeEllipseCallout">
            <a:avLst>
              <a:gd name="adj1" fmla="val -74709"/>
              <a:gd name="adj2" fmla="val 5159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600">
                <a:solidFill>
                  <a:schemeClr val="tx1"/>
                </a:solidFill>
                <a:cs typeface="Calibri"/>
              </a:rPr>
              <a:t>Improve Offline simulation system to validate the algorithm efficiently</a:t>
            </a:r>
            <a:endParaRPr lang="en-US" sz="1600">
              <a:solidFill>
                <a:schemeClr val="tx1"/>
              </a:solidFill>
              <a:cs typeface="Calibri"/>
            </a:endParaRPr>
          </a:p>
        </p:txBody>
      </p:sp>
      <p:sp>
        <p:nvSpPr>
          <p:cNvPr id="8" name="Speech Bubble: Oval 7">
            <a:extLst>
              <a:ext uri="{FF2B5EF4-FFF2-40B4-BE49-F238E27FC236}">
                <a16:creationId xmlns:a16="http://schemas.microsoft.com/office/drawing/2014/main" id="{CD330951-E953-FD32-702A-FA487DD881C7}"/>
              </a:ext>
            </a:extLst>
          </p:cNvPr>
          <p:cNvSpPr/>
          <p:nvPr/>
        </p:nvSpPr>
        <p:spPr>
          <a:xfrm flipH="1" flipV="1">
            <a:off x="2559761" y="5600018"/>
            <a:ext cx="2696513" cy="1144553"/>
          </a:xfrm>
          <a:prstGeom prst="wedgeEllipseCallout">
            <a:avLst>
              <a:gd name="adj1" fmla="val -49254"/>
              <a:gd name="adj2" fmla="val 97045"/>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peech Bubble: Oval 9">
            <a:extLst>
              <a:ext uri="{FF2B5EF4-FFF2-40B4-BE49-F238E27FC236}">
                <a16:creationId xmlns:a16="http://schemas.microsoft.com/office/drawing/2014/main" id="{D013077C-CF8D-D9DD-3B3E-1851E81981BF}"/>
              </a:ext>
            </a:extLst>
          </p:cNvPr>
          <p:cNvSpPr/>
          <p:nvPr/>
        </p:nvSpPr>
        <p:spPr>
          <a:xfrm>
            <a:off x="6457885" y="1573836"/>
            <a:ext cx="2439520" cy="1225347"/>
          </a:xfrm>
          <a:prstGeom prst="wedgeEllipseCallout">
            <a:avLst>
              <a:gd name="adj1" fmla="val -59774"/>
              <a:gd name="adj2" fmla="val 131591"/>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600" err="1">
                <a:solidFill>
                  <a:schemeClr val="tx1"/>
                </a:solidFill>
              </a:rPr>
              <a:t>Ensembling</a:t>
            </a:r>
            <a:r>
              <a:rPr lang="en-IN" sz="1600">
                <a:solidFill>
                  <a:schemeClr val="tx1"/>
                </a:solidFill>
              </a:rPr>
              <a:t>     algorithm </a:t>
            </a:r>
          </a:p>
          <a:p>
            <a:pPr algn="ctr"/>
            <a:r>
              <a:rPr lang="en-IN" sz="1600">
                <a:solidFill>
                  <a:schemeClr val="tx1"/>
                </a:solidFill>
              </a:rPr>
              <a:t>Suits best for search algorithm </a:t>
            </a:r>
            <a:endParaRPr lang="en-IN" sz="1600">
              <a:solidFill>
                <a:schemeClr val="tx1"/>
              </a:solidFill>
              <a:cs typeface="Calibri"/>
            </a:endParaRPr>
          </a:p>
        </p:txBody>
      </p:sp>
      <p:sp>
        <p:nvSpPr>
          <p:cNvPr id="11" name="Speech Bubble: Oval 10">
            <a:extLst>
              <a:ext uri="{FF2B5EF4-FFF2-40B4-BE49-F238E27FC236}">
                <a16:creationId xmlns:a16="http://schemas.microsoft.com/office/drawing/2014/main" id="{AAEDA2D4-B0EF-7550-8CE4-F5C30F91164D}"/>
              </a:ext>
            </a:extLst>
          </p:cNvPr>
          <p:cNvSpPr/>
          <p:nvPr/>
        </p:nvSpPr>
        <p:spPr>
          <a:xfrm>
            <a:off x="6803317" y="3845774"/>
            <a:ext cx="2197377" cy="1385581"/>
          </a:xfrm>
          <a:prstGeom prst="wedgeEllipseCallout">
            <a:avLst>
              <a:gd name="adj1" fmla="val -83446"/>
              <a:gd name="adj2" fmla="val 70682"/>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600">
                <a:solidFill>
                  <a:schemeClr val="tx1"/>
                </a:solidFill>
              </a:rPr>
              <a:t>Increasing efficiency by online and offline datasets</a:t>
            </a:r>
            <a:endParaRPr lang="en-IN" sz="1600">
              <a:solidFill>
                <a:schemeClr val="tx1"/>
              </a:solidFill>
              <a:cs typeface="Calibri"/>
            </a:endParaRPr>
          </a:p>
        </p:txBody>
      </p:sp>
      <p:sp>
        <p:nvSpPr>
          <p:cNvPr id="12" name="Speech Bubble: Oval 11">
            <a:extLst>
              <a:ext uri="{FF2B5EF4-FFF2-40B4-BE49-F238E27FC236}">
                <a16:creationId xmlns:a16="http://schemas.microsoft.com/office/drawing/2014/main" id="{28750131-DB23-CB17-FA8C-BE9E6A59153F}"/>
              </a:ext>
            </a:extLst>
          </p:cNvPr>
          <p:cNvSpPr/>
          <p:nvPr/>
        </p:nvSpPr>
        <p:spPr>
          <a:xfrm flipH="1">
            <a:off x="808222" y="1326211"/>
            <a:ext cx="2436226" cy="1144553"/>
          </a:xfrm>
          <a:prstGeom prst="wedgeEllipseCallout">
            <a:avLst>
              <a:gd name="adj1" fmla="val -47421"/>
              <a:gd name="adj2" fmla="val 11977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600">
                <a:solidFill>
                  <a:schemeClr val="tx1"/>
                </a:solidFill>
                <a:cs typeface="Calibri"/>
              </a:rPr>
              <a:t>SVM with GBDT can produce better results</a:t>
            </a:r>
            <a:endParaRPr lang="en-US" sz="1600">
              <a:solidFill>
                <a:schemeClr val="tx1"/>
              </a:solidFill>
              <a:cs typeface="Calibri"/>
            </a:endParaRPr>
          </a:p>
        </p:txBody>
      </p:sp>
      <p:sp>
        <p:nvSpPr>
          <p:cNvPr id="4" name="TextBox 3">
            <a:extLst>
              <a:ext uri="{FF2B5EF4-FFF2-40B4-BE49-F238E27FC236}">
                <a16:creationId xmlns:a16="http://schemas.microsoft.com/office/drawing/2014/main" id="{C785420E-7863-6C9E-1DB9-E6997759C174}"/>
              </a:ext>
            </a:extLst>
          </p:cNvPr>
          <p:cNvSpPr txBox="1"/>
          <p:nvPr/>
        </p:nvSpPr>
        <p:spPr>
          <a:xfrm>
            <a:off x="2805828" y="5751264"/>
            <a:ext cx="244469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Higher the customer purchase sampling, Higher accuracy of prediction</a:t>
            </a: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5DC50-1BD2-B6AD-6B64-AD0C8AFE5F4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b="1">
                <a:solidFill>
                  <a:schemeClr val="bg1"/>
                </a:solidFill>
              </a:rPr>
              <a:t>PROBLEM STATEMENT</a:t>
            </a:r>
            <a:endParaRPr lang="en-US">
              <a:ea typeface="+mj-ea"/>
              <a:cs typeface="+mj-cs"/>
            </a:endParaRPr>
          </a:p>
        </p:txBody>
      </p:sp>
      <p:sp>
        <p:nvSpPr>
          <p:cNvPr id="9" name="TextBox 8">
            <a:extLst>
              <a:ext uri="{FF2B5EF4-FFF2-40B4-BE49-F238E27FC236}">
                <a16:creationId xmlns:a16="http://schemas.microsoft.com/office/drawing/2014/main" id="{AF2AE4EA-2308-22B0-4696-025B9D4D70DE}"/>
              </a:ext>
            </a:extLst>
          </p:cNvPr>
          <p:cNvSpPr txBox="1"/>
          <p:nvPr/>
        </p:nvSpPr>
        <p:spPr>
          <a:xfrm>
            <a:off x="528570" y="1582282"/>
            <a:ext cx="3441235" cy="518295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defTabSz="914400">
              <a:lnSpc>
                <a:spcPct val="90000"/>
              </a:lnSpc>
              <a:spcAft>
                <a:spcPts val="600"/>
              </a:spcAft>
              <a:buFont typeface="Arial" panose="020B0604020202020204" pitchFamily="34" charset="0"/>
              <a:buChar char="•"/>
            </a:pPr>
            <a:endParaRPr lang="en-US" sz="1400"/>
          </a:p>
          <a:p>
            <a:pPr indent="-228600" defTabSz="914400">
              <a:lnSpc>
                <a:spcPct val="90000"/>
              </a:lnSpc>
              <a:spcAft>
                <a:spcPts val="600"/>
              </a:spcAft>
              <a:buFont typeface="Arial" panose="020B0604020202020204" pitchFamily="34" charset="0"/>
              <a:buChar char="•"/>
            </a:pPr>
            <a:r>
              <a:rPr lang="en-US" sz="1600"/>
              <a:t>Generating accurate and reliable sales forecasts is crucial in the E-commerce business nowadays.</a:t>
            </a:r>
          </a:p>
          <a:p>
            <a:pPr indent="-228600" defTabSz="914400">
              <a:lnSpc>
                <a:spcPct val="90000"/>
              </a:lnSpc>
              <a:spcAft>
                <a:spcPts val="600"/>
              </a:spcAft>
              <a:buFont typeface="Arial" panose="020B0604020202020204" pitchFamily="34" charset="0"/>
              <a:buChar char="•"/>
            </a:pPr>
            <a:endParaRPr lang="en-US" sz="1600"/>
          </a:p>
          <a:p>
            <a:pPr indent="-228600" defTabSz="914400">
              <a:lnSpc>
                <a:spcPct val="90000"/>
              </a:lnSpc>
              <a:spcAft>
                <a:spcPts val="600"/>
              </a:spcAft>
              <a:buFont typeface="Arial" panose="020B0604020202020204" pitchFamily="34" charset="0"/>
              <a:buChar char="•"/>
            </a:pPr>
            <a:r>
              <a:rPr lang="en-US" sz="1600"/>
              <a:t>E-commerce platform contains large number of related products, in which sales demand patterns in different advertising platforms can be correlated.</a:t>
            </a:r>
            <a:endParaRPr lang="en-US" sz="1600">
              <a:cs typeface="Calibri"/>
            </a:endParaRPr>
          </a:p>
          <a:p>
            <a:pPr defTabSz="914400">
              <a:lnSpc>
                <a:spcPct val="90000"/>
              </a:lnSpc>
              <a:spcAft>
                <a:spcPts val="600"/>
              </a:spcAft>
            </a:pPr>
            <a:endParaRPr lang="en-US" sz="1600">
              <a:cs typeface="Calibri"/>
            </a:endParaRPr>
          </a:p>
          <a:p>
            <a:pPr indent="-228600" defTabSz="914400">
              <a:lnSpc>
                <a:spcPct val="90000"/>
              </a:lnSpc>
              <a:spcAft>
                <a:spcPts val="600"/>
              </a:spcAft>
              <a:buFont typeface="Arial" panose="020B0604020202020204" pitchFamily="34" charset="0"/>
              <a:buChar char="•"/>
            </a:pPr>
            <a:r>
              <a:rPr lang="en-US" sz="1600"/>
              <a:t>Optimization of Budget Allocation for marketing between different platforms of advertisement based on CPC(cost per click), YTD(year to date), indeed the previous dataset.</a:t>
            </a:r>
            <a:endParaRPr lang="en-US" sz="1600">
              <a:cs typeface="Calibri"/>
            </a:endParaRPr>
          </a:p>
          <a:p>
            <a:pPr defTabSz="914400">
              <a:lnSpc>
                <a:spcPct val="90000"/>
              </a:lnSpc>
              <a:spcAft>
                <a:spcPts val="600"/>
              </a:spcAft>
            </a:pPr>
            <a:endParaRPr lang="en-US" sz="1600">
              <a:cs typeface="Calibri"/>
            </a:endParaRPr>
          </a:p>
          <a:p>
            <a:pPr indent="-228600" defTabSz="914400">
              <a:lnSpc>
                <a:spcPct val="90000"/>
              </a:lnSpc>
              <a:spcAft>
                <a:spcPts val="600"/>
              </a:spcAft>
              <a:buFont typeface="Arial" panose="020B0604020202020204" pitchFamily="34" charset="0"/>
              <a:buChar char="•"/>
            </a:pPr>
            <a:r>
              <a:rPr lang="en-US" sz="1600"/>
              <a:t>Accurate forecast can lead to huge savings and cost reduction thereby increasing business profit.</a:t>
            </a:r>
            <a:endParaRPr lang="en-US" sz="1600">
              <a:cs typeface="Calibri"/>
            </a:endParaRPr>
          </a:p>
          <a:p>
            <a:pPr indent="-228600" defTabSz="914400">
              <a:lnSpc>
                <a:spcPct val="90000"/>
              </a:lnSpc>
              <a:spcAft>
                <a:spcPts val="600"/>
              </a:spcAft>
              <a:buFont typeface="Arial" panose="020B0604020202020204" pitchFamily="34" charset="0"/>
              <a:buChar char="•"/>
            </a:pPr>
            <a:endParaRPr lang="en-US" sz="1400"/>
          </a:p>
          <a:p>
            <a:pPr indent="-228600" defTabSz="914400">
              <a:lnSpc>
                <a:spcPct val="90000"/>
              </a:lnSpc>
              <a:spcAft>
                <a:spcPts val="600"/>
              </a:spcAft>
              <a:buFont typeface="Arial" panose="020B0604020202020204" pitchFamily="34" charset="0"/>
              <a:buChar char="•"/>
            </a:pPr>
            <a:endParaRPr lang="en-US" sz="1400"/>
          </a:p>
        </p:txBody>
      </p:sp>
      <p:pic>
        <p:nvPicPr>
          <p:cNvPr id="11" name="Picture 4" descr="Graphical user interface, text&#10;&#10;Description automatically generated">
            <a:extLst>
              <a:ext uri="{FF2B5EF4-FFF2-40B4-BE49-F238E27FC236}">
                <a16:creationId xmlns:a16="http://schemas.microsoft.com/office/drawing/2014/main" id="{DABF5F4E-F750-75B7-6014-FCA351283FDB}"/>
              </a:ext>
            </a:extLst>
          </p:cNvPr>
          <p:cNvPicPr>
            <a:picLocks noChangeAspect="1"/>
          </p:cNvPicPr>
          <p:nvPr/>
        </p:nvPicPr>
        <p:blipFill>
          <a:blip r:embed="rId2"/>
          <a:stretch>
            <a:fillRect/>
          </a:stretch>
        </p:blipFill>
        <p:spPr>
          <a:xfrm>
            <a:off x="4153561" y="2364431"/>
            <a:ext cx="4689909" cy="2450477"/>
          </a:xfrm>
          <a:prstGeom prst="rect">
            <a:avLst/>
          </a:prstGeom>
        </p:spPr>
      </p:pic>
    </p:spTree>
    <p:extLst>
      <p:ext uri="{BB962C8B-B14F-4D97-AF65-F5344CB8AC3E}">
        <p14:creationId xmlns:p14="http://schemas.microsoft.com/office/powerpoint/2010/main" val="20487659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F79FE3F9AF4C4B976BB1DFCBF5D6EF" ma:contentTypeVersion="1" ma:contentTypeDescription="Create a new document." ma:contentTypeScope="" ma:versionID="1ca632a31eb5a214fcbe82563b09a290">
  <xsd:schema xmlns:xsd="http://www.w3.org/2001/XMLSchema" xmlns:xs="http://www.w3.org/2001/XMLSchema" xmlns:p="http://schemas.microsoft.com/office/2006/metadata/properties" xmlns:ns2="e7864e81-3694-4c17-875b-7efd1d8b8f83" targetNamespace="http://schemas.microsoft.com/office/2006/metadata/properties" ma:root="true" ma:fieldsID="9116108c59af7885276bd981c91a70a2" ns2:_="">
    <xsd:import namespace="e7864e81-3694-4c17-875b-7efd1d8b8f83"/>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864e81-3694-4c17-875b-7efd1d8b8f83"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640731-5D2A-40FC-B2B3-B52560E68671}">
  <ds:schemaRefs>
    <ds:schemaRef ds:uri="http://schemas.microsoft.com/office/2006/metadata/contentType"/>
    <ds:schemaRef ds:uri="http://schemas.microsoft.com/office/2006/metadata/properties/metaAttributes"/>
    <ds:schemaRef ds:uri="http://www.w3.org/2000/xmlns/"/>
    <ds:schemaRef ds:uri="http://www.w3.org/2001/XMLSchema"/>
    <ds:schemaRef ds:uri="e7864e81-3694-4c17-875b-7efd1d8b8f83"/>
  </ds:schemaRefs>
</ds:datastoreItem>
</file>

<file path=customXml/itemProps2.xml><?xml version="1.0" encoding="utf-8"?>
<ds:datastoreItem xmlns:ds="http://schemas.openxmlformats.org/officeDocument/2006/customXml" ds:itemID="{F48F11E2-33C3-401A-B940-B83DBDA120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16</Slides>
  <Notes>5</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From literature Survey</vt:lpstr>
      <vt:lpstr>PROBLEM STATEMENT</vt:lpstr>
      <vt:lpstr>DATASETS</vt:lpstr>
      <vt:lpstr>BLOCK DIAGRAM OF PROPOSED SYSTEM</vt:lpstr>
      <vt:lpstr>SYSTEM REQUIREMENTS</vt:lpstr>
      <vt:lpstr>GANTT CHART</vt:lpstr>
      <vt:lpstr>GANTT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SELVARAJ, Sivaganesh [CEE]</dc:creator>
  <cp:lastModifiedBy>Keerthika S 20BCS054</cp:lastModifiedBy>
  <cp:revision>29</cp:revision>
  <cp:lastPrinted>2022-01-22T08:45:46Z</cp:lastPrinted>
  <dcterms:created xsi:type="dcterms:W3CDTF">2021-12-25T08:07:04Z</dcterms:created>
  <dcterms:modified xsi:type="dcterms:W3CDTF">2022-09-29T06:17:30Z</dcterms:modified>
</cp:coreProperties>
</file>