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10947E-D7E7-44C3-B191-CD801B5DD08B}" v="13" dt="2025-07-27T19:10:53.210"/>
    <p1510:client id="{B624D505-A422-A4D6-0F14-743786CD3C89}" v="5520" dt="2025-07-27T19:06:39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Linn" userId="08879ee87a5e4536" providerId="Windows Live" clId="Web-{9A10947E-D7E7-44C3-B191-CD801B5DD08B}"/>
    <pc:docChg chg="delSld modSld">
      <pc:chgData name="Chris Linn" userId="08879ee87a5e4536" providerId="Windows Live" clId="Web-{9A10947E-D7E7-44C3-B191-CD801B5DD08B}" dt="2025-07-27T19:11:48.790" v="46" actId="20577"/>
      <pc:docMkLst>
        <pc:docMk/>
      </pc:docMkLst>
      <pc:sldChg chg="del">
        <pc:chgData name="Chris Linn" userId="08879ee87a5e4536" providerId="Windows Live" clId="Web-{9A10947E-D7E7-44C3-B191-CD801B5DD08B}" dt="2025-07-27T19:10:53.210" v="12"/>
        <pc:sldMkLst>
          <pc:docMk/>
          <pc:sldMk cId="365371463" sldId="256"/>
        </pc:sldMkLst>
      </pc:sldChg>
      <pc:sldChg chg="del">
        <pc:chgData name="Chris Linn" userId="08879ee87a5e4536" providerId="Windows Live" clId="Web-{9A10947E-D7E7-44C3-B191-CD801B5DD08B}" dt="2025-07-27T19:10:53.210" v="10"/>
        <pc:sldMkLst>
          <pc:docMk/>
          <pc:sldMk cId="1031956660" sldId="258"/>
        </pc:sldMkLst>
      </pc:sldChg>
      <pc:sldChg chg="del">
        <pc:chgData name="Chris Linn" userId="08879ee87a5e4536" providerId="Windows Live" clId="Web-{9A10947E-D7E7-44C3-B191-CD801B5DD08B}" dt="2025-07-27T19:10:53.210" v="9"/>
        <pc:sldMkLst>
          <pc:docMk/>
          <pc:sldMk cId="2990648006" sldId="259"/>
        </pc:sldMkLst>
      </pc:sldChg>
      <pc:sldChg chg="del">
        <pc:chgData name="Chris Linn" userId="08879ee87a5e4536" providerId="Windows Live" clId="Web-{9A10947E-D7E7-44C3-B191-CD801B5DD08B}" dt="2025-07-27T19:10:53.210" v="8"/>
        <pc:sldMkLst>
          <pc:docMk/>
          <pc:sldMk cId="1949897088" sldId="260"/>
        </pc:sldMkLst>
      </pc:sldChg>
      <pc:sldChg chg="del">
        <pc:chgData name="Chris Linn" userId="08879ee87a5e4536" providerId="Windows Live" clId="Web-{9A10947E-D7E7-44C3-B191-CD801B5DD08B}" dt="2025-07-27T19:10:53.210" v="7"/>
        <pc:sldMkLst>
          <pc:docMk/>
          <pc:sldMk cId="1159970573" sldId="261"/>
        </pc:sldMkLst>
      </pc:sldChg>
      <pc:sldChg chg="del">
        <pc:chgData name="Chris Linn" userId="08879ee87a5e4536" providerId="Windows Live" clId="Web-{9A10947E-D7E7-44C3-B191-CD801B5DD08B}" dt="2025-07-27T19:10:53.210" v="6"/>
        <pc:sldMkLst>
          <pc:docMk/>
          <pc:sldMk cId="60825948" sldId="262"/>
        </pc:sldMkLst>
      </pc:sldChg>
      <pc:sldChg chg="del">
        <pc:chgData name="Chris Linn" userId="08879ee87a5e4536" providerId="Windows Live" clId="Web-{9A10947E-D7E7-44C3-B191-CD801B5DD08B}" dt="2025-07-27T19:10:53.210" v="5"/>
        <pc:sldMkLst>
          <pc:docMk/>
          <pc:sldMk cId="396045779" sldId="263"/>
        </pc:sldMkLst>
      </pc:sldChg>
      <pc:sldChg chg="del">
        <pc:chgData name="Chris Linn" userId="08879ee87a5e4536" providerId="Windows Live" clId="Web-{9A10947E-D7E7-44C3-B191-CD801B5DD08B}" dt="2025-07-27T19:10:53.210" v="4"/>
        <pc:sldMkLst>
          <pc:docMk/>
          <pc:sldMk cId="3915431111" sldId="264"/>
        </pc:sldMkLst>
      </pc:sldChg>
      <pc:sldChg chg="del">
        <pc:chgData name="Chris Linn" userId="08879ee87a5e4536" providerId="Windows Live" clId="Web-{9A10947E-D7E7-44C3-B191-CD801B5DD08B}" dt="2025-07-27T19:10:53.210" v="3"/>
        <pc:sldMkLst>
          <pc:docMk/>
          <pc:sldMk cId="3578982428" sldId="265"/>
        </pc:sldMkLst>
      </pc:sldChg>
      <pc:sldChg chg="del">
        <pc:chgData name="Chris Linn" userId="08879ee87a5e4536" providerId="Windows Live" clId="Web-{9A10947E-D7E7-44C3-B191-CD801B5DD08B}" dt="2025-07-27T19:10:53.210" v="2"/>
        <pc:sldMkLst>
          <pc:docMk/>
          <pc:sldMk cId="2588493661" sldId="266"/>
        </pc:sldMkLst>
      </pc:sldChg>
      <pc:sldChg chg="del">
        <pc:chgData name="Chris Linn" userId="08879ee87a5e4536" providerId="Windows Live" clId="Web-{9A10947E-D7E7-44C3-B191-CD801B5DD08B}" dt="2025-07-27T19:10:53.210" v="1"/>
        <pc:sldMkLst>
          <pc:docMk/>
          <pc:sldMk cId="972352603" sldId="267"/>
        </pc:sldMkLst>
      </pc:sldChg>
      <pc:sldChg chg="del">
        <pc:chgData name="Chris Linn" userId="08879ee87a5e4536" providerId="Windows Live" clId="Web-{9A10947E-D7E7-44C3-B191-CD801B5DD08B}" dt="2025-07-27T19:10:53.210" v="11"/>
        <pc:sldMkLst>
          <pc:docMk/>
          <pc:sldMk cId="2348914923" sldId="268"/>
        </pc:sldMkLst>
      </pc:sldChg>
      <pc:sldChg chg="modSp">
        <pc:chgData name="Chris Linn" userId="08879ee87a5e4536" providerId="Windows Live" clId="Web-{9A10947E-D7E7-44C3-B191-CD801B5DD08B}" dt="2025-07-27T19:11:48.790" v="46" actId="20577"/>
        <pc:sldMkLst>
          <pc:docMk/>
          <pc:sldMk cId="274972759" sldId="271"/>
        </pc:sldMkLst>
        <pc:graphicFrameChg chg="modGraphic">
          <ac:chgData name="Chris Linn" userId="08879ee87a5e4536" providerId="Windows Live" clId="Web-{9A10947E-D7E7-44C3-B191-CD801B5DD08B}" dt="2025-07-27T19:11:48.790" v="46" actId="20577"/>
          <ac:graphicFrameMkLst>
            <pc:docMk/>
            <pc:sldMk cId="274972759" sldId="271"/>
            <ac:graphicFrameMk id="12" creationId="{CCD9D5F7-2F3F-A857-134A-C7BAE75BA8F1}"/>
          </ac:graphicFrameMkLst>
        </pc:graphicFrameChg>
      </pc:sldChg>
      <pc:sldChg chg="del">
        <pc:chgData name="Chris Linn" userId="08879ee87a5e4536" providerId="Windows Live" clId="Web-{9A10947E-D7E7-44C3-B191-CD801B5DD08B}" dt="2025-07-27T19:10:33.741" v="0"/>
        <pc:sldMkLst>
          <pc:docMk/>
          <pc:sldMk cId="3789345796" sldId="272"/>
        </pc:sldMkLst>
      </pc:sldChg>
    </pc:docChg>
  </pc:docChgLst>
  <pc:docChgLst>
    <pc:chgData name="Chris Linn" userId="08879ee87a5e4536" providerId="Windows Live" clId="Web-{B624D505-A422-A4D6-0F14-743786CD3C89}"/>
    <pc:docChg chg="addSld delSld modSld sldOrd addMainMaster delMainMaster">
      <pc:chgData name="Chris Linn" userId="08879ee87a5e4536" providerId="Windows Live" clId="Web-{B624D505-A422-A4D6-0F14-743786CD3C89}" dt="2025-07-27T19:06:39.892" v="3154"/>
      <pc:docMkLst>
        <pc:docMk/>
      </pc:docMkLst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365371463" sldId="256"/>
        </pc:sldMkLst>
      </pc:sldChg>
      <pc:sldChg chg="addSp delSp modSp mod ord modClrScheme chgLayout">
        <pc:chgData name="Chris Linn" userId="08879ee87a5e4536" providerId="Windows Live" clId="Web-{B624D505-A422-A4D6-0F14-743786CD3C89}" dt="2025-07-27T19:06:39.892" v="3154"/>
        <pc:sldMkLst>
          <pc:docMk/>
          <pc:sldMk cId="3616395591" sldId="257"/>
        </pc:sldMkLst>
        <pc:spChg chg="add mod">
          <ac:chgData name="Chris Linn" userId="08879ee87a5e4536" providerId="Windows Live" clId="Web-{B624D505-A422-A4D6-0F14-743786CD3C89}" dt="2025-07-27T16:29:09.673" v="73" actId="1076"/>
          <ac:spMkLst>
            <pc:docMk/>
            <pc:sldMk cId="3616395591" sldId="257"/>
            <ac:spMk id="4" creationId="{08292274-3FA3-30EC-9DDA-8D676D74257A}"/>
          </ac:spMkLst>
        </pc:spChg>
        <pc:spChg chg="add mod">
          <ac:chgData name="Chris Linn" userId="08879ee87a5e4536" providerId="Windows Live" clId="Web-{B624D505-A422-A4D6-0F14-743786CD3C89}" dt="2025-07-27T17:07:21.617" v="739" actId="1076"/>
          <ac:spMkLst>
            <pc:docMk/>
            <pc:sldMk cId="3616395591" sldId="257"/>
            <ac:spMk id="5" creationId="{8EA3EACB-D803-C09C-6F6F-DCB179D07D32}"/>
          </ac:spMkLst>
        </pc:spChg>
        <pc:spChg chg="add mod">
          <ac:chgData name="Chris Linn" userId="08879ee87a5e4536" providerId="Windows Live" clId="Web-{B624D505-A422-A4D6-0F14-743786CD3C89}" dt="2025-07-27T17:07:21.633" v="740" actId="1076"/>
          <ac:spMkLst>
            <pc:docMk/>
            <pc:sldMk cId="3616395591" sldId="257"/>
            <ac:spMk id="6" creationId="{E29F546D-CB7A-BA71-48CF-05A7E5CC4C53}"/>
          </ac:spMkLst>
        </pc:spChg>
        <pc:spChg chg="add mod">
          <ac:chgData name="Chris Linn" userId="08879ee87a5e4536" providerId="Windows Live" clId="Web-{B624D505-A422-A4D6-0F14-743786CD3C89}" dt="2025-07-27T17:07:02.694" v="736" actId="1076"/>
          <ac:spMkLst>
            <pc:docMk/>
            <pc:sldMk cId="3616395591" sldId="257"/>
            <ac:spMk id="7" creationId="{3A184BB6-EFC3-1EE0-2351-2CE0E39F58C3}"/>
          </ac:spMkLst>
        </pc:spChg>
        <pc:spChg chg="add mod">
          <ac:chgData name="Chris Linn" userId="08879ee87a5e4536" providerId="Windows Live" clId="Web-{B624D505-A422-A4D6-0F14-743786CD3C89}" dt="2025-07-27T17:07:02.710" v="737" actId="1076"/>
          <ac:spMkLst>
            <pc:docMk/>
            <pc:sldMk cId="3616395591" sldId="257"/>
            <ac:spMk id="8" creationId="{42142CE4-933D-B736-D736-1CE39822CAF7}"/>
          </ac:spMkLst>
        </pc:spChg>
        <pc:spChg chg="add mod">
          <ac:chgData name="Chris Linn" userId="08879ee87a5e4536" providerId="Windows Live" clId="Web-{B624D505-A422-A4D6-0F14-743786CD3C89}" dt="2025-07-27T17:06:21.599" v="730" actId="1076"/>
          <ac:spMkLst>
            <pc:docMk/>
            <pc:sldMk cId="3616395591" sldId="257"/>
            <ac:spMk id="9" creationId="{F034CFAD-7C52-CF84-0FFD-9D060FA6A1D2}"/>
          </ac:spMkLst>
        </pc:spChg>
        <pc:spChg chg="add mod">
          <ac:chgData name="Chris Linn" userId="08879ee87a5e4536" providerId="Windows Live" clId="Web-{B624D505-A422-A4D6-0F14-743786CD3C89}" dt="2025-07-27T17:06:21.599" v="731" actId="1076"/>
          <ac:spMkLst>
            <pc:docMk/>
            <pc:sldMk cId="3616395591" sldId="257"/>
            <ac:spMk id="10" creationId="{09C7F193-E665-D421-96A8-23308923F09E}"/>
          </ac:spMkLst>
        </pc:spChg>
        <pc:picChg chg="del">
          <ac:chgData name="Chris Linn" userId="08879ee87a5e4536" providerId="Windows Live" clId="Web-{B624D505-A422-A4D6-0F14-743786CD3C89}" dt="2025-07-27T16:27:50.890" v="62"/>
          <ac:picMkLst>
            <pc:docMk/>
            <pc:sldMk cId="3616395591" sldId="257"/>
            <ac:picMk id="2" creationId="{00000000-0000-0000-0000-000000000000}"/>
          </ac:picMkLst>
        </pc:picChg>
        <pc:picChg chg="del">
          <ac:chgData name="Chris Linn" userId="08879ee87a5e4536" providerId="Windows Live" clId="Web-{B624D505-A422-A4D6-0F14-743786CD3C89}" dt="2025-07-27T16:27:47.671" v="61"/>
          <ac:picMkLst>
            <pc:docMk/>
            <pc:sldMk cId="3616395591" sldId="257"/>
            <ac:picMk id="3" creationId="{00000000-0000-0000-0000-000000000000}"/>
          </ac:picMkLst>
        </pc:picChg>
        <pc:picChg chg="add mod">
          <ac:chgData name="Chris Linn" userId="08879ee87a5e4536" providerId="Windows Live" clId="Web-{B624D505-A422-A4D6-0F14-743786CD3C89}" dt="2025-07-27T17:06:21.615" v="732" actId="1076"/>
          <ac:picMkLst>
            <pc:docMk/>
            <pc:sldMk cId="3616395591" sldId="257"/>
            <ac:picMk id="11" creationId="{6A7C4833-7D87-B5B4-0C85-D2E7612E1E7C}"/>
          </ac:picMkLst>
        </pc:picChg>
        <pc:picChg chg="add mod">
          <ac:chgData name="Chris Linn" userId="08879ee87a5e4536" providerId="Windows Live" clId="Web-{B624D505-A422-A4D6-0F14-743786CD3C89}" dt="2025-07-27T17:07:02.710" v="738" actId="1076"/>
          <ac:picMkLst>
            <pc:docMk/>
            <pc:sldMk cId="3616395591" sldId="257"/>
            <ac:picMk id="12" creationId="{3E2A3024-B553-66F8-19C2-1D4CC4099B30}"/>
          </ac:picMkLst>
        </pc:picChg>
        <pc:picChg chg="add mod">
          <ac:chgData name="Chris Linn" userId="08879ee87a5e4536" providerId="Windows Live" clId="Web-{B624D505-A422-A4D6-0F14-743786CD3C89}" dt="2025-07-27T17:06:10.052" v="729" actId="1076"/>
          <ac:picMkLst>
            <pc:docMk/>
            <pc:sldMk cId="3616395591" sldId="257"/>
            <ac:picMk id="13" creationId="{93FD66FB-D8F7-ED5F-663A-DB63DE0B6F4E}"/>
          </ac:picMkLst>
        </pc:picChg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1031956660" sldId="258"/>
        </pc:sldMkLst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2990648006" sldId="259"/>
        </pc:sldMkLst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1949897088" sldId="260"/>
        </pc:sldMkLst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1159970573" sldId="261"/>
        </pc:sldMkLst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60825948" sldId="262"/>
        </pc:sldMkLst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396045779" sldId="263"/>
        </pc:sldMkLst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3915431111" sldId="264"/>
        </pc:sldMkLst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3578982428" sldId="265"/>
        </pc:sldMkLst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2588493661" sldId="266"/>
        </pc:sldMkLst>
      </pc:sldChg>
      <pc:sldChg chg="mod modClrScheme chgLayout">
        <pc:chgData name="Chris Linn" userId="08879ee87a5e4536" providerId="Windows Live" clId="Web-{B624D505-A422-A4D6-0F14-743786CD3C89}" dt="2025-07-27T19:06:39.892" v="3154"/>
        <pc:sldMkLst>
          <pc:docMk/>
          <pc:sldMk cId="972352603" sldId="267"/>
        </pc:sldMkLst>
      </pc:sldChg>
      <pc:sldChg chg="add mod replId modClrScheme chgLayout">
        <pc:chgData name="Chris Linn" userId="08879ee87a5e4536" providerId="Windows Live" clId="Web-{B624D505-A422-A4D6-0F14-743786CD3C89}" dt="2025-07-27T19:06:39.892" v="3154"/>
        <pc:sldMkLst>
          <pc:docMk/>
          <pc:sldMk cId="2348914923" sldId="268"/>
        </pc:sldMkLst>
      </pc:sldChg>
      <pc:sldChg chg="addSp delSp modSp add mod replId modClrScheme chgLayout">
        <pc:chgData name="Chris Linn" userId="08879ee87a5e4536" providerId="Windows Live" clId="Web-{B624D505-A422-A4D6-0F14-743786CD3C89}" dt="2025-07-27T19:06:39.892" v="3154"/>
        <pc:sldMkLst>
          <pc:docMk/>
          <pc:sldMk cId="2167643754" sldId="269"/>
        </pc:sldMkLst>
        <pc:spChg chg="mod">
          <ac:chgData name="Chris Linn" userId="08879ee87a5e4536" providerId="Windows Live" clId="Web-{B624D505-A422-A4D6-0F14-743786CD3C89}" dt="2025-07-27T17:17:46.089" v="941" actId="20577"/>
          <ac:spMkLst>
            <pc:docMk/>
            <pc:sldMk cId="2167643754" sldId="269"/>
            <ac:spMk id="4" creationId="{D2E540FE-DA19-EC47-7334-2E2C430D0EE3}"/>
          </ac:spMkLst>
        </pc:spChg>
        <pc:spChg chg="del">
          <ac:chgData name="Chris Linn" userId="08879ee87a5e4536" providerId="Windows Live" clId="Web-{B624D505-A422-A4D6-0F14-743786CD3C89}" dt="2025-07-27T17:09:24.964" v="751"/>
          <ac:spMkLst>
            <pc:docMk/>
            <pc:sldMk cId="2167643754" sldId="269"/>
            <ac:spMk id="5" creationId="{15169EE1-99AD-67F8-1C41-F5E53E407CBD}"/>
          </ac:spMkLst>
        </pc:spChg>
        <pc:spChg chg="del">
          <ac:chgData name="Chris Linn" userId="08879ee87a5e4536" providerId="Windows Live" clId="Web-{B624D505-A422-A4D6-0F14-743786CD3C89}" dt="2025-07-27T17:09:14.964" v="743"/>
          <ac:spMkLst>
            <pc:docMk/>
            <pc:sldMk cId="2167643754" sldId="269"/>
            <ac:spMk id="6" creationId="{1B358F21-C1A0-10D9-57AF-6635282AF948}"/>
          </ac:spMkLst>
        </pc:spChg>
        <pc:spChg chg="del">
          <ac:chgData name="Chris Linn" userId="08879ee87a5e4536" providerId="Windows Live" clId="Web-{B624D505-A422-A4D6-0F14-743786CD3C89}" dt="2025-07-27T17:09:24.964" v="750"/>
          <ac:spMkLst>
            <pc:docMk/>
            <pc:sldMk cId="2167643754" sldId="269"/>
            <ac:spMk id="7" creationId="{145FCB95-13D1-8B71-F3D8-0609A95FBB1A}"/>
          </ac:spMkLst>
        </pc:spChg>
        <pc:spChg chg="del">
          <ac:chgData name="Chris Linn" userId="08879ee87a5e4536" providerId="Windows Live" clId="Web-{B624D505-A422-A4D6-0F14-743786CD3C89}" dt="2025-07-27T17:09:18.386" v="744"/>
          <ac:spMkLst>
            <pc:docMk/>
            <pc:sldMk cId="2167643754" sldId="269"/>
            <ac:spMk id="8" creationId="{B0D843FB-8799-7054-07E1-FB4588DFFD2A}"/>
          </ac:spMkLst>
        </pc:spChg>
        <pc:spChg chg="del">
          <ac:chgData name="Chris Linn" userId="08879ee87a5e4536" providerId="Windows Live" clId="Web-{B624D505-A422-A4D6-0F14-743786CD3C89}" dt="2025-07-27T17:09:24.964" v="749"/>
          <ac:spMkLst>
            <pc:docMk/>
            <pc:sldMk cId="2167643754" sldId="269"/>
            <ac:spMk id="9" creationId="{A255FC06-7DCE-EB20-4193-FF9A3C1CEB75}"/>
          </ac:spMkLst>
        </pc:spChg>
        <pc:spChg chg="del">
          <ac:chgData name="Chris Linn" userId="08879ee87a5e4536" providerId="Windows Live" clId="Web-{B624D505-A422-A4D6-0F14-743786CD3C89}" dt="2025-07-27T17:09:21.762" v="745"/>
          <ac:spMkLst>
            <pc:docMk/>
            <pc:sldMk cId="2167643754" sldId="269"/>
            <ac:spMk id="10" creationId="{DD5D961F-3809-9883-81F8-FC351CF199B6}"/>
          </ac:spMkLst>
        </pc:spChg>
        <pc:spChg chg="add mod">
          <ac:chgData name="Chris Linn" userId="08879ee87a5e4536" providerId="Windows Live" clId="Web-{B624D505-A422-A4D6-0F14-743786CD3C89}" dt="2025-07-27T17:28:38.937" v="1233" actId="20577"/>
          <ac:spMkLst>
            <pc:docMk/>
            <pc:sldMk cId="2167643754" sldId="269"/>
            <ac:spMk id="17" creationId="{251DAC55-B860-459B-3C49-F326BFA2CAB6}"/>
          </ac:spMkLst>
        </pc:spChg>
        <pc:spChg chg="add mod">
          <ac:chgData name="Chris Linn" userId="08879ee87a5e4536" providerId="Windows Live" clId="Web-{B624D505-A422-A4D6-0F14-743786CD3C89}" dt="2025-07-27T17:28:43.016" v="1234" actId="20577"/>
          <ac:spMkLst>
            <pc:docMk/>
            <pc:sldMk cId="2167643754" sldId="269"/>
            <ac:spMk id="18" creationId="{451A5D1A-6473-EBDE-7A65-D8A6C0C16390}"/>
          </ac:spMkLst>
        </pc:spChg>
        <pc:spChg chg="add mod">
          <ac:chgData name="Chris Linn" userId="08879ee87a5e4536" providerId="Windows Live" clId="Web-{B624D505-A422-A4D6-0F14-743786CD3C89}" dt="2025-07-27T17:29:30.642" v="1254" actId="20577"/>
          <ac:spMkLst>
            <pc:docMk/>
            <pc:sldMk cId="2167643754" sldId="269"/>
            <ac:spMk id="20" creationId="{411DC220-D5D8-DDA9-FC45-08426017F1E5}"/>
          </ac:spMkLst>
        </pc:spChg>
        <pc:picChg chg="add mod">
          <ac:chgData name="Chris Linn" userId="08879ee87a5e4536" providerId="Windows Live" clId="Web-{B624D505-A422-A4D6-0F14-743786CD3C89}" dt="2025-07-27T17:12:20.126" v="814" actId="1076"/>
          <ac:picMkLst>
            <pc:docMk/>
            <pc:sldMk cId="2167643754" sldId="269"/>
            <ac:picMk id="3" creationId="{DAD1BF0A-C836-2F23-A80E-CB4E3936F27E}"/>
          </ac:picMkLst>
        </pc:picChg>
        <pc:picChg chg="del">
          <ac:chgData name="Chris Linn" userId="08879ee87a5e4536" providerId="Windows Live" clId="Web-{B624D505-A422-A4D6-0F14-743786CD3C89}" dt="2025-07-27T17:09:24.964" v="748"/>
          <ac:picMkLst>
            <pc:docMk/>
            <pc:sldMk cId="2167643754" sldId="269"/>
            <ac:picMk id="11" creationId="{6E504FE7-6C3F-E5CE-3327-942BAF758A79}"/>
          </ac:picMkLst>
        </pc:picChg>
        <pc:picChg chg="del">
          <ac:chgData name="Chris Linn" userId="08879ee87a5e4536" providerId="Windows Live" clId="Web-{B624D505-A422-A4D6-0F14-743786CD3C89}" dt="2025-07-27T17:09:24.964" v="747"/>
          <ac:picMkLst>
            <pc:docMk/>
            <pc:sldMk cId="2167643754" sldId="269"/>
            <ac:picMk id="12" creationId="{49EF063A-234D-EB75-09F7-C5E92BD5CDD0}"/>
          </ac:picMkLst>
        </pc:picChg>
        <pc:picChg chg="del">
          <ac:chgData name="Chris Linn" userId="08879ee87a5e4536" providerId="Windows Live" clId="Web-{B624D505-A422-A4D6-0F14-743786CD3C89}" dt="2025-07-27T17:09:24.964" v="746"/>
          <ac:picMkLst>
            <pc:docMk/>
            <pc:sldMk cId="2167643754" sldId="269"/>
            <ac:picMk id="13" creationId="{F60A88EE-8D38-3642-2308-2967CDCF6FDD}"/>
          </ac:picMkLst>
        </pc:picChg>
        <pc:picChg chg="add mod">
          <ac:chgData name="Chris Linn" userId="08879ee87a5e4536" providerId="Windows Live" clId="Web-{B624D505-A422-A4D6-0F14-743786CD3C89}" dt="2025-07-27T17:12:20.142" v="815" actId="1076"/>
          <ac:picMkLst>
            <pc:docMk/>
            <pc:sldMk cId="2167643754" sldId="269"/>
            <ac:picMk id="15" creationId="{2A0DEFD3-B841-191D-6342-C00982DCBFE5}"/>
          </ac:picMkLst>
        </pc:picChg>
      </pc:sldChg>
      <pc:sldChg chg="addSp delSp modSp add mod replId modClrScheme chgLayout">
        <pc:chgData name="Chris Linn" userId="08879ee87a5e4536" providerId="Windows Live" clId="Web-{B624D505-A422-A4D6-0F14-743786CD3C89}" dt="2025-07-27T19:06:39.892" v="3154"/>
        <pc:sldMkLst>
          <pc:docMk/>
          <pc:sldMk cId="1738255781" sldId="270"/>
        </pc:sldMkLst>
        <pc:spChg chg="add mod">
          <ac:chgData name="Chris Linn" userId="08879ee87a5e4536" providerId="Windows Live" clId="Web-{B624D505-A422-A4D6-0F14-743786CD3C89}" dt="2025-07-27T18:27:02.856" v="2416" actId="14100"/>
          <ac:spMkLst>
            <pc:docMk/>
            <pc:sldMk cId="1738255781" sldId="270"/>
            <ac:spMk id="2" creationId="{985D0B6C-80D4-3E21-2E37-38E6B144759E}"/>
          </ac:spMkLst>
        </pc:spChg>
        <pc:spChg chg="add mod">
          <ac:chgData name="Chris Linn" userId="08879ee87a5e4536" providerId="Windows Live" clId="Web-{B624D505-A422-A4D6-0F14-743786CD3C89}" dt="2025-07-27T18:26:07.573" v="2410" actId="20577"/>
          <ac:spMkLst>
            <pc:docMk/>
            <pc:sldMk cId="1738255781" sldId="270"/>
            <ac:spMk id="3" creationId="{DCA28FEC-FAB6-CBB6-40FF-A0C3A9633CFC}"/>
          </ac:spMkLst>
        </pc:spChg>
        <pc:spChg chg="mod">
          <ac:chgData name="Chris Linn" userId="08879ee87a5e4536" providerId="Windows Live" clId="Web-{B624D505-A422-A4D6-0F14-743786CD3C89}" dt="2025-07-27T17:36:50.438" v="1372" actId="20577"/>
          <ac:spMkLst>
            <pc:docMk/>
            <pc:sldMk cId="1738255781" sldId="270"/>
            <ac:spMk id="4" creationId="{F528B98C-BC28-43D3-2232-31DEA1E6BC37}"/>
          </ac:spMkLst>
        </pc:spChg>
        <pc:spChg chg="add mod">
          <ac:chgData name="Chris Linn" userId="08879ee87a5e4536" providerId="Windows Live" clId="Web-{B624D505-A422-A4D6-0F14-743786CD3C89}" dt="2025-07-27T18:26:50.918" v="2415" actId="1076"/>
          <ac:spMkLst>
            <pc:docMk/>
            <pc:sldMk cId="1738255781" sldId="270"/>
            <ac:spMk id="5" creationId="{9AA315BC-4098-F9E6-89F8-97DE4DB9AED3}"/>
          </ac:spMkLst>
        </pc:spChg>
        <pc:spChg chg="add mod">
          <ac:chgData name="Chris Linn" userId="08879ee87a5e4536" providerId="Windows Live" clId="Web-{B624D505-A422-A4D6-0F14-743786CD3C89}" dt="2025-07-27T18:50:29.287" v="2831" actId="1076"/>
          <ac:spMkLst>
            <pc:docMk/>
            <pc:sldMk cId="1738255781" sldId="270"/>
            <ac:spMk id="6" creationId="{0E17CD39-7C5D-9422-C2FE-BD412E5E9DA0}"/>
          </ac:spMkLst>
        </pc:spChg>
        <pc:spChg chg="add del mod">
          <ac:chgData name="Chris Linn" userId="08879ee87a5e4536" providerId="Windows Live" clId="Web-{B624D505-A422-A4D6-0F14-743786CD3C89}" dt="2025-07-27T18:27:11.544" v="2419"/>
          <ac:spMkLst>
            <pc:docMk/>
            <pc:sldMk cId="1738255781" sldId="270"/>
            <ac:spMk id="6" creationId="{A31B7E9D-484F-2DE6-4DE2-87E8C32F9486}"/>
          </ac:spMkLst>
        </pc:spChg>
        <pc:spChg chg="add del mod">
          <ac:chgData name="Chris Linn" userId="08879ee87a5e4536" providerId="Windows Live" clId="Web-{B624D505-A422-A4D6-0F14-743786CD3C89}" dt="2025-07-27T18:27:11.544" v="2418"/>
          <ac:spMkLst>
            <pc:docMk/>
            <pc:sldMk cId="1738255781" sldId="270"/>
            <ac:spMk id="7" creationId="{1ABC6448-EC25-6E8A-8FC6-3EC16252F58A}"/>
          </ac:spMkLst>
        </pc:spChg>
        <pc:spChg chg="add mod">
          <ac:chgData name="Chris Linn" userId="08879ee87a5e4536" providerId="Windows Live" clId="Web-{B624D505-A422-A4D6-0F14-743786CD3C89}" dt="2025-07-27T18:50:29.302" v="2832" actId="1076"/>
          <ac:spMkLst>
            <pc:docMk/>
            <pc:sldMk cId="1738255781" sldId="270"/>
            <ac:spMk id="7" creationId="{4B9B411B-15F0-1FE9-5180-CB4B52DD487B}"/>
          </ac:spMkLst>
        </pc:spChg>
        <pc:spChg chg="add mod">
          <ac:chgData name="Chris Linn" userId="08879ee87a5e4536" providerId="Windows Live" clId="Web-{B624D505-A422-A4D6-0F14-743786CD3C89}" dt="2025-07-27T18:50:29.302" v="2833" actId="1076"/>
          <ac:spMkLst>
            <pc:docMk/>
            <pc:sldMk cId="1738255781" sldId="270"/>
            <ac:spMk id="8" creationId="{853349EA-6419-7F68-F1B5-13DDB2067F80}"/>
          </ac:spMkLst>
        </pc:spChg>
        <pc:spChg chg="add del mod">
          <ac:chgData name="Chris Linn" userId="08879ee87a5e4536" providerId="Windows Live" clId="Web-{B624D505-A422-A4D6-0F14-743786CD3C89}" dt="2025-07-27T18:27:11.544" v="2417"/>
          <ac:spMkLst>
            <pc:docMk/>
            <pc:sldMk cId="1738255781" sldId="270"/>
            <ac:spMk id="8" creationId="{921E1BF0-0E3A-4F13-661D-88BB41CC5B9F}"/>
          </ac:spMkLst>
        </pc:spChg>
        <pc:spChg chg="add mod">
          <ac:chgData name="Chris Linn" userId="08879ee87a5e4536" providerId="Windows Live" clId="Web-{B624D505-A422-A4D6-0F14-743786CD3C89}" dt="2025-07-27T18:27:42.545" v="2423" actId="1076"/>
          <ac:spMkLst>
            <pc:docMk/>
            <pc:sldMk cId="1738255781" sldId="270"/>
            <ac:spMk id="9" creationId="{346E3788-04C2-9D5D-F11F-5EDBD0A58276}"/>
          </ac:spMkLst>
        </pc:spChg>
        <pc:spChg chg="add mod">
          <ac:chgData name="Chris Linn" userId="08879ee87a5e4536" providerId="Windows Live" clId="Web-{B624D505-A422-A4D6-0F14-743786CD3C89}" dt="2025-07-27T18:31:36.149" v="2661" actId="20577"/>
          <ac:spMkLst>
            <pc:docMk/>
            <pc:sldMk cId="1738255781" sldId="270"/>
            <ac:spMk id="10" creationId="{11B5823C-D0B9-A1BC-7830-75DDC85B35DA}"/>
          </ac:spMkLst>
        </pc:spChg>
        <pc:spChg chg="add mod">
          <ac:chgData name="Chris Linn" userId="08879ee87a5e4536" providerId="Windows Live" clId="Web-{B624D505-A422-A4D6-0F14-743786CD3C89}" dt="2025-07-27T18:27:58.405" v="2440" actId="20577"/>
          <ac:spMkLst>
            <pc:docMk/>
            <pc:sldMk cId="1738255781" sldId="270"/>
            <ac:spMk id="11" creationId="{A454B483-9F6D-6A5F-033A-31AA3F2273AB}"/>
          </ac:spMkLst>
        </pc:spChg>
        <pc:spChg chg="del">
          <ac:chgData name="Chris Linn" userId="08879ee87a5e4536" providerId="Windows Live" clId="Web-{B624D505-A422-A4D6-0F14-743786CD3C89}" dt="2025-07-27T17:37:52.831" v="1375"/>
          <ac:spMkLst>
            <pc:docMk/>
            <pc:sldMk cId="1738255781" sldId="270"/>
            <ac:spMk id="17" creationId="{0A7652F3-D8FE-89D6-4D92-90B17BCEFAA4}"/>
          </ac:spMkLst>
        </pc:spChg>
        <pc:spChg chg="del">
          <ac:chgData name="Chris Linn" userId="08879ee87a5e4536" providerId="Windows Live" clId="Web-{B624D505-A422-A4D6-0F14-743786CD3C89}" dt="2025-07-27T17:37:56.158" v="1376"/>
          <ac:spMkLst>
            <pc:docMk/>
            <pc:sldMk cId="1738255781" sldId="270"/>
            <ac:spMk id="18" creationId="{1C3168C0-2BC1-77DE-A924-70027371EDBB}"/>
          </ac:spMkLst>
        </pc:spChg>
        <pc:spChg chg="del mod">
          <ac:chgData name="Chris Linn" userId="08879ee87a5e4536" providerId="Windows Live" clId="Web-{B624D505-A422-A4D6-0F14-743786CD3C89}" dt="2025-07-27T18:50:17.317" v="2827"/>
          <ac:spMkLst>
            <pc:docMk/>
            <pc:sldMk cId="1738255781" sldId="270"/>
            <ac:spMk id="20" creationId="{35D73E62-F086-9DF2-5F93-B0AB1456B06A}"/>
          </ac:spMkLst>
        </pc:spChg>
        <pc:picChg chg="del">
          <ac:chgData name="Chris Linn" userId="08879ee87a5e4536" providerId="Windows Live" clId="Web-{B624D505-A422-A4D6-0F14-743786CD3C89}" dt="2025-07-27T17:37:46.205" v="1373"/>
          <ac:picMkLst>
            <pc:docMk/>
            <pc:sldMk cId="1738255781" sldId="270"/>
            <ac:picMk id="3" creationId="{BD0C8A7B-B1F7-D475-B9EC-1D408DF117AC}"/>
          </ac:picMkLst>
        </pc:picChg>
        <pc:picChg chg="del">
          <ac:chgData name="Chris Linn" userId="08879ee87a5e4536" providerId="Windows Live" clId="Web-{B624D505-A422-A4D6-0F14-743786CD3C89}" dt="2025-07-27T17:37:48.283" v="1374"/>
          <ac:picMkLst>
            <pc:docMk/>
            <pc:sldMk cId="1738255781" sldId="270"/>
            <ac:picMk id="15" creationId="{315B244D-5278-1E7F-D142-6DEE4B7BBB6F}"/>
          </ac:picMkLst>
        </pc:picChg>
      </pc:sldChg>
      <pc:sldChg chg="addSp delSp modSp add mod replId modClrScheme chgLayout">
        <pc:chgData name="Chris Linn" userId="08879ee87a5e4536" providerId="Windows Live" clId="Web-{B624D505-A422-A4D6-0F14-743786CD3C89}" dt="2025-07-27T19:06:39.892" v="3154"/>
        <pc:sldMkLst>
          <pc:docMk/>
          <pc:sldMk cId="274972759" sldId="271"/>
        </pc:sldMkLst>
        <pc:spChg chg="del">
          <ac:chgData name="Chris Linn" userId="08879ee87a5e4536" providerId="Windows Live" clId="Web-{B624D505-A422-A4D6-0F14-743786CD3C89}" dt="2025-07-27T18:54:00.686" v="2923"/>
          <ac:spMkLst>
            <pc:docMk/>
            <pc:sldMk cId="274972759" sldId="271"/>
            <ac:spMk id="2" creationId="{55360932-3370-B39E-1C5F-4D772AC95855}"/>
          </ac:spMkLst>
        </pc:spChg>
        <pc:spChg chg="del">
          <ac:chgData name="Chris Linn" userId="08879ee87a5e4536" providerId="Windows Live" clId="Web-{B624D505-A422-A4D6-0F14-743786CD3C89}" dt="2025-07-27T18:54:00.686" v="2922"/>
          <ac:spMkLst>
            <pc:docMk/>
            <pc:sldMk cId="274972759" sldId="271"/>
            <ac:spMk id="3" creationId="{267A4FB3-0729-8651-6D67-B2787B6E82BF}"/>
          </ac:spMkLst>
        </pc:spChg>
        <pc:spChg chg="mod">
          <ac:chgData name="Chris Linn" userId="08879ee87a5e4536" providerId="Windows Live" clId="Web-{B624D505-A422-A4D6-0F14-743786CD3C89}" dt="2025-07-27T18:53:49.529" v="2914" actId="20577"/>
          <ac:spMkLst>
            <pc:docMk/>
            <pc:sldMk cId="274972759" sldId="271"/>
            <ac:spMk id="4" creationId="{4990C10E-F48E-F8E9-295E-A734F0E6E466}"/>
          </ac:spMkLst>
        </pc:spChg>
        <pc:spChg chg="del">
          <ac:chgData name="Chris Linn" userId="08879ee87a5e4536" providerId="Windows Live" clId="Web-{B624D505-A422-A4D6-0F14-743786CD3C89}" dt="2025-07-27T18:54:00.686" v="2921"/>
          <ac:spMkLst>
            <pc:docMk/>
            <pc:sldMk cId="274972759" sldId="271"/>
            <ac:spMk id="5" creationId="{C6E1CC32-F681-8DD9-B7EB-409890F3AF87}"/>
          </ac:spMkLst>
        </pc:spChg>
        <pc:spChg chg="del">
          <ac:chgData name="Chris Linn" userId="08879ee87a5e4536" providerId="Windows Live" clId="Web-{B624D505-A422-A4D6-0F14-743786CD3C89}" dt="2025-07-27T18:54:00.686" v="2917"/>
          <ac:spMkLst>
            <pc:docMk/>
            <pc:sldMk cId="274972759" sldId="271"/>
            <ac:spMk id="6" creationId="{BEC399F2-3B1E-1521-E712-671838693132}"/>
          </ac:spMkLst>
        </pc:spChg>
        <pc:spChg chg="del">
          <ac:chgData name="Chris Linn" userId="08879ee87a5e4536" providerId="Windows Live" clId="Web-{B624D505-A422-A4D6-0F14-743786CD3C89}" dt="2025-07-27T18:54:00.686" v="2916"/>
          <ac:spMkLst>
            <pc:docMk/>
            <pc:sldMk cId="274972759" sldId="271"/>
            <ac:spMk id="7" creationId="{DB84612D-13FB-EFD9-4036-04F2020BCFBE}"/>
          </ac:spMkLst>
        </pc:spChg>
        <pc:spChg chg="del">
          <ac:chgData name="Chris Linn" userId="08879ee87a5e4536" providerId="Windows Live" clId="Web-{B624D505-A422-A4D6-0F14-743786CD3C89}" dt="2025-07-27T18:54:00.686" v="2915"/>
          <ac:spMkLst>
            <pc:docMk/>
            <pc:sldMk cId="274972759" sldId="271"/>
            <ac:spMk id="8" creationId="{49A11783-7F2C-C7FF-114D-5FA1510DAFE5}"/>
          </ac:spMkLst>
        </pc:spChg>
        <pc:spChg chg="del">
          <ac:chgData name="Chris Linn" userId="08879ee87a5e4536" providerId="Windows Live" clId="Web-{B624D505-A422-A4D6-0F14-743786CD3C89}" dt="2025-07-27T18:54:00.686" v="2920"/>
          <ac:spMkLst>
            <pc:docMk/>
            <pc:sldMk cId="274972759" sldId="271"/>
            <ac:spMk id="9" creationId="{ED2491AB-D7BF-9E50-CD62-F796B1C4C857}"/>
          </ac:spMkLst>
        </pc:spChg>
        <pc:spChg chg="del">
          <ac:chgData name="Chris Linn" userId="08879ee87a5e4536" providerId="Windows Live" clId="Web-{B624D505-A422-A4D6-0F14-743786CD3C89}" dt="2025-07-27T18:54:00.686" v="2919"/>
          <ac:spMkLst>
            <pc:docMk/>
            <pc:sldMk cId="274972759" sldId="271"/>
            <ac:spMk id="10" creationId="{8E80ADD2-5533-A0D2-EF4D-F14DFD01F3B8}"/>
          </ac:spMkLst>
        </pc:spChg>
        <pc:spChg chg="del">
          <ac:chgData name="Chris Linn" userId="08879ee87a5e4536" providerId="Windows Live" clId="Web-{B624D505-A422-A4D6-0F14-743786CD3C89}" dt="2025-07-27T18:54:00.686" v="2918"/>
          <ac:spMkLst>
            <pc:docMk/>
            <pc:sldMk cId="274972759" sldId="271"/>
            <ac:spMk id="11" creationId="{C2ECB86D-22BF-9020-6E26-5B47EC9E7468}"/>
          </ac:spMkLst>
        </pc:spChg>
        <pc:graphicFrameChg chg="add mod modGraphic">
          <ac:chgData name="Chris Linn" userId="08879ee87a5e4536" providerId="Windows Live" clId="Web-{B624D505-A422-A4D6-0F14-743786CD3C89}" dt="2025-07-27T19:05:18.357" v="3147" actId="14100"/>
          <ac:graphicFrameMkLst>
            <pc:docMk/>
            <pc:sldMk cId="274972759" sldId="271"/>
            <ac:graphicFrameMk id="12" creationId="{CCD9D5F7-2F3F-A857-134A-C7BAE75BA8F1}"/>
          </ac:graphicFrameMkLst>
        </pc:graphicFrameChg>
      </pc:sldChg>
      <pc:sldChg chg="new del">
        <pc:chgData name="Chris Linn" userId="08879ee87a5e4536" providerId="Windows Live" clId="Web-{B624D505-A422-A4D6-0F14-743786CD3C89}" dt="2025-07-27T19:05:47.124" v="3149"/>
        <pc:sldMkLst>
          <pc:docMk/>
          <pc:sldMk cId="997354468" sldId="272"/>
        </pc:sldMkLst>
      </pc:sldChg>
      <pc:sldChg chg="new del">
        <pc:chgData name="Chris Linn" userId="08879ee87a5e4536" providerId="Windows Live" clId="Web-{B624D505-A422-A4D6-0F14-743786CD3C89}" dt="2025-07-27T19:06:10.547" v="3151"/>
        <pc:sldMkLst>
          <pc:docMk/>
          <pc:sldMk cId="1627730034" sldId="272"/>
        </pc:sldMkLst>
      </pc:sldChg>
      <pc:sldChg chg="add mod replId modClrScheme chgLayout">
        <pc:chgData name="Chris Linn" userId="08879ee87a5e4536" providerId="Windows Live" clId="Web-{B624D505-A422-A4D6-0F14-743786CD3C89}" dt="2025-07-27T19:06:39.892" v="3154"/>
        <pc:sldMkLst>
          <pc:docMk/>
          <pc:sldMk cId="3789345796" sldId="272"/>
        </pc:sldMkLst>
      </pc:sldChg>
      <pc:sldMasterChg chg="del delSldLayout">
        <pc:chgData name="Chris Linn" userId="08879ee87a5e4536" providerId="Windows Live" clId="Web-{B624D505-A422-A4D6-0F14-743786CD3C89}" dt="2025-07-27T16:28:24.625" v="63"/>
        <pc:sldMasterMkLst>
          <pc:docMk/>
          <pc:sldMasterMk cId="2169927958" sldId="2147483648"/>
        </pc:sldMasterMkLst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725072429" sldId="2147483649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2818267007" sldId="2147483650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589173764" sldId="2147483651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4029171736" sldId="2147483652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3518769607" sldId="2147483653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2976907710" sldId="2147483654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2119510271" sldId="2147483655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4105570313" sldId="2147483656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3264931415" sldId="2147483657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2785693520" sldId="2147483658"/>
          </pc:sldLayoutMkLst>
        </pc:sldLayoutChg>
        <pc:sldLayoutChg chg="del">
          <pc:chgData name="Chris Linn" userId="08879ee87a5e4536" providerId="Windows Live" clId="Web-{B624D505-A422-A4D6-0F14-743786CD3C89}" dt="2025-07-27T16:28:24.625" v="63"/>
          <pc:sldLayoutMkLst>
            <pc:docMk/>
            <pc:sldMasterMk cId="2169927958" sldId="2147483648"/>
            <pc:sldLayoutMk cId="3926306770" sldId="2147483659"/>
          </pc:sldLayoutMkLst>
        </pc:sldLayoutChg>
      </pc:sldMasterChg>
      <pc:sldMasterChg chg="add del addSldLayout delSldLayout modSldLayout">
        <pc:chgData name="Chris Linn" userId="08879ee87a5e4536" providerId="Windows Live" clId="Web-{B624D505-A422-A4D6-0F14-743786CD3C89}" dt="2025-07-27T19:06:39.892" v="3154"/>
        <pc:sldMasterMkLst>
          <pc:docMk/>
          <pc:sldMasterMk cId="263645988" sldId="2147483660"/>
        </pc:sldMasterMkLst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3929940259" sldId="2147483661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3351124412" sldId="2147483662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2643442104" sldId="2147483663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2358544564" sldId="2147483664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2436699854" sldId="2147483665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1836933825" sldId="2147483666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1395481480" sldId="2147483667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3861242966" sldId="2147483668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1433900323" sldId="2147483669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2778495163" sldId="2147483670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263645988" sldId="2147483660"/>
            <pc:sldLayoutMk cId="2238300271" sldId="2147483671"/>
          </pc:sldLayoutMkLst>
        </pc:sldLayoutChg>
      </pc:sldMasterChg>
      <pc:sldMasterChg chg="add del addSldLayout delSldLayout modSldLayout">
        <pc:chgData name="Chris Linn" userId="08879ee87a5e4536" providerId="Windows Live" clId="Web-{B624D505-A422-A4D6-0F14-743786CD3C89}" dt="2025-07-27T19:06:39.892" v="3154"/>
        <pc:sldMasterMkLst>
          <pc:docMk/>
          <pc:sldMasterMk cId="4044328647" sldId="2147483672"/>
        </pc:sldMasterMkLst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1422443589" sldId="2147483673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4247405582" sldId="2147483674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3791862899" sldId="2147483675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3561383241" sldId="2147483676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2396073728" sldId="2147483677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938363633" sldId="2147483678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384889107" sldId="2147483679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1361901242" sldId="2147483680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1863566640" sldId="2147483681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2098005925" sldId="2147483682"/>
          </pc:sldLayoutMkLst>
        </pc:sldLayoutChg>
        <pc:sldLayoutChg chg="add del mod replId">
          <pc:chgData name="Chris Linn" userId="08879ee87a5e4536" providerId="Windows Live" clId="Web-{B624D505-A422-A4D6-0F14-743786CD3C89}" dt="2025-07-27T19:06:39.892" v="3154"/>
          <pc:sldLayoutMkLst>
            <pc:docMk/>
            <pc:sldMasterMk cId="4044328647" sldId="2147483672"/>
            <pc:sldLayoutMk cId="2491773476" sldId="2147483683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51D13F-FA71-4770-A5D7-50B7C3F62AFE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18343F3-2F78-4E2E-B5C2-7925FA04184F}">
      <dgm:prSet phldrT="[Text]" phldr="0"/>
      <dgm:spPr/>
      <dgm:t>
        <a:bodyPr/>
        <a:lstStyle/>
        <a:p>
          <a:pPr rtl="0"/>
          <a:r>
            <a:rPr lang="en-US" dirty="0">
              <a:latin typeface="Grandview Display"/>
            </a:rPr>
            <a:t>Consider Advanced Optimization Algorithms</a:t>
          </a:r>
          <a:endParaRPr lang="en-US" dirty="0"/>
        </a:p>
      </dgm:t>
    </dgm:pt>
    <dgm:pt modelId="{9857E808-1A5E-4BBB-9239-1CFE6448940F}" type="parTrans" cxnId="{65B21CB9-F50C-47D1-9CAF-4EFED01E5F1C}">
      <dgm:prSet/>
      <dgm:spPr/>
      <dgm:t>
        <a:bodyPr/>
        <a:lstStyle/>
        <a:p>
          <a:endParaRPr lang="en-US"/>
        </a:p>
      </dgm:t>
    </dgm:pt>
    <dgm:pt modelId="{F3FBB569-00BE-43C5-B259-365C066036DD}" type="sibTrans" cxnId="{65B21CB9-F50C-47D1-9CAF-4EFED01E5F1C}">
      <dgm:prSet/>
      <dgm:spPr/>
      <dgm:t>
        <a:bodyPr/>
        <a:lstStyle/>
        <a:p>
          <a:endParaRPr lang="en-US"/>
        </a:p>
      </dgm:t>
    </dgm:pt>
    <dgm:pt modelId="{280DCDBF-61B3-4E49-9DBA-FE94E67A16F9}">
      <dgm:prSet phldrT="[Text]" phldr="0"/>
      <dgm:spPr/>
      <dgm:t>
        <a:bodyPr/>
        <a:lstStyle/>
        <a:p>
          <a:pPr rtl="0"/>
          <a:r>
            <a:rPr lang="en-US" sz="1400" dirty="0">
              <a:latin typeface="Grandview Display"/>
            </a:rPr>
            <a:t>Genetic Algorithm</a:t>
          </a:r>
          <a:endParaRPr lang="en-US" sz="1400" dirty="0"/>
        </a:p>
      </dgm:t>
    </dgm:pt>
    <dgm:pt modelId="{C09A5D9C-2222-4A64-9122-17507B037A06}" type="parTrans" cxnId="{67A45B2E-3291-4A75-9D71-084DDD86739F}">
      <dgm:prSet/>
      <dgm:spPr/>
      <dgm:t>
        <a:bodyPr/>
        <a:lstStyle/>
        <a:p>
          <a:endParaRPr lang="en-US"/>
        </a:p>
      </dgm:t>
    </dgm:pt>
    <dgm:pt modelId="{49ABF144-215D-4BC8-9537-1FFA72B19F65}" type="sibTrans" cxnId="{67A45B2E-3291-4A75-9D71-084DDD86739F}">
      <dgm:prSet/>
      <dgm:spPr/>
      <dgm:t>
        <a:bodyPr/>
        <a:lstStyle/>
        <a:p>
          <a:endParaRPr lang="en-US"/>
        </a:p>
      </dgm:t>
    </dgm:pt>
    <dgm:pt modelId="{293B9863-158E-4A34-8BB7-AEE8D93A8D6B}">
      <dgm:prSet phldrT="[Text]" phldr="0"/>
      <dgm:spPr/>
      <dgm:t>
        <a:bodyPr/>
        <a:lstStyle/>
        <a:p>
          <a:pPr rtl="0"/>
          <a:r>
            <a:rPr lang="en-US" dirty="0">
              <a:latin typeface="Grandview Display"/>
            </a:rPr>
            <a:t>Add Expert Based Rules</a:t>
          </a:r>
          <a:endParaRPr lang="en-US" dirty="0"/>
        </a:p>
      </dgm:t>
    </dgm:pt>
    <dgm:pt modelId="{D10AA0BB-E31F-437D-82A8-DAA07217A517}" type="parTrans" cxnId="{213285FC-CAAE-4CBD-9F75-2D01DFCEEC4C}">
      <dgm:prSet/>
      <dgm:spPr/>
      <dgm:t>
        <a:bodyPr/>
        <a:lstStyle/>
        <a:p>
          <a:endParaRPr lang="en-US"/>
        </a:p>
      </dgm:t>
    </dgm:pt>
    <dgm:pt modelId="{ACB21C1C-C1A5-437C-B0A3-BA153447135E}" type="sibTrans" cxnId="{213285FC-CAAE-4CBD-9F75-2D01DFCEEC4C}">
      <dgm:prSet/>
      <dgm:spPr/>
      <dgm:t>
        <a:bodyPr/>
        <a:lstStyle/>
        <a:p>
          <a:endParaRPr lang="en-US"/>
        </a:p>
      </dgm:t>
    </dgm:pt>
    <dgm:pt modelId="{16C622BB-D95B-4FF0-AE43-43C65E550771}">
      <dgm:prSet phldr="0"/>
      <dgm:spPr/>
      <dgm:t>
        <a:bodyPr/>
        <a:lstStyle/>
        <a:p>
          <a:pPr rtl="0"/>
          <a:r>
            <a:rPr lang="en-US" sz="1400" dirty="0">
              <a:latin typeface="Grandview Display"/>
            </a:rPr>
            <a:t>Consider Voting Rights Compliance Act</a:t>
          </a:r>
        </a:p>
      </dgm:t>
    </dgm:pt>
    <dgm:pt modelId="{194DA238-5546-4FD4-A37F-C76F1481E0A3}" type="parTrans" cxnId="{562C4A3C-ED55-4DCE-A471-D72A7842FE33}">
      <dgm:prSet/>
      <dgm:spPr/>
    </dgm:pt>
    <dgm:pt modelId="{43438C1A-85C8-484B-8FB6-1A821CA4D515}" type="sibTrans" cxnId="{562C4A3C-ED55-4DCE-A471-D72A7842FE33}">
      <dgm:prSet/>
      <dgm:spPr/>
    </dgm:pt>
    <dgm:pt modelId="{FDAD9ADF-2916-4E8A-9920-4FF1A369AEC9}">
      <dgm:prSet phldr="0"/>
      <dgm:spPr/>
      <dgm:t>
        <a:bodyPr/>
        <a:lstStyle/>
        <a:p>
          <a:r>
            <a:rPr lang="en-US" sz="1800" dirty="0">
              <a:latin typeface="Grandview Display"/>
            </a:rPr>
            <a:t>Granulary</a:t>
          </a:r>
        </a:p>
      </dgm:t>
    </dgm:pt>
    <dgm:pt modelId="{EBB8A63D-9A4D-4C5C-B4B4-6A92CB274EA1}" type="parTrans" cxnId="{7925C2E5-499D-4DD7-8F38-1F6A5D32871D}">
      <dgm:prSet/>
      <dgm:spPr/>
    </dgm:pt>
    <dgm:pt modelId="{9ACFFE47-87D4-4ABC-A2BF-0F1AFD0FDB23}" type="sibTrans" cxnId="{7925C2E5-499D-4DD7-8F38-1F6A5D32871D}">
      <dgm:prSet/>
      <dgm:spPr/>
    </dgm:pt>
    <dgm:pt modelId="{FAFBFDEA-72D3-48E7-94B7-8BABCF483C3F}">
      <dgm:prSet phldr="0"/>
      <dgm:spPr/>
      <dgm:t>
        <a:bodyPr/>
        <a:lstStyle/>
        <a:p>
          <a:pPr rtl="0"/>
          <a:r>
            <a:rPr lang="en-US" sz="1400" dirty="0">
              <a:latin typeface="Grandview Display"/>
            </a:rPr>
            <a:t>Explore if population data is available at a lower level granularity than block group</a:t>
          </a:r>
        </a:p>
      </dgm:t>
    </dgm:pt>
    <dgm:pt modelId="{AA6FCCAC-DBBE-4289-9DBC-1984D77A4071}" type="parTrans" cxnId="{C3C78C0E-F2C1-483E-86AF-6CA9C85D6CA7}">
      <dgm:prSet/>
      <dgm:spPr/>
    </dgm:pt>
    <dgm:pt modelId="{0305115C-8774-4524-B4CB-00524C716F09}" type="sibTrans" cxnId="{C3C78C0E-F2C1-483E-86AF-6CA9C85D6CA7}">
      <dgm:prSet/>
      <dgm:spPr/>
    </dgm:pt>
    <dgm:pt modelId="{A8117077-9E9A-4CFE-AE1F-A54FAB9F957C}">
      <dgm:prSet phldr="0"/>
      <dgm:spPr/>
      <dgm:t>
        <a:bodyPr/>
        <a:lstStyle/>
        <a:p>
          <a:pPr rtl="0"/>
          <a:r>
            <a:rPr lang="en-US" sz="1400" dirty="0">
              <a:latin typeface="Grandview Display"/>
            </a:rPr>
            <a:t>Consider keeping cultural and/or economic communities intact</a:t>
          </a:r>
          <a:endParaRPr lang="en-US" sz="1400" dirty="0"/>
        </a:p>
      </dgm:t>
    </dgm:pt>
    <dgm:pt modelId="{CD951F57-2290-4C57-A28E-5CA2030CB7DE}" type="parTrans" cxnId="{A94C631F-3834-408F-8974-FDCF42117760}">
      <dgm:prSet/>
      <dgm:spPr/>
    </dgm:pt>
    <dgm:pt modelId="{80820D4D-21F7-4B03-BE12-FC809E53BEBB}" type="sibTrans" cxnId="{A94C631F-3834-408F-8974-FDCF42117760}">
      <dgm:prSet/>
      <dgm:spPr/>
    </dgm:pt>
    <dgm:pt modelId="{8EFC4710-55A4-41FD-B8BA-6FE98E21DB9B}">
      <dgm:prSet phldr="0"/>
      <dgm:spPr/>
      <dgm:t>
        <a:bodyPr/>
        <a:lstStyle/>
        <a:p>
          <a:pPr rtl="0"/>
          <a:r>
            <a:rPr lang="en-US" sz="1400" dirty="0">
              <a:latin typeface="Grandview Display"/>
            </a:rPr>
            <a:t>Tighten population % floor and ceiling bounds</a:t>
          </a:r>
        </a:p>
      </dgm:t>
    </dgm:pt>
    <dgm:pt modelId="{16920C7D-364A-4014-92F9-48084845BACE}" type="parTrans" cxnId="{93561402-999E-48EE-9FDE-B1306EA7F768}">
      <dgm:prSet/>
      <dgm:spPr/>
    </dgm:pt>
    <dgm:pt modelId="{6ED3DD13-B030-4FEE-B489-D09C718BA436}" type="sibTrans" cxnId="{93561402-999E-48EE-9FDE-B1306EA7F768}">
      <dgm:prSet/>
      <dgm:spPr/>
    </dgm:pt>
    <dgm:pt modelId="{8D8BF4EC-6598-4C76-8EAD-6442A97C41FA}" type="pres">
      <dgm:prSet presAssocID="{CD51D13F-FA71-4770-A5D7-50B7C3F62AFE}" presName="linear" presStyleCnt="0">
        <dgm:presLayoutVars>
          <dgm:dir/>
          <dgm:animLvl val="lvl"/>
          <dgm:resizeHandles val="exact"/>
        </dgm:presLayoutVars>
      </dgm:prSet>
      <dgm:spPr/>
    </dgm:pt>
    <dgm:pt modelId="{FBC6609A-7B4B-4E31-B0D6-0EE38B0036F1}" type="pres">
      <dgm:prSet presAssocID="{A18343F3-2F78-4E2E-B5C2-7925FA04184F}" presName="parentLin" presStyleCnt="0"/>
      <dgm:spPr/>
    </dgm:pt>
    <dgm:pt modelId="{B1CAAA06-3413-4CCF-994C-49B7EA45F12A}" type="pres">
      <dgm:prSet presAssocID="{A18343F3-2F78-4E2E-B5C2-7925FA04184F}" presName="parentLeftMargin" presStyleLbl="node1" presStyleIdx="0" presStyleCnt="3"/>
      <dgm:spPr/>
    </dgm:pt>
    <dgm:pt modelId="{DB981C1A-D415-46DA-AEC3-904572721E18}" type="pres">
      <dgm:prSet presAssocID="{A18343F3-2F78-4E2E-B5C2-7925FA04184F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DF8296B-2F02-44A9-8781-F13439A39F37}" type="pres">
      <dgm:prSet presAssocID="{A18343F3-2F78-4E2E-B5C2-7925FA04184F}" presName="negativeSpace" presStyleCnt="0"/>
      <dgm:spPr/>
    </dgm:pt>
    <dgm:pt modelId="{00236AC6-CE93-4A1C-B5F0-AB1C0BE1BEAD}" type="pres">
      <dgm:prSet presAssocID="{A18343F3-2F78-4E2E-B5C2-7925FA04184F}" presName="childText" presStyleLbl="conFgAcc1" presStyleIdx="0" presStyleCnt="3">
        <dgm:presLayoutVars>
          <dgm:bulletEnabled val="1"/>
        </dgm:presLayoutVars>
      </dgm:prSet>
      <dgm:spPr/>
    </dgm:pt>
    <dgm:pt modelId="{E2CC0960-9A48-4713-BD70-E1A174C4BAF9}" type="pres">
      <dgm:prSet presAssocID="{F3FBB569-00BE-43C5-B259-365C066036DD}" presName="spaceBetweenRectangles" presStyleCnt="0"/>
      <dgm:spPr/>
    </dgm:pt>
    <dgm:pt modelId="{97801FDD-34F2-474A-B98A-13CA758B0D49}" type="pres">
      <dgm:prSet presAssocID="{293B9863-158E-4A34-8BB7-AEE8D93A8D6B}" presName="parentLin" presStyleCnt="0"/>
      <dgm:spPr/>
    </dgm:pt>
    <dgm:pt modelId="{468C3807-B8D8-46BF-BB5B-221D40AC6A2F}" type="pres">
      <dgm:prSet presAssocID="{293B9863-158E-4A34-8BB7-AEE8D93A8D6B}" presName="parentLeftMargin" presStyleLbl="node1" presStyleIdx="0" presStyleCnt="3"/>
      <dgm:spPr/>
    </dgm:pt>
    <dgm:pt modelId="{C7C4A1C2-1050-448E-BBFC-DD8D8326030C}" type="pres">
      <dgm:prSet presAssocID="{293B9863-158E-4A34-8BB7-AEE8D93A8D6B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501CA61-DCDC-4D86-A7A6-C45676FA4C40}" type="pres">
      <dgm:prSet presAssocID="{293B9863-158E-4A34-8BB7-AEE8D93A8D6B}" presName="negativeSpace" presStyleCnt="0"/>
      <dgm:spPr/>
    </dgm:pt>
    <dgm:pt modelId="{72D2EBD7-ACDE-44CD-8FCB-3D32D27AF203}" type="pres">
      <dgm:prSet presAssocID="{293B9863-158E-4A34-8BB7-AEE8D93A8D6B}" presName="childText" presStyleLbl="conFgAcc1" presStyleIdx="1" presStyleCnt="3">
        <dgm:presLayoutVars>
          <dgm:bulletEnabled val="1"/>
        </dgm:presLayoutVars>
      </dgm:prSet>
      <dgm:spPr/>
    </dgm:pt>
    <dgm:pt modelId="{1A28E3BC-7779-4466-8244-3699157A327B}" type="pres">
      <dgm:prSet presAssocID="{ACB21C1C-C1A5-437C-B0A3-BA153447135E}" presName="spaceBetweenRectangles" presStyleCnt="0"/>
      <dgm:spPr/>
    </dgm:pt>
    <dgm:pt modelId="{4676B8BA-C483-4B17-A23C-87FBA50AA55C}" type="pres">
      <dgm:prSet presAssocID="{FDAD9ADF-2916-4E8A-9920-4FF1A369AEC9}" presName="parentLin" presStyleCnt="0"/>
      <dgm:spPr/>
    </dgm:pt>
    <dgm:pt modelId="{1F094FAF-EE7C-4ECF-AB58-636CF3FF9472}" type="pres">
      <dgm:prSet presAssocID="{FDAD9ADF-2916-4E8A-9920-4FF1A369AEC9}" presName="parentLeftMargin" presStyleLbl="node1" presStyleIdx="1" presStyleCnt="3"/>
      <dgm:spPr/>
    </dgm:pt>
    <dgm:pt modelId="{9BD87854-2EB6-4E0D-8E87-31F5EA906FFD}" type="pres">
      <dgm:prSet presAssocID="{FDAD9ADF-2916-4E8A-9920-4FF1A369AEC9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1A569B9-DF88-4A27-99D2-867751872DA3}" type="pres">
      <dgm:prSet presAssocID="{FDAD9ADF-2916-4E8A-9920-4FF1A369AEC9}" presName="negativeSpace" presStyleCnt="0"/>
      <dgm:spPr/>
    </dgm:pt>
    <dgm:pt modelId="{FF957A7A-2194-426A-953D-8F1370B44B5D}" type="pres">
      <dgm:prSet presAssocID="{FDAD9ADF-2916-4E8A-9920-4FF1A369AEC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3561402-999E-48EE-9FDE-B1306EA7F768}" srcId="{FDAD9ADF-2916-4E8A-9920-4FF1A369AEC9}" destId="{8EFC4710-55A4-41FD-B8BA-6FE98E21DB9B}" srcOrd="1" destOrd="0" parTransId="{16920C7D-364A-4014-92F9-48084845BACE}" sibTransId="{6ED3DD13-B030-4FEE-B489-D09C718BA436}"/>
    <dgm:cxn modelId="{C3C78C0E-F2C1-483E-86AF-6CA9C85D6CA7}" srcId="{FDAD9ADF-2916-4E8A-9920-4FF1A369AEC9}" destId="{FAFBFDEA-72D3-48E7-94B7-8BABCF483C3F}" srcOrd="0" destOrd="0" parTransId="{AA6FCCAC-DBBE-4289-9DBC-1984D77A4071}" sibTransId="{0305115C-8774-4524-B4CB-00524C716F09}"/>
    <dgm:cxn modelId="{0206BE11-4C4D-4A86-8ACE-34EA845B7653}" type="presOf" srcId="{CD51D13F-FA71-4770-A5D7-50B7C3F62AFE}" destId="{8D8BF4EC-6598-4C76-8EAD-6442A97C41FA}" srcOrd="0" destOrd="0" presId="urn:microsoft.com/office/officeart/2005/8/layout/list1"/>
    <dgm:cxn modelId="{9682BA1C-C5C1-4393-8660-CE76D26658EB}" type="presOf" srcId="{293B9863-158E-4A34-8BB7-AEE8D93A8D6B}" destId="{C7C4A1C2-1050-448E-BBFC-DD8D8326030C}" srcOrd="1" destOrd="0" presId="urn:microsoft.com/office/officeart/2005/8/layout/list1"/>
    <dgm:cxn modelId="{A94C631F-3834-408F-8974-FDCF42117760}" srcId="{293B9863-158E-4A34-8BB7-AEE8D93A8D6B}" destId="{A8117077-9E9A-4CFE-AE1F-A54FAB9F957C}" srcOrd="1" destOrd="0" parTransId="{CD951F57-2290-4C57-A28E-5CA2030CB7DE}" sibTransId="{80820D4D-21F7-4B03-BE12-FC809E53BEBB}"/>
    <dgm:cxn modelId="{67A45B2E-3291-4A75-9D71-084DDD86739F}" srcId="{A18343F3-2F78-4E2E-B5C2-7925FA04184F}" destId="{280DCDBF-61B3-4E49-9DBA-FE94E67A16F9}" srcOrd="0" destOrd="0" parTransId="{C09A5D9C-2222-4A64-9122-17507B037A06}" sibTransId="{49ABF144-215D-4BC8-9537-1FFA72B19F65}"/>
    <dgm:cxn modelId="{562C4A3C-ED55-4DCE-A471-D72A7842FE33}" srcId="{293B9863-158E-4A34-8BB7-AEE8D93A8D6B}" destId="{16C622BB-D95B-4FF0-AE43-43C65E550771}" srcOrd="0" destOrd="0" parTransId="{194DA238-5546-4FD4-A37F-C76F1481E0A3}" sibTransId="{43438C1A-85C8-484B-8FB6-1A821CA4D515}"/>
    <dgm:cxn modelId="{B21C1549-6077-402C-B5AD-B3BB071C2500}" type="presOf" srcId="{FAFBFDEA-72D3-48E7-94B7-8BABCF483C3F}" destId="{FF957A7A-2194-426A-953D-8F1370B44B5D}" srcOrd="0" destOrd="0" presId="urn:microsoft.com/office/officeart/2005/8/layout/list1"/>
    <dgm:cxn modelId="{24074054-B838-4E97-9D03-60FA97A22969}" type="presOf" srcId="{FDAD9ADF-2916-4E8A-9920-4FF1A369AEC9}" destId="{1F094FAF-EE7C-4ECF-AB58-636CF3FF9472}" srcOrd="0" destOrd="0" presId="urn:microsoft.com/office/officeart/2005/8/layout/list1"/>
    <dgm:cxn modelId="{83A2168D-49BF-47A6-9628-11257B65A7E0}" type="presOf" srcId="{A18343F3-2F78-4E2E-B5C2-7925FA04184F}" destId="{B1CAAA06-3413-4CCF-994C-49B7EA45F12A}" srcOrd="0" destOrd="0" presId="urn:microsoft.com/office/officeart/2005/8/layout/list1"/>
    <dgm:cxn modelId="{1BFFE2A0-15BE-46ED-85C8-CC36B04EF37B}" type="presOf" srcId="{FDAD9ADF-2916-4E8A-9920-4FF1A369AEC9}" destId="{9BD87854-2EB6-4E0D-8E87-31F5EA906FFD}" srcOrd="1" destOrd="0" presId="urn:microsoft.com/office/officeart/2005/8/layout/list1"/>
    <dgm:cxn modelId="{110753A5-0679-4F01-9EB7-2F814056A4B9}" type="presOf" srcId="{293B9863-158E-4A34-8BB7-AEE8D93A8D6B}" destId="{468C3807-B8D8-46BF-BB5B-221D40AC6A2F}" srcOrd="0" destOrd="0" presId="urn:microsoft.com/office/officeart/2005/8/layout/list1"/>
    <dgm:cxn modelId="{65B21CB9-F50C-47D1-9CAF-4EFED01E5F1C}" srcId="{CD51D13F-FA71-4770-A5D7-50B7C3F62AFE}" destId="{A18343F3-2F78-4E2E-B5C2-7925FA04184F}" srcOrd="0" destOrd="0" parTransId="{9857E808-1A5E-4BBB-9239-1CFE6448940F}" sibTransId="{F3FBB569-00BE-43C5-B259-365C066036DD}"/>
    <dgm:cxn modelId="{A8412CC1-10F2-4E69-9D5C-B67EF480C2A8}" type="presOf" srcId="{A18343F3-2F78-4E2E-B5C2-7925FA04184F}" destId="{DB981C1A-D415-46DA-AEC3-904572721E18}" srcOrd="1" destOrd="0" presId="urn:microsoft.com/office/officeart/2005/8/layout/list1"/>
    <dgm:cxn modelId="{13543AC2-147D-4F60-A0B9-1C9A3E04788B}" type="presOf" srcId="{280DCDBF-61B3-4E49-9DBA-FE94E67A16F9}" destId="{00236AC6-CE93-4A1C-B5F0-AB1C0BE1BEAD}" srcOrd="0" destOrd="0" presId="urn:microsoft.com/office/officeart/2005/8/layout/list1"/>
    <dgm:cxn modelId="{7FFCA1C5-6191-4216-91D5-C4A89E119D99}" type="presOf" srcId="{16C622BB-D95B-4FF0-AE43-43C65E550771}" destId="{72D2EBD7-ACDE-44CD-8FCB-3D32D27AF203}" srcOrd="0" destOrd="0" presId="urn:microsoft.com/office/officeart/2005/8/layout/list1"/>
    <dgm:cxn modelId="{B916C8C7-1438-41B3-96B1-E98EA616B61E}" type="presOf" srcId="{8EFC4710-55A4-41FD-B8BA-6FE98E21DB9B}" destId="{FF957A7A-2194-426A-953D-8F1370B44B5D}" srcOrd="0" destOrd="1" presId="urn:microsoft.com/office/officeart/2005/8/layout/list1"/>
    <dgm:cxn modelId="{7925C2E5-499D-4DD7-8F38-1F6A5D32871D}" srcId="{CD51D13F-FA71-4770-A5D7-50B7C3F62AFE}" destId="{FDAD9ADF-2916-4E8A-9920-4FF1A369AEC9}" srcOrd="2" destOrd="0" parTransId="{EBB8A63D-9A4D-4C5C-B4B4-6A92CB274EA1}" sibTransId="{9ACFFE47-87D4-4ABC-A2BF-0F1AFD0FDB23}"/>
    <dgm:cxn modelId="{49BEDBE9-31F3-43DF-870A-924887AE365D}" type="presOf" srcId="{A8117077-9E9A-4CFE-AE1F-A54FAB9F957C}" destId="{72D2EBD7-ACDE-44CD-8FCB-3D32D27AF203}" srcOrd="0" destOrd="1" presId="urn:microsoft.com/office/officeart/2005/8/layout/list1"/>
    <dgm:cxn modelId="{213285FC-CAAE-4CBD-9F75-2D01DFCEEC4C}" srcId="{CD51D13F-FA71-4770-A5D7-50B7C3F62AFE}" destId="{293B9863-158E-4A34-8BB7-AEE8D93A8D6B}" srcOrd="1" destOrd="0" parTransId="{D10AA0BB-E31F-437D-82A8-DAA07217A517}" sibTransId="{ACB21C1C-C1A5-437C-B0A3-BA153447135E}"/>
    <dgm:cxn modelId="{BB3DB9F7-21FF-4762-8B20-D259531D5952}" type="presParOf" srcId="{8D8BF4EC-6598-4C76-8EAD-6442A97C41FA}" destId="{FBC6609A-7B4B-4E31-B0D6-0EE38B0036F1}" srcOrd="0" destOrd="0" presId="urn:microsoft.com/office/officeart/2005/8/layout/list1"/>
    <dgm:cxn modelId="{C4E70548-23CA-43F5-8BE7-AAD8B062DF01}" type="presParOf" srcId="{FBC6609A-7B4B-4E31-B0D6-0EE38B0036F1}" destId="{B1CAAA06-3413-4CCF-994C-49B7EA45F12A}" srcOrd="0" destOrd="0" presId="urn:microsoft.com/office/officeart/2005/8/layout/list1"/>
    <dgm:cxn modelId="{EF69BDD0-A5ED-4A49-B546-5C44C12265A7}" type="presParOf" srcId="{FBC6609A-7B4B-4E31-B0D6-0EE38B0036F1}" destId="{DB981C1A-D415-46DA-AEC3-904572721E18}" srcOrd="1" destOrd="0" presId="urn:microsoft.com/office/officeart/2005/8/layout/list1"/>
    <dgm:cxn modelId="{585FC589-16B8-4A72-BA39-450F25256DBC}" type="presParOf" srcId="{8D8BF4EC-6598-4C76-8EAD-6442A97C41FA}" destId="{1DF8296B-2F02-44A9-8781-F13439A39F37}" srcOrd="1" destOrd="0" presId="urn:microsoft.com/office/officeart/2005/8/layout/list1"/>
    <dgm:cxn modelId="{49C9047D-9B74-4E79-BA73-9DB3FE2C0ABF}" type="presParOf" srcId="{8D8BF4EC-6598-4C76-8EAD-6442A97C41FA}" destId="{00236AC6-CE93-4A1C-B5F0-AB1C0BE1BEAD}" srcOrd="2" destOrd="0" presId="urn:microsoft.com/office/officeart/2005/8/layout/list1"/>
    <dgm:cxn modelId="{C7A7BC7D-123C-4CDB-855E-F08D5D80A32F}" type="presParOf" srcId="{8D8BF4EC-6598-4C76-8EAD-6442A97C41FA}" destId="{E2CC0960-9A48-4713-BD70-E1A174C4BAF9}" srcOrd="3" destOrd="0" presId="urn:microsoft.com/office/officeart/2005/8/layout/list1"/>
    <dgm:cxn modelId="{6DFA6077-7C06-43AA-9D4F-0C851482287F}" type="presParOf" srcId="{8D8BF4EC-6598-4C76-8EAD-6442A97C41FA}" destId="{97801FDD-34F2-474A-B98A-13CA758B0D49}" srcOrd="4" destOrd="0" presId="urn:microsoft.com/office/officeart/2005/8/layout/list1"/>
    <dgm:cxn modelId="{8D844B7D-E9CA-496A-8D68-35A089D63A97}" type="presParOf" srcId="{97801FDD-34F2-474A-B98A-13CA758B0D49}" destId="{468C3807-B8D8-46BF-BB5B-221D40AC6A2F}" srcOrd="0" destOrd="0" presId="urn:microsoft.com/office/officeart/2005/8/layout/list1"/>
    <dgm:cxn modelId="{5EA784FB-8EF1-47F2-8B2F-FDD98C34A185}" type="presParOf" srcId="{97801FDD-34F2-474A-B98A-13CA758B0D49}" destId="{C7C4A1C2-1050-448E-BBFC-DD8D8326030C}" srcOrd="1" destOrd="0" presId="urn:microsoft.com/office/officeart/2005/8/layout/list1"/>
    <dgm:cxn modelId="{2C9C35AD-1704-4E0D-AA0F-40C30FDE01DB}" type="presParOf" srcId="{8D8BF4EC-6598-4C76-8EAD-6442A97C41FA}" destId="{D501CA61-DCDC-4D86-A7A6-C45676FA4C40}" srcOrd="5" destOrd="0" presId="urn:microsoft.com/office/officeart/2005/8/layout/list1"/>
    <dgm:cxn modelId="{26A1CB87-1309-4300-A7B7-2D10BF73CA5E}" type="presParOf" srcId="{8D8BF4EC-6598-4C76-8EAD-6442A97C41FA}" destId="{72D2EBD7-ACDE-44CD-8FCB-3D32D27AF203}" srcOrd="6" destOrd="0" presId="urn:microsoft.com/office/officeart/2005/8/layout/list1"/>
    <dgm:cxn modelId="{8CF8F28E-6710-498B-A9DD-77527D4FCD12}" type="presParOf" srcId="{8D8BF4EC-6598-4C76-8EAD-6442A97C41FA}" destId="{1A28E3BC-7779-4466-8244-3699157A327B}" srcOrd="7" destOrd="0" presId="urn:microsoft.com/office/officeart/2005/8/layout/list1"/>
    <dgm:cxn modelId="{FBABC561-C232-4169-B113-19860A77F229}" type="presParOf" srcId="{8D8BF4EC-6598-4C76-8EAD-6442A97C41FA}" destId="{4676B8BA-C483-4B17-A23C-87FBA50AA55C}" srcOrd="8" destOrd="0" presId="urn:microsoft.com/office/officeart/2005/8/layout/list1"/>
    <dgm:cxn modelId="{35057EAC-EA56-457A-9B0A-D42A10671DE6}" type="presParOf" srcId="{4676B8BA-C483-4B17-A23C-87FBA50AA55C}" destId="{1F094FAF-EE7C-4ECF-AB58-636CF3FF9472}" srcOrd="0" destOrd="0" presId="urn:microsoft.com/office/officeart/2005/8/layout/list1"/>
    <dgm:cxn modelId="{46C5558E-3E0A-4415-8E5E-7E455E5024D7}" type="presParOf" srcId="{4676B8BA-C483-4B17-A23C-87FBA50AA55C}" destId="{9BD87854-2EB6-4E0D-8E87-31F5EA906FFD}" srcOrd="1" destOrd="0" presId="urn:microsoft.com/office/officeart/2005/8/layout/list1"/>
    <dgm:cxn modelId="{C0169C5B-C452-406E-887D-E86ED8E4A157}" type="presParOf" srcId="{8D8BF4EC-6598-4C76-8EAD-6442A97C41FA}" destId="{11A569B9-DF88-4A27-99D2-867751872DA3}" srcOrd="9" destOrd="0" presId="urn:microsoft.com/office/officeart/2005/8/layout/list1"/>
    <dgm:cxn modelId="{7B8B7DAB-93D6-4B93-BF0F-6553085C0F58}" type="presParOf" srcId="{8D8BF4EC-6598-4C76-8EAD-6442A97C41FA}" destId="{FF957A7A-2194-426A-953D-8F1370B44B5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236AC6-CE93-4A1C-B5F0-AB1C0BE1BEAD}">
      <dsp:nvSpPr>
        <dsp:cNvPr id="0" name=""/>
        <dsp:cNvSpPr/>
      </dsp:nvSpPr>
      <dsp:spPr>
        <a:xfrm>
          <a:off x="0" y="913589"/>
          <a:ext cx="7347185" cy="7930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223" tIns="395732" rIns="570223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Grandview Display"/>
            </a:rPr>
            <a:t>Genetic Algorithm</a:t>
          </a:r>
          <a:endParaRPr lang="en-US" sz="1900" kern="1200" dirty="0"/>
        </a:p>
      </dsp:txBody>
      <dsp:txXfrm>
        <a:off x="0" y="913589"/>
        <a:ext cx="7347185" cy="793012"/>
      </dsp:txXfrm>
    </dsp:sp>
    <dsp:sp modelId="{DB981C1A-D415-46DA-AEC3-904572721E18}">
      <dsp:nvSpPr>
        <dsp:cNvPr id="0" name=""/>
        <dsp:cNvSpPr/>
      </dsp:nvSpPr>
      <dsp:spPr>
        <a:xfrm>
          <a:off x="367359" y="633149"/>
          <a:ext cx="51430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94" tIns="0" rIns="194394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randview Display"/>
            </a:rPr>
            <a:t>Consider Advanced Optimization Algorithms</a:t>
          </a:r>
          <a:endParaRPr lang="en-US" sz="1900" kern="1200" dirty="0"/>
        </a:p>
      </dsp:txBody>
      <dsp:txXfrm>
        <a:off x="394739" y="660529"/>
        <a:ext cx="5088269" cy="506120"/>
      </dsp:txXfrm>
    </dsp:sp>
    <dsp:sp modelId="{72D2EBD7-ACDE-44CD-8FCB-3D32D27AF203}">
      <dsp:nvSpPr>
        <dsp:cNvPr id="0" name=""/>
        <dsp:cNvSpPr/>
      </dsp:nvSpPr>
      <dsp:spPr>
        <a:xfrm>
          <a:off x="0" y="2089642"/>
          <a:ext cx="7347185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223" tIns="395732" rIns="570223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Grandview Display"/>
            </a:rPr>
            <a:t>Consider Voting Rights Compliance Act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Grandview Display"/>
            </a:rPr>
            <a:t>Consider keeping cultural and/or economic communities intact</a:t>
          </a:r>
          <a:endParaRPr lang="en-US" sz="1900" kern="1200" dirty="0"/>
        </a:p>
      </dsp:txBody>
      <dsp:txXfrm>
        <a:off x="0" y="2089642"/>
        <a:ext cx="7347185" cy="1376550"/>
      </dsp:txXfrm>
    </dsp:sp>
    <dsp:sp modelId="{C7C4A1C2-1050-448E-BBFC-DD8D8326030C}">
      <dsp:nvSpPr>
        <dsp:cNvPr id="0" name=""/>
        <dsp:cNvSpPr/>
      </dsp:nvSpPr>
      <dsp:spPr>
        <a:xfrm>
          <a:off x="367359" y="1809202"/>
          <a:ext cx="51430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94" tIns="0" rIns="194394" bIns="0" numCol="1" spcCol="1270" anchor="ctr" anchorCtr="0">
          <a:noAutofit/>
        </a:bodyPr>
        <a:lstStyle/>
        <a:p>
          <a:pPr marL="0" lvl="0" indent="0" algn="l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randview Display"/>
            </a:rPr>
            <a:t>Add Expert Based Rules</a:t>
          </a:r>
          <a:endParaRPr lang="en-US" sz="1900" kern="1200" dirty="0"/>
        </a:p>
      </dsp:txBody>
      <dsp:txXfrm>
        <a:off x="394739" y="1836582"/>
        <a:ext cx="5088269" cy="506120"/>
      </dsp:txXfrm>
    </dsp:sp>
    <dsp:sp modelId="{FF957A7A-2194-426A-953D-8F1370B44B5D}">
      <dsp:nvSpPr>
        <dsp:cNvPr id="0" name=""/>
        <dsp:cNvSpPr/>
      </dsp:nvSpPr>
      <dsp:spPr>
        <a:xfrm>
          <a:off x="0" y="3849232"/>
          <a:ext cx="7347185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0223" tIns="395732" rIns="570223" bIns="135128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Grandview Display"/>
            </a:rPr>
            <a:t>Explore if population data is available at a lower level granularity than block group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latin typeface="Grandview Display"/>
            </a:rPr>
            <a:t>Tighten population % floor and ceiling bounds</a:t>
          </a:r>
        </a:p>
      </dsp:txBody>
      <dsp:txXfrm>
        <a:off x="0" y="3849232"/>
        <a:ext cx="7347185" cy="1376550"/>
      </dsp:txXfrm>
    </dsp:sp>
    <dsp:sp modelId="{9BD87854-2EB6-4E0D-8E87-31F5EA906FFD}">
      <dsp:nvSpPr>
        <dsp:cNvPr id="0" name=""/>
        <dsp:cNvSpPr/>
      </dsp:nvSpPr>
      <dsp:spPr>
        <a:xfrm>
          <a:off x="367359" y="3568792"/>
          <a:ext cx="514302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4394" tIns="0" rIns="194394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latin typeface="Grandview Display"/>
            </a:rPr>
            <a:t>Granulary</a:t>
          </a:r>
        </a:p>
      </dsp:txBody>
      <dsp:txXfrm>
        <a:off x="394739" y="3596172"/>
        <a:ext cx="508826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2629" y="1371600"/>
            <a:ext cx="5935540" cy="2696866"/>
          </a:xfrm>
        </p:spPr>
        <p:txBody>
          <a:bodyPr anchor="t">
            <a:normAutofit/>
          </a:bodyPr>
          <a:lstStyle>
            <a:lvl1pPr algn="l"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2629" y="4584879"/>
            <a:ext cx="593554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5D83F1-BF6E-4A98-8153-BAC9ABDE7CE3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940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BE5A2-57A1-4629-B29D-D386573AF9F3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49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8077" y="1401097"/>
            <a:ext cx="2155722" cy="4775865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401097"/>
            <a:ext cx="8232058" cy="4775866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72485-1B57-41B4-A998-97848CC136C2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300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576E92-E5C8-4FF8-B2BE-A516F6A1724E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12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1709738"/>
            <a:ext cx="9214884" cy="3159974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DDB232-C681-46A2-B21F-2BD21E9CA134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44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849526"/>
            <a:ext cx="5105400" cy="321047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849526"/>
            <a:ext cx="5105400" cy="3210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BE26E-66F9-4E5F-9E07-CA7CDB200281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544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371599"/>
            <a:ext cx="10442760" cy="93975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2628" y="2311353"/>
            <a:ext cx="5084947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2628" y="3006725"/>
            <a:ext cx="5084947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311353"/>
            <a:ext cx="5183188" cy="69537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06725"/>
            <a:ext cx="5183188" cy="31829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1A01C-F286-49E7-998E-3D5BB613F99A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699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C2C0A-F771-42D9-AAB0-90C3A2B0FEAD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933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2A270-409D-4410-9649-B7481576446C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481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00AA3-798A-4433-8927-6E115914B6EF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12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8" y="1463038"/>
            <a:ext cx="3859397" cy="147154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2628" y="2934586"/>
            <a:ext cx="3859397" cy="29344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22871-0F85-43DC-99D7-CA8E7437E2EC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900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1"/>
            <a:ext cx="10363200" cy="11875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399" y="2559171"/>
            <a:ext cx="10363200" cy="33826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1262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E857DF4D-D974-434D-9D64-40B7405DF5F0}" type="datetimeFigureOut">
              <a:rPr lang="en-US" dirty="0"/>
              <a:t>7/27/2025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09B62C-3402-4623-9A7C-AA048B56F8C3}"/>
              </a:ext>
            </a:extLst>
          </p:cNvPr>
          <p:cNvCxnSpPr>
            <a:cxnSpLocks/>
          </p:cNvCxnSpPr>
          <p:nvPr/>
        </p:nvCxnSpPr>
        <p:spPr>
          <a:xfrm>
            <a:off x="990600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4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  <p15:guide id="5" pos="576">
          <p15:clr>
            <a:srgbClr val="F26B43"/>
          </p15:clr>
        </p15:guide>
        <p15:guide id="6" orient="horz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292274-3FA3-30EC-9DDA-8D676D74257A}"/>
              </a:ext>
            </a:extLst>
          </p:cNvPr>
          <p:cNvSpPr txBox="1"/>
          <p:nvPr/>
        </p:nvSpPr>
        <p:spPr>
          <a:xfrm>
            <a:off x="927571" y="342900"/>
            <a:ext cx="1018587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Spatial analytics can draw automated congressional districts without bias.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A3EACB-D803-C09C-6F6F-DCB179D07D32}"/>
              </a:ext>
            </a:extLst>
          </p:cNvPr>
          <p:cNvSpPr txBox="1"/>
          <p:nvPr/>
        </p:nvSpPr>
        <p:spPr>
          <a:xfrm>
            <a:off x="1465204" y="1943099"/>
            <a:ext cx="1579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Scenario: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9F546D-CB7A-BA71-48CF-05A7E5CC4C53}"/>
              </a:ext>
            </a:extLst>
          </p:cNvPr>
          <p:cNvSpPr txBox="1"/>
          <p:nvPr/>
        </p:nvSpPr>
        <p:spPr>
          <a:xfrm>
            <a:off x="3045647" y="1854199"/>
            <a:ext cx="85132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Occasionally, the boundaries of congressional districts are purposefully drawn in a way to give an </a:t>
            </a:r>
            <a:r>
              <a:rPr lang="en-US" b="1" u="sng" dirty="0"/>
              <a:t>unfair advantage to a political party</a:t>
            </a:r>
            <a:r>
              <a:rPr lang="en-US" dirty="0"/>
              <a:t> within a given state.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184BB6-EFC3-1EE0-2351-2CE0E39F58C3}"/>
              </a:ext>
            </a:extLst>
          </p:cNvPr>
          <p:cNvSpPr txBox="1"/>
          <p:nvPr/>
        </p:nvSpPr>
        <p:spPr>
          <a:xfrm>
            <a:off x="1465204" y="3123259"/>
            <a:ext cx="1579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Objective: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142CE4-933D-B736-D736-1CE39822CAF7}"/>
              </a:ext>
            </a:extLst>
          </p:cNvPr>
          <p:cNvSpPr txBox="1"/>
          <p:nvPr/>
        </p:nvSpPr>
        <p:spPr>
          <a:xfrm>
            <a:off x="3045647" y="3030126"/>
            <a:ext cx="851323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Leverage population data, GPS data, and spatial analytics to </a:t>
            </a:r>
            <a:r>
              <a:rPr lang="en-US" b="1" u="sng" dirty="0"/>
              <a:t>generate unbiased congressional districts</a:t>
            </a:r>
            <a:r>
              <a:rPr lang="en-US" dirty="0"/>
              <a:t> and reduce the drive time among congressional districts.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4CFAD-7C52-CF84-0FFD-9D060FA6A1D2}"/>
              </a:ext>
            </a:extLst>
          </p:cNvPr>
          <p:cNvSpPr txBox="1"/>
          <p:nvPr/>
        </p:nvSpPr>
        <p:spPr>
          <a:xfrm>
            <a:off x="1465204" y="4563533"/>
            <a:ext cx="157997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/>
              <a:t>Result: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C7F193-E665-D421-96A8-23308923F09E}"/>
              </a:ext>
            </a:extLst>
          </p:cNvPr>
          <p:cNvSpPr txBox="1"/>
          <p:nvPr/>
        </p:nvSpPr>
        <p:spPr>
          <a:xfrm>
            <a:off x="3045647" y="4195233"/>
            <a:ext cx="8513234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Built new potential congressional districts for New Jersey. The spatial analytic districts </a:t>
            </a:r>
            <a:r>
              <a:rPr lang="en-US" b="1" u="sng" dirty="0"/>
              <a:t>reduced the drive time within a district for 9 out of 12 districts</a:t>
            </a:r>
            <a:r>
              <a:rPr lang="en-US" dirty="0"/>
              <a:t> while </a:t>
            </a:r>
            <a:r>
              <a:rPr lang="en-US" b="1" u="sng" dirty="0"/>
              <a:t>eliminating unnatural, biased drawings</a:t>
            </a:r>
            <a:r>
              <a:rPr lang="en-US" dirty="0"/>
              <a:t> that may grant an unfair advantage to a political party.</a:t>
            </a:r>
          </a:p>
        </p:txBody>
      </p:sp>
      <p:pic>
        <p:nvPicPr>
          <p:cNvPr id="11" name="Graphic 10" descr="Trophy with solid fill">
            <a:extLst>
              <a:ext uri="{FF2B5EF4-FFF2-40B4-BE49-F238E27FC236}">
                <a16:creationId xmlns:a16="http://schemas.microsoft.com/office/drawing/2014/main" id="{6A7C4833-7D87-B5B4-0C85-D2E7612E1E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033" y="4508500"/>
            <a:ext cx="643467" cy="575734"/>
          </a:xfrm>
          <a:prstGeom prst="rect">
            <a:avLst/>
          </a:prstGeom>
        </p:spPr>
      </p:pic>
      <p:pic>
        <p:nvPicPr>
          <p:cNvPr id="12" name="Graphic 11" descr="Bullseye with solid fill">
            <a:extLst>
              <a:ext uri="{FF2B5EF4-FFF2-40B4-BE49-F238E27FC236}">
                <a16:creationId xmlns:a16="http://schemas.microsoft.com/office/drawing/2014/main" id="{3E2A3024-B553-66F8-19C2-1D4CC4099B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033" y="3025892"/>
            <a:ext cx="643467" cy="651934"/>
          </a:xfrm>
          <a:prstGeom prst="rect">
            <a:avLst/>
          </a:prstGeom>
        </p:spPr>
      </p:pic>
      <p:pic>
        <p:nvPicPr>
          <p:cNvPr id="13" name="Graphic 12" descr="Puzzle pieces with solid fill">
            <a:extLst>
              <a:ext uri="{FF2B5EF4-FFF2-40B4-BE49-F238E27FC236}">
                <a16:creationId xmlns:a16="http://schemas.microsoft.com/office/drawing/2014/main" id="{93FD66FB-D8F7-ED5F-663A-DB63DE0B6F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2233" y="1811866"/>
            <a:ext cx="745067" cy="7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395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D8237-9DC4-A985-F886-F64EB766A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E540FE-DA19-EC47-7334-2E2C430D0EE3}"/>
              </a:ext>
            </a:extLst>
          </p:cNvPr>
          <p:cNvSpPr txBox="1"/>
          <p:nvPr/>
        </p:nvSpPr>
        <p:spPr>
          <a:xfrm>
            <a:off x="927571" y="173567"/>
            <a:ext cx="110240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Unnatural and potentially biased drawn districts are eliminated when using spatial analytics.</a:t>
            </a:r>
          </a:p>
        </p:txBody>
      </p:sp>
      <p:pic>
        <p:nvPicPr>
          <p:cNvPr id="3" name="Picture 2" descr="A map of the state of new jersey&#10;&#10;AI-generated content may be incorrect.">
            <a:extLst>
              <a:ext uri="{FF2B5EF4-FFF2-40B4-BE49-F238E27FC236}">
                <a16:creationId xmlns:a16="http://schemas.microsoft.com/office/drawing/2014/main" id="{DAD1BF0A-C836-2F23-A80E-CB4E3936F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9247" y="1908543"/>
            <a:ext cx="2499013" cy="4588405"/>
          </a:xfrm>
          <a:prstGeom prst="rect">
            <a:avLst/>
          </a:prstGeom>
        </p:spPr>
      </p:pic>
      <p:pic>
        <p:nvPicPr>
          <p:cNvPr id="15" name="Picture 14" descr="A map of the state of jersey&#10;&#10;AI-generated content may be incorrect.">
            <a:extLst>
              <a:ext uri="{FF2B5EF4-FFF2-40B4-BE49-F238E27FC236}">
                <a16:creationId xmlns:a16="http://schemas.microsoft.com/office/drawing/2014/main" id="{2A0DEFD3-B841-191D-6342-C00982DCB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6079" y="1908543"/>
            <a:ext cx="2526500" cy="459046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51DAC55-B860-459B-3C49-F326BFA2CAB6}"/>
              </a:ext>
            </a:extLst>
          </p:cNvPr>
          <p:cNvSpPr txBox="1"/>
          <p:nvPr/>
        </p:nvSpPr>
        <p:spPr>
          <a:xfrm>
            <a:off x="5944070" y="1286932"/>
            <a:ext cx="2494375" cy="4701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Original Districts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1A5D1A-6473-EBDE-7A65-D8A6C0C16390}"/>
              </a:ext>
            </a:extLst>
          </p:cNvPr>
          <p:cNvSpPr txBox="1"/>
          <p:nvPr/>
        </p:nvSpPr>
        <p:spPr>
          <a:xfrm>
            <a:off x="8746536" y="1104899"/>
            <a:ext cx="25282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/>
              <a:t>Spatial Analytics Districts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1DC220-D5D8-DDA9-FC45-08426017F1E5}"/>
              </a:ext>
            </a:extLst>
          </p:cNvPr>
          <p:cNvSpPr txBox="1"/>
          <p:nvPr/>
        </p:nvSpPr>
        <p:spPr>
          <a:xfrm>
            <a:off x="607247" y="1904999"/>
            <a:ext cx="4229101" cy="369331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Using spatial analytics, we can:</a:t>
            </a:r>
          </a:p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dirty="0"/>
              <a:t>Draw boundaries that keep nearby communities together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Eliminate potentially biased hand drawn districts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Reduce the drive time within a district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Automate a manual process using a purely data driven approach</a:t>
            </a:r>
          </a:p>
        </p:txBody>
      </p:sp>
    </p:spTree>
    <p:extLst>
      <p:ext uri="{BB962C8B-B14F-4D97-AF65-F5344CB8AC3E}">
        <p14:creationId xmlns:p14="http://schemas.microsoft.com/office/powerpoint/2010/main" val="2167643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20E15D-766C-0411-96B0-31236AD60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28B98C-BC28-43D3-2232-31DEA1E6BC37}"/>
              </a:ext>
            </a:extLst>
          </p:cNvPr>
          <p:cNvSpPr txBox="1"/>
          <p:nvPr/>
        </p:nvSpPr>
        <p:spPr>
          <a:xfrm>
            <a:off x="927571" y="173567"/>
            <a:ext cx="110240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The spatial analytics approach analyzes New Jersey's 6,305 block groups to generate optimized congressional districts.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85D0B6C-80D4-3E21-2E37-38E6B144759E}"/>
              </a:ext>
            </a:extLst>
          </p:cNvPr>
          <p:cNvSpPr/>
          <p:nvPr/>
        </p:nvSpPr>
        <p:spPr>
          <a:xfrm>
            <a:off x="316323" y="1809750"/>
            <a:ext cx="3503084" cy="48824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A28FEC-FAB6-CBB6-40FF-A0C3A9633CFC}"/>
              </a:ext>
            </a:extLst>
          </p:cNvPr>
          <p:cNvSpPr txBox="1"/>
          <p:nvPr/>
        </p:nvSpPr>
        <p:spPr>
          <a:xfrm>
            <a:off x="475542" y="2234258"/>
            <a:ext cx="3184879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Identify the population % within each of New Jersey's 6,305 block groups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Calculate and create a matrix of the drive time from each block group centroid to another</a:t>
            </a:r>
          </a:p>
          <a:p>
            <a:pPr marL="342900" indent="-342900">
              <a:buFont typeface="Arial"/>
              <a:buChar char="•"/>
            </a:pPr>
            <a:endParaRPr lang="en-US" dirty="0"/>
          </a:p>
          <a:p>
            <a:pPr marL="342900" indent="-342900">
              <a:buFont typeface="Arial"/>
              <a:buChar char="•"/>
            </a:pPr>
            <a:r>
              <a:rPr lang="en-US" dirty="0"/>
              <a:t>Combine block groups to create millions of potential districts. Districts must be contiguous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AA315BC-4098-F9E6-89F8-97DE4DB9AED3}"/>
              </a:ext>
            </a:extLst>
          </p:cNvPr>
          <p:cNvSpPr/>
          <p:nvPr/>
        </p:nvSpPr>
        <p:spPr>
          <a:xfrm>
            <a:off x="926630" y="1502833"/>
            <a:ext cx="2349499" cy="6244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Step 1: Data Prep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46E3788-04C2-9D5D-F11F-5EDBD0A58276}"/>
              </a:ext>
            </a:extLst>
          </p:cNvPr>
          <p:cNvSpPr/>
          <p:nvPr/>
        </p:nvSpPr>
        <p:spPr>
          <a:xfrm>
            <a:off x="4305063" y="1800342"/>
            <a:ext cx="3503084" cy="48824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B5823C-D0B9-A1BC-7830-75DDC85B35DA}"/>
              </a:ext>
            </a:extLst>
          </p:cNvPr>
          <p:cNvSpPr txBox="1"/>
          <p:nvPr/>
        </p:nvSpPr>
        <p:spPr>
          <a:xfrm>
            <a:off x="4464283" y="2224850"/>
            <a:ext cx="3184879" cy="424731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Districts must contain a population % that falls within the set floor and ceiling range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New Jersey has 12 districts. If evenly split, each district would have ~8.3% of the population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I set the floor and ceiling at +/- 2.5% of 8.3% (Floor = 5.8%; Ceiling = 10.8%)</a:t>
            </a:r>
          </a:p>
          <a:p>
            <a:pPr marL="342900" indent="-342900">
              <a:buFont typeface="Arial"/>
              <a:buChar char="•"/>
            </a:pPr>
            <a:r>
              <a:rPr lang="en-US" dirty="0"/>
              <a:t>All block groups must be in the final selection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54B483-9F6D-6A5F-033A-31AA3F2273AB}"/>
              </a:ext>
            </a:extLst>
          </p:cNvPr>
          <p:cNvSpPr/>
          <p:nvPr/>
        </p:nvSpPr>
        <p:spPr>
          <a:xfrm>
            <a:off x="4915371" y="1493425"/>
            <a:ext cx="2349499" cy="6244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Step 2: Define Constraints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E17CD39-7C5D-9422-C2FE-BD412E5E9DA0}"/>
              </a:ext>
            </a:extLst>
          </p:cNvPr>
          <p:cNvSpPr/>
          <p:nvPr/>
        </p:nvSpPr>
        <p:spPr>
          <a:xfrm>
            <a:off x="8284397" y="1790935"/>
            <a:ext cx="3503084" cy="4882443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9B411B-15F0-1FE9-5180-CB4B52DD487B}"/>
              </a:ext>
            </a:extLst>
          </p:cNvPr>
          <p:cNvSpPr txBox="1"/>
          <p:nvPr/>
        </p:nvSpPr>
        <p:spPr>
          <a:xfrm>
            <a:off x="8443617" y="2215442"/>
            <a:ext cx="3184879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dirty="0"/>
              <a:t>Use mixed integer linear programming to select the best set of districts while staying within the constraints</a:t>
            </a:r>
          </a:p>
          <a:p>
            <a:pPr marL="800100" lvl="1" indent="-342900">
              <a:buFont typeface="Courier New"/>
              <a:buChar char="o"/>
            </a:pPr>
            <a:r>
              <a:rPr lang="en-US" dirty="0"/>
              <a:t>Goal = Minimize drive time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3349EA-6419-7F68-F1B5-13DDB2067F80}"/>
              </a:ext>
            </a:extLst>
          </p:cNvPr>
          <p:cNvSpPr/>
          <p:nvPr/>
        </p:nvSpPr>
        <p:spPr>
          <a:xfrm>
            <a:off x="8894705" y="1484017"/>
            <a:ext cx="2349499" cy="624416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Step 3: Solve Optimization</a:t>
            </a:r>
          </a:p>
        </p:txBody>
      </p:sp>
    </p:spTree>
    <p:extLst>
      <p:ext uri="{BB962C8B-B14F-4D97-AF65-F5344CB8AC3E}">
        <p14:creationId xmlns:p14="http://schemas.microsoft.com/office/powerpoint/2010/main" val="1738255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8A568-3450-6641-494C-3EE419009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90C10E-F48E-F8E9-295E-A734F0E6E466}"/>
              </a:ext>
            </a:extLst>
          </p:cNvPr>
          <p:cNvSpPr txBox="1"/>
          <p:nvPr/>
        </p:nvSpPr>
        <p:spPr>
          <a:xfrm>
            <a:off x="927571" y="173567"/>
            <a:ext cx="1102407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ea typeface="Calibri"/>
                <a:cs typeface="Calibri"/>
              </a:rPr>
              <a:t>Future improvements include experimenting with a genetic algorithm for optimization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CCD9D5F7-2F3F-A857-134A-C7BAE75BA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5684078"/>
              </p:ext>
            </p:extLst>
          </p:nvPr>
        </p:nvGraphicFramePr>
        <p:xfrm>
          <a:off x="1072444" y="988718"/>
          <a:ext cx="7347185" cy="58589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4972759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DashVTI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DashVTI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Das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E0E31462-65AE-4087-9B94-B3347EE711B2}" vid="{CA8B31CB-369F-4872-A917-A9EAAF91827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11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DashVTI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Linn</dc:creator>
  <cp:lastModifiedBy>Chris Linn</cp:lastModifiedBy>
  <cp:revision>622</cp:revision>
  <dcterms:created xsi:type="dcterms:W3CDTF">2022-12-18T16:16:42Z</dcterms:created>
  <dcterms:modified xsi:type="dcterms:W3CDTF">2025-07-27T19:11:54Z</dcterms:modified>
</cp:coreProperties>
</file>