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58" r:id="rId8"/>
    <p:sldId id="268" r:id="rId9"/>
    <p:sldId id="259" r:id="rId10"/>
    <p:sldId id="260" r:id="rId11"/>
    <p:sldId id="261" r:id="rId12"/>
    <p:sldId id="26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0E14-B583-45E4-9A81-A104E1473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32502-6F8B-423E-AB3D-DBD493348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EA988-89B6-424F-AF26-1856045B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8C4E-0BE4-4C8C-94CA-479E3209CB35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FA2DB-9603-4458-918A-2FFD0346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C494D-07D6-4A5B-80EF-960EC27D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849D-6717-4681-936B-AB6CDE2A4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06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CCD0-B9F5-427E-A98E-E9A65111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0D187-C251-47C4-88F4-4A3BFB703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596CA-342A-4A07-816E-E03F6829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8C4E-0BE4-4C8C-94CA-479E3209CB35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C39E6-271F-48B3-A9A9-0D0F8E89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8815-7D6F-44C2-A069-17BD536F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849D-6717-4681-936B-AB6CDE2A4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45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D0AE1-646F-4978-8B37-890DAB629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9B6F0-5D47-4890-8A9D-BAB714F24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6BFE2-8B35-47C3-96D8-FA7079F2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8C4E-0BE4-4C8C-94CA-479E3209CB35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689E-FB51-49C2-9806-35FC7C55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69858-C20C-43CE-9F94-0C10D9F4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849D-6717-4681-936B-AB6CDE2A4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725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BEE1-CD2D-4607-B05F-A30ED4DE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B988B-8BDD-49CA-8AB1-25FF633FD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7BA81-D5C2-4392-AB97-84A96E1B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8C4E-0BE4-4C8C-94CA-479E3209CB35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FAE12-4859-4195-B05C-D9931640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12D58-17CC-4F27-9A2C-BCCAD433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849D-6717-4681-936B-AB6CDE2A4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780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1AF1-E115-427A-9740-78E0CD822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4D7E1-0881-4DB5-A7FD-38C8B780F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29991-FFF6-4963-B335-37AB8400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8C4E-0BE4-4C8C-94CA-479E3209CB35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6CA04-D7CF-4C91-9435-2AFDC7EB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F3C74-57BD-44D8-8CAB-E3BCD6DB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849D-6717-4681-936B-AB6CDE2A4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214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5018-DC3C-4AF3-81E7-262D3F64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9636-1619-41E6-96A2-7D5F69F22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007F0-2261-4EA7-92A8-F036A6D4E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8DB40-B56D-4A9E-904A-D09396C8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8C4E-0BE4-4C8C-94CA-479E3209CB35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BA3FA-8FEF-4DEA-A8CA-90F222BA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90EBB-77C5-4398-B690-5BC04891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849D-6717-4681-936B-AB6CDE2A4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397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37DF-0558-4C52-B6BB-7175FD0B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25404-0EC7-4DDB-8937-50F82459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31293-E578-4489-ACFF-38486229A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AC264-91AE-417B-A7B4-AB28E07FF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7876E-031D-47B4-8738-F0A6D710B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AD3F4-5C21-4BB7-971E-12B28C40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8C4E-0BE4-4C8C-94CA-479E3209CB35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A6CAA-CB4D-46A0-BA34-9A69391A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2B8AA-20E4-471E-BA97-33E1B9C5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849D-6717-4681-936B-AB6CDE2A4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006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AB74-9C65-4A33-8AD6-6B93E198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249AC-C624-4F7F-9039-0AB6C22C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8C4E-0BE4-4C8C-94CA-479E3209CB35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D1222-4C34-4CB6-9800-9494570B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C542D-7B49-4DF9-871A-6008ADAA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849D-6717-4681-936B-AB6CDE2A4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050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54118-C254-4D72-8F90-A14932A1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8C4E-0BE4-4C8C-94CA-479E3209CB35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4CEB8-B50F-4315-B960-E0120EF0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F8D69-55EB-46EC-B570-9310EDAC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849D-6717-4681-936B-AB6CDE2A4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4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F93A-7C59-4ADA-866F-B596A823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1572-439C-4969-8A08-7D6256600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D7E09-564B-49EE-BD70-C856ADFF1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4DBAA-02C0-4FF4-B573-1F48EF8F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8C4E-0BE4-4C8C-94CA-479E3209CB35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2344A-0E1F-49B9-A81C-206FF66D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E7F75-1B3D-4441-9256-594F2D49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849D-6717-4681-936B-AB6CDE2A4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95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3B4F-4ABE-4405-BDFD-934B2FE9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FDCD3-0E5E-4C1E-9229-925AECDE5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800E6-BDD6-4E67-90D0-745DEA68A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DCFCF-BEE7-43D4-9FF5-0479DCF9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8C4E-0BE4-4C8C-94CA-479E3209CB35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82D1B-DC95-4CAA-8749-D4A752E5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64BCB-9D9F-4628-A1C6-5BF2A531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849D-6717-4681-936B-AB6CDE2A4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6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E160-37B6-40DF-B290-BD4A884C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4234A-F10D-4E5B-80AA-E86F14C4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C60E6-EF52-45E2-B1A6-5137F88CD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18C4E-0BE4-4C8C-94CA-479E3209CB35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6EAF3-D195-4391-B85B-479422638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DC66C-8223-4D26-B3D5-2DFA108DD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2849D-6717-4681-936B-AB6CDE2A4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436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A684-6C0E-41CD-9FB9-54529C05A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Project 1: Cookie Recipe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68E4D-04D8-4B81-AEE1-CF9B7C075E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Group 7 : Aleena George, Anil Mathew, </a:t>
            </a:r>
            <a:r>
              <a:rPr lang="en-CA" dirty="0" err="1"/>
              <a:t>Arshdeep</a:t>
            </a:r>
            <a:r>
              <a:rPr lang="en-CA" dirty="0"/>
              <a:t>, Clinse Eldhose</a:t>
            </a:r>
          </a:p>
        </p:txBody>
      </p:sp>
    </p:spTree>
    <p:extLst>
      <p:ext uri="{BB962C8B-B14F-4D97-AF65-F5344CB8AC3E}">
        <p14:creationId xmlns:p14="http://schemas.microsoft.com/office/powerpoint/2010/main" val="2138549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D40F-BB7C-47B6-A14A-DC36FB63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Wireframe: User Page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05E09-195C-48E1-A3A5-1DF638BA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255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40DC6-1C82-4654-AAB1-7C371587A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12" y="1825624"/>
            <a:ext cx="5995988" cy="487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4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7280-FD2D-445B-B64C-00A4973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Wireframe: Registration Page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BBC90A-A735-4619-ABE2-4527CDD86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00" y="1825624"/>
            <a:ext cx="8392160" cy="490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32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1B84-77C8-4944-81F8-A2D7BA26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Wireframe: Share Recipe Page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17191B-B71A-4E4E-B61D-7914FFEA1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800" y="1825624"/>
            <a:ext cx="8503920" cy="510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0DED28-223E-4D5B-964C-D7A9AC3F1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02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0757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A778-6C6E-4952-80FE-B9A1C888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E0B9-D05B-4C3D-8D05-CFC08E8D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 part of project 1 for Web Design Development II, we have decided </a:t>
            </a:r>
            <a:r>
              <a:rPr lang="en-CA" i="1" dirty="0"/>
              <a:t>The Cookie Network </a:t>
            </a:r>
            <a:r>
              <a:rPr lang="en-CA" dirty="0"/>
              <a:t>as our website.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This is a social networking site where the user can share or view various recipes shared by other users in the site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Anyone can view the recipes without registering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360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D8D8-2ED0-405D-8D86-B07C554A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8CEFC-099E-4B94-82F2-653C059B1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5231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The user can view the recipes, rate them and add comments as well, in the home page.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If the user likes to share their own recipe they can do it by selecting option ‘Add Recipe’ in the home page.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If the user likes to give samples, they can add the pickup location and the time slot for collecting as well in the share page.</a:t>
            </a:r>
          </a:p>
          <a:p>
            <a:endParaRPr lang="en-CA" dirty="0"/>
          </a:p>
          <a:p>
            <a:r>
              <a:rPr lang="en-CA" dirty="0"/>
              <a:t>The user should be either registered to share/view recipe or to add comment or rate other user’s recipes.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The user can search for recipes in their home with the recipe name or the author’s name.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696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0123-E548-4B36-AFF9-887C3740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case Diagram: Login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1CC555-23AA-4149-AE87-D73599C80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841" y="1564640"/>
            <a:ext cx="9416720" cy="514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0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CA35-D3B6-4649-BF33-E55E80AD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case Diagram: Registration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C0ED2D-C92C-4073-B294-D9F79FC38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281" y="1825624"/>
            <a:ext cx="8077200" cy="486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5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920C-D540-45AF-B2DC-69EA6F9A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case Diagram: User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9E88E-C9FB-41A8-82C4-9755D3CA6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75436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8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B063-FA5C-463C-913C-A01BD492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Entity-Relation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DE61AE-FB15-4C93-983C-1A737A1FA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463040"/>
            <a:ext cx="8950960" cy="52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6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A186-073B-4773-ADE3-888DB00B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Entity-Relation Diagram : </a:t>
            </a:r>
            <a:r>
              <a:rPr lang="en-CA" b="1" dirty="0" err="1"/>
              <a:t>Desciption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99CB20-E5CB-4073-ABB7-11E95B810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320" y="1825624"/>
            <a:ext cx="8981440" cy="489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8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B2AE-F291-4D8F-A79F-8C7EF2C4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Wireframe: Login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4CE824-2EA4-45EA-8D26-72BFF992A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352" y="1825625"/>
            <a:ext cx="49592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8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222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Project 1: Cookie Recipe</vt:lpstr>
      <vt:lpstr>Introduction</vt:lpstr>
      <vt:lpstr>Functionalities</vt:lpstr>
      <vt:lpstr>Use case Diagram: Login Page</vt:lpstr>
      <vt:lpstr>Use case Diagram: Registration Page</vt:lpstr>
      <vt:lpstr>Use case Diagram: User Page</vt:lpstr>
      <vt:lpstr>Entity-Relation Diagram</vt:lpstr>
      <vt:lpstr>Entity-Relation Diagram : Desciption</vt:lpstr>
      <vt:lpstr>Wireframe: Login Page</vt:lpstr>
      <vt:lpstr>Wireframe: User Page</vt:lpstr>
      <vt:lpstr>Wireframe: Registration Page</vt:lpstr>
      <vt:lpstr>Wireframe: Share Recipe Page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Cookie Recipe</dc:title>
  <dc:creator>Aleena george</dc:creator>
  <cp:lastModifiedBy>Aleena george</cp:lastModifiedBy>
  <cp:revision>4</cp:revision>
  <dcterms:created xsi:type="dcterms:W3CDTF">2020-11-28T04:02:41Z</dcterms:created>
  <dcterms:modified xsi:type="dcterms:W3CDTF">2020-11-28T04:26:05Z</dcterms:modified>
</cp:coreProperties>
</file>