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F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3975" autoAdjust="0"/>
  </p:normalViewPr>
  <p:slideViewPr>
    <p:cSldViewPr snapToGrid="0">
      <p:cViewPr varScale="1">
        <p:scale>
          <a:sx n="170" d="100"/>
          <a:sy n="170" d="100"/>
        </p:scale>
        <p:origin x="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4677743" y="4555178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414011" y="4541644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32008" y="190501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892879" y="2342399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88943" y="180977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56703" y="2355934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425211" y="180978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92971" y="2342400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32333" y="2355934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3834" y="4503685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4724406" y="4592668"/>
            <a:ext cx="2013439" cy="2004646"/>
            <a:chOff x="4724406" y="4592668"/>
            <a:chExt cx="2013439" cy="2004646"/>
          </a:xfrm>
        </p:grpSpPr>
        <p:sp>
          <p:nvSpPr>
            <p:cNvPr id="26" name="Rounded Rectangle 25"/>
            <p:cNvSpPr/>
            <p:nvPr/>
          </p:nvSpPr>
          <p:spPr>
            <a:xfrm>
              <a:off x="4724406" y="4592668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944213" y="4830060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7300" y="5164099"/>
              <a:ext cx="161213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IB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60674" y="4585571"/>
            <a:ext cx="2013439" cy="2004646"/>
            <a:chOff x="2460674" y="4585571"/>
            <a:chExt cx="2013439" cy="2004646"/>
          </a:xfrm>
        </p:grpSpPr>
        <p:sp>
          <p:nvSpPr>
            <p:cNvPr id="31" name="Rounded Rectangle 30"/>
            <p:cNvSpPr/>
            <p:nvPr/>
          </p:nvSpPr>
          <p:spPr>
            <a:xfrm>
              <a:off x="2460674" y="4585571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671689" y="4796587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83409" y="5130626"/>
              <a:ext cx="161778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OB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99297" y="4585571"/>
            <a:ext cx="2013439" cy="2004646"/>
            <a:chOff x="199297" y="4585571"/>
            <a:chExt cx="2013439" cy="2004646"/>
          </a:xfrm>
        </p:grpSpPr>
        <p:sp>
          <p:nvSpPr>
            <p:cNvPr id="36" name="Rounded Rectangle 35"/>
            <p:cNvSpPr/>
            <p:nvPr/>
          </p:nvSpPr>
          <p:spPr>
            <a:xfrm>
              <a:off x="199297" y="4585571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10312" y="4814171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312" y="5140328"/>
              <a:ext cx="161778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RP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736127" y="2397524"/>
            <a:ext cx="2013439" cy="2004646"/>
            <a:chOff x="4736127" y="2397524"/>
            <a:chExt cx="2013439" cy="2004646"/>
          </a:xfrm>
        </p:grpSpPr>
        <p:sp>
          <p:nvSpPr>
            <p:cNvPr id="46" name="Rounded Rectangle 45"/>
            <p:cNvSpPr/>
            <p:nvPr/>
          </p:nvSpPr>
          <p:spPr>
            <a:xfrm>
              <a:off x="4736127" y="2397524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955934" y="2634916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 rot="2629883">
              <a:off x="5083383" y="3126278"/>
              <a:ext cx="1360203" cy="629953"/>
            </a:xfrm>
            <a:prstGeom prst="rightArrow">
              <a:avLst>
                <a:gd name="adj1" fmla="val 50000"/>
                <a:gd name="adj2" fmla="val 78846"/>
              </a:avLst>
            </a:prstGeom>
            <a:solidFill>
              <a:srgbClr val="FCFC04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472395" y="2390427"/>
            <a:ext cx="2015366" cy="2004646"/>
            <a:chOff x="2472395" y="2390427"/>
            <a:chExt cx="2015366" cy="2004646"/>
          </a:xfrm>
        </p:grpSpPr>
        <p:sp>
          <p:nvSpPr>
            <p:cNvPr id="51" name="Rounded Rectangle 50"/>
            <p:cNvSpPr/>
            <p:nvPr/>
          </p:nvSpPr>
          <p:spPr>
            <a:xfrm>
              <a:off x="2472395" y="2390427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683410" y="2601443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74322" y="2934424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HLD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1018" y="2390427"/>
            <a:ext cx="2013439" cy="2004646"/>
            <a:chOff x="211018" y="2390427"/>
            <a:chExt cx="2013439" cy="2004646"/>
          </a:xfrm>
        </p:grpSpPr>
        <p:sp>
          <p:nvSpPr>
            <p:cNvPr id="56" name="Rounded Rectangle 55"/>
            <p:cNvSpPr/>
            <p:nvPr/>
          </p:nvSpPr>
          <p:spPr>
            <a:xfrm>
              <a:off x="211018" y="2390427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2033" y="2619027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8160" y="2952008"/>
              <a:ext cx="155753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RV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492914" y="239245"/>
            <a:ext cx="2013439" cy="2004646"/>
            <a:chOff x="2492914" y="239245"/>
            <a:chExt cx="2013439" cy="2004646"/>
          </a:xfrm>
        </p:grpSpPr>
        <p:sp>
          <p:nvSpPr>
            <p:cNvPr id="71" name="Rounded Rectangle 70"/>
            <p:cNvSpPr/>
            <p:nvPr/>
          </p:nvSpPr>
          <p:spPr>
            <a:xfrm>
              <a:off x="2492914" y="239245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703929" y="450261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92914" y="776418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CLR</a:t>
              </a:r>
              <a:endParaRPr lang="en-US" sz="5400" b="1" cap="none" spc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7021" y="180979"/>
            <a:ext cx="2183417" cy="2107052"/>
            <a:chOff x="177021" y="180979"/>
            <a:chExt cx="2183417" cy="2107052"/>
          </a:xfrm>
        </p:grpSpPr>
        <p:sp>
          <p:nvSpPr>
            <p:cNvPr id="65" name="Rectangle 64"/>
            <p:cNvSpPr/>
            <p:nvPr/>
          </p:nvSpPr>
          <p:spPr>
            <a:xfrm>
              <a:off x="177021" y="180979"/>
              <a:ext cx="2183417" cy="2107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31537" y="239245"/>
              <a:ext cx="2013439" cy="2004646"/>
              <a:chOff x="2699238" y="1450732"/>
              <a:chExt cx="2013439" cy="2004646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2699238" y="1450732"/>
                <a:ext cx="2013439" cy="200464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2910253" y="1679332"/>
                <a:ext cx="1617785" cy="159140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970500" y="1650641"/>
                <a:ext cx="1101650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9600" b="1" cap="none" spc="0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</a:t>
                </a:r>
              </a:p>
            </p:txBody>
          </p:sp>
          <p:sp>
            <p:nvSpPr>
              <p:cNvPr id="79" name="Right Arrow 78"/>
              <p:cNvSpPr/>
              <p:nvPr/>
            </p:nvSpPr>
            <p:spPr>
              <a:xfrm>
                <a:off x="3363069" y="2240344"/>
                <a:ext cx="1037768" cy="457200"/>
              </a:xfrm>
              <a:prstGeom prst="rightArrow">
                <a:avLst>
                  <a:gd name="adj1" fmla="val 50000"/>
                  <a:gd name="adj2" fmla="val 78846"/>
                </a:avLst>
              </a:prstGeom>
              <a:solidFill>
                <a:srgbClr val="FCFC04"/>
              </a:solidFill>
              <a:ln>
                <a:solidFill>
                  <a:srgbClr val="FFFF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4756646" y="246342"/>
            <a:ext cx="2013439" cy="2004646"/>
            <a:chOff x="4756646" y="246342"/>
            <a:chExt cx="2013439" cy="2004646"/>
          </a:xfrm>
        </p:grpSpPr>
        <p:sp>
          <p:nvSpPr>
            <p:cNvPr id="66" name="Rounded Rectangle 65"/>
            <p:cNvSpPr/>
            <p:nvPr/>
          </p:nvSpPr>
          <p:spPr>
            <a:xfrm>
              <a:off x="4756646" y="246342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976453" y="483734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ent Arrow 3"/>
            <p:cNvSpPr/>
            <p:nvPr/>
          </p:nvSpPr>
          <p:spPr>
            <a:xfrm>
              <a:off x="5281679" y="742298"/>
              <a:ext cx="1078177" cy="1004615"/>
            </a:xfrm>
            <a:prstGeom prst="bentArrow">
              <a:avLst>
                <a:gd name="adj1" fmla="val 27308"/>
                <a:gd name="adj2" fmla="val 30385"/>
                <a:gd name="adj3" fmla="val 48846"/>
                <a:gd name="adj4" fmla="val 4375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992822" y="239245"/>
            <a:ext cx="2013439" cy="2004646"/>
            <a:chOff x="6992822" y="239245"/>
            <a:chExt cx="2013439" cy="2004646"/>
          </a:xfrm>
        </p:grpSpPr>
        <p:sp>
          <p:nvSpPr>
            <p:cNvPr id="61" name="Rounded Rectangle 60"/>
            <p:cNvSpPr/>
            <p:nvPr/>
          </p:nvSpPr>
          <p:spPr>
            <a:xfrm>
              <a:off x="6992822" y="239245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203837" y="467845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Bent Arrow 81"/>
            <p:cNvSpPr/>
            <p:nvPr/>
          </p:nvSpPr>
          <p:spPr>
            <a:xfrm flipH="1">
              <a:off x="7468134" y="742298"/>
              <a:ext cx="1089011" cy="1004615"/>
            </a:xfrm>
            <a:prstGeom prst="bentArrow">
              <a:avLst>
                <a:gd name="adj1" fmla="val 27308"/>
                <a:gd name="adj2" fmla="val 30385"/>
                <a:gd name="adj3" fmla="val 48846"/>
                <a:gd name="adj4" fmla="val 4375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972303" y="2390427"/>
            <a:ext cx="2013439" cy="2004646"/>
            <a:chOff x="6972303" y="2390427"/>
            <a:chExt cx="2013439" cy="2004646"/>
          </a:xfrm>
        </p:grpSpPr>
        <p:sp>
          <p:nvSpPr>
            <p:cNvPr id="41" name="Rounded Rectangle 40"/>
            <p:cNvSpPr/>
            <p:nvPr/>
          </p:nvSpPr>
          <p:spPr>
            <a:xfrm>
              <a:off x="6972303" y="2390427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183318" y="2619027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Arrow 82"/>
            <p:cNvSpPr/>
            <p:nvPr/>
          </p:nvSpPr>
          <p:spPr>
            <a:xfrm rot="18712513">
              <a:off x="7295992" y="3107229"/>
              <a:ext cx="1360203" cy="629953"/>
            </a:xfrm>
            <a:prstGeom prst="rightArrow">
              <a:avLst>
                <a:gd name="adj1" fmla="val 50000"/>
                <a:gd name="adj2" fmla="val 78846"/>
              </a:avLst>
            </a:prstGeom>
            <a:solidFill>
              <a:srgbClr val="FCFC04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6913919" y="4541643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960582" y="4585571"/>
            <a:ext cx="2025160" cy="2004646"/>
            <a:chOff x="6960582" y="4585571"/>
            <a:chExt cx="2025160" cy="2004646"/>
          </a:xfrm>
        </p:grpSpPr>
        <p:sp>
          <p:nvSpPr>
            <p:cNvPr id="96" name="Rounded Rectangle 95"/>
            <p:cNvSpPr/>
            <p:nvPr/>
          </p:nvSpPr>
          <p:spPr>
            <a:xfrm>
              <a:off x="6960582" y="4585571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171597" y="4814171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60582" y="5133504"/>
              <a:ext cx="202516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HDG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BDC7C8-052F-414D-A98D-AAC6CAD71752}"/>
              </a:ext>
            </a:extLst>
          </p:cNvPr>
          <p:cNvSpPr txBox="1"/>
          <p:nvPr/>
        </p:nvSpPr>
        <p:spPr>
          <a:xfrm>
            <a:off x="80808" y="6562032"/>
            <a:ext cx="23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1.x Images</a:t>
            </a:r>
          </a:p>
        </p:txBody>
      </p:sp>
    </p:spTree>
    <p:extLst>
      <p:ext uri="{BB962C8B-B14F-4D97-AF65-F5344CB8AC3E}">
        <p14:creationId xmlns:p14="http://schemas.microsoft.com/office/powerpoint/2010/main" val="182207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1"/>
            <a:ext cx="9144002" cy="6868677"/>
            <a:chOff x="-3" y="1"/>
            <a:chExt cx="9144002" cy="6868677"/>
          </a:xfrm>
        </p:grpSpPr>
        <p:pic>
          <p:nvPicPr>
            <p:cNvPr id="1026" name="Picture 2" descr="D:\multiMedia\iPhone-iPad\Cleared To App\CLOU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37659" y="-1137661"/>
              <a:ext cx="6868677" cy="9144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 rot="5400000">
              <a:off x="4495777" y="1889767"/>
              <a:ext cx="5069401" cy="280076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sz="8800" b="1" cap="none" spc="0" dirty="0">
                  <a:ln w="50800"/>
                  <a:solidFill>
                    <a:schemeClr val="bg1">
                      <a:shade val="50000"/>
                    </a:schemeClr>
                  </a:solidFill>
                  <a:effectLst/>
                </a:rPr>
                <a:t>Cleared To</a:t>
              </a:r>
            </a:p>
            <a:p>
              <a:pPr algn="ctr"/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‘</a:t>
              </a:r>
              <a:r>
                <a:rPr lang="en-US" sz="8800" b="1" i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Lite</a:t>
              </a:r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’</a:t>
              </a:r>
              <a:endParaRPr lang="en-US" sz="88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-537138" y="3124157"/>
              <a:ext cx="36671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© Omni-Soft, Inc. 2012 - 2018  </a:t>
              </a:r>
            </a:p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All rights reserved.  Contact us at </a:t>
              </a:r>
            </a:p>
            <a:p>
              <a:pPr algn="ctr"/>
              <a:r>
                <a:rPr lang="en-US" sz="1100" dirty="0">
                  <a:solidFill>
                    <a:srgbClr val="0000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www.Omni-Soft.com/mobile_products.aspx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37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pic>
          <p:nvPicPr>
            <p:cNvPr id="1026" name="Picture 2" descr="D:\multiMedia\iPhone-iPad\Cleared To App\CLOUD.JPG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3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038327" y="280042"/>
              <a:ext cx="5069401" cy="280076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sz="8800" b="1" cap="none" spc="0" dirty="0">
                  <a:ln w="50800"/>
                  <a:solidFill>
                    <a:schemeClr val="bg1">
                      <a:shade val="50000"/>
                    </a:schemeClr>
                  </a:solidFill>
                  <a:effectLst/>
                </a:rPr>
                <a:t>Cleared To</a:t>
              </a:r>
            </a:p>
            <a:p>
              <a:pPr algn="ctr"/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‘</a:t>
              </a:r>
              <a:r>
                <a:rPr lang="en-US" sz="8800" b="1" i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Lite</a:t>
              </a:r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’</a:t>
              </a:r>
              <a:endParaRPr lang="en-US" sz="88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2725" y="5865957"/>
              <a:ext cx="361949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© Omni-Soft, Inc. 2012 - 2018  </a:t>
              </a:r>
            </a:p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All rights reserved.  Contact us at </a:t>
              </a:r>
            </a:p>
            <a:p>
              <a:pPr algn="ctr"/>
              <a:r>
                <a:rPr lang="en-US" sz="1100" dirty="0">
                  <a:solidFill>
                    <a:srgbClr val="0000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www.Omni-Soft.com/mobile_products.aspx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01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1"/>
            <a:ext cx="9144002" cy="6868677"/>
            <a:chOff x="-3" y="1"/>
            <a:chExt cx="9144002" cy="6868677"/>
          </a:xfrm>
        </p:grpSpPr>
        <p:pic>
          <p:nvPicPr>
            <p:cNvPr id="1026" name="Picture 2" descr="D:\multiMedia\iPhone-iPad\Cleared To App\CLOU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37659" y="-1137661"/>
              <a:ext cx="6868677" cy="9144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 rot="5400000">
              <a:off x="4495777" y="1889767"/>
              <a:ext cx="5069401" cy="280076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sz="8800" b="1" cap="none" spc="0" dirty="0">
                  <a:ln w="50800"/>
                  <a:solidFill>
                    <a:schemeClr val="bg1">
                      <a:shade val="50000"/>
                    </a:schemeClr>
                  </a:solidFill>
                  <a:effectLst/>
                </a:rPr>
                <a:t>Cleared To</a:t>
              </a:r>
            </a:p>
            <a:p>
              <a:pPr algn="ctr"/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‘</a:t>
              </a:r>
              <a:r>
                <a:rPr lang="en-US" sz="8800" b="1" i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Lite</a:t>
              </a:r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’</a:t>
              </a:r>
              <a:endParaRPr lang="en-US" sz="88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-1675377" y="2930693"/>
              <a:ext cx="594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© Omni-Soft, Inc. 2012 - 2018  </a:t>
              </a:r>
            </a:p>
            <a:p>
              <a:pPr algn="ctr"/>
              <a:r>
                <a:rPr lang="en-US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All rights reserved.  Contact us at </a:t>
              </a:r>
              <a:r>
                <a:rPr lang="en-US" sz="2000" dirty="0">
                  <a:solidFill>
                    <a:srgbClr val="0000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www.Omni-Soft.com/mobile_products.aspx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77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6932008" y="190501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92879" y="2342399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88943" y="180977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656703" y="2355934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425211" y="180978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92971" y="2342400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77021" y="180979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32333" y="2355934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834" y="4503685"/>
            <a:ext cx="2183417" cy="2107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492914" y="239245"/>
            <a:ext cx="2013439" cy="2004646"/>
            <a:chOff x="2492914" y="239245"/>
            <a:chExt cx="2013439" cy="2004646"/>
          </a:xfrm>
        </p:grpSpPr>
        <p:sp>
          <p:nvSpPr>
            <p:cNvPr id="5" name="Rounded Rectangle 4"/>
            <p:cNvSpPr/>
            <p:nvPr/>
          </p:nvSpPr>
          <p:spPr>
            <a:xfrm>
              <a:off x="2492914" y="239245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03929" y="450261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92914" y="776418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AF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60675" y="2401420"/>
            <a:ext cx="2013439" cy="2004646"/>
            <a:chOff x="2460675" y="2401420"/>
            <a:chExt cx="2013439" cy="2004646"/>
          </a:xfrm>
        </p:grpSpPr>
        <p:sp>
          <p:nvSpPr>
            <p:cNvPr id="22" name="Rounded Rectangle 21"/>
            <p:cNvSpPr/>
            <p:nvPr/>
          </p:nvSpPr>
          <p:spPr>
            <a:xfrm>
              <a:off x="2460675" y="2401420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71690" y="2612436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60675" y="2938593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DP</a:t>
              </a:r>
              <a:endParaRPr lang="en-US" sz="5400" b="1" cap="none" spc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9298" y="2401420"/>
            <a:ext cx="2013439" cy="2004646"/>
            <a:chOff x="199298" y="2401420"/>
            <a:chExt cx="2013439" cy="2004646"/>
          </a:xfrm>
        </p:grpSpPr>
        <p:sp>
          <p:nvSpPr>
            <p:cNvPr id="26" name="Rounded Rectangle 25"/>
            <p:cNvSpPr/>
            <p:nvPr/>
          </p:nvSpPr>
          <p:spPr>
            <a:xfrm>
              <a:off x="199298" y="2401420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10313" y="2630020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9298" y="2948118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AP</a:t>
              </a:r>
              <a:endParaRPr lang="en-US" sz="5400" b="1" cap="none" spc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1537" y="239245"/>
            <a:ext cx="2026626" cy="2004646"/>
            <a:chOff x="231537" y="239245"/>
            <a:chExt cx="2026626" cy="2004646"/>
          </a:xfrm>
        </p:grpSpPr>
        <p:sp>
          <p:nvSpPr>
            <p:cNvPr id="9" name="Rounded Rectangle 8"/>
            <p:cNvSpPr/>
            <p:nvPr/>
          </p:nvSpPr>
          <p:spPr>
            <a:xfrm>
              <a:off x="231537" y="239245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2552" y="467845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4724" y="782834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X</a:t>
              </a:r>
              <a:endParaRPr lang="en-US" sz="5400" b="1" cap="none" spc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746386" y="246342"/>
            <a:ext cx="2023699" cy="2004646"/>
            <a:chOff x="4746386" y="246342"/>
            <a:chExt cx="2023699" cy="2004646"/>
          </a:xfrm>
        </p:grpSpPr>
        <p:sp>
          <p:nvSpPr>
            <p:cNvPr id="14" name="Rounded Rectangle 13"/>
            <p:cNvSpPr/>
            <p:nvPr/>
          </p:nvSpPr>
          <p:spPr>
            <a:xfrm>
              <a:off x="4756646" y="246342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976453" y="483734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46386" y="795468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EFC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24407" y="2408517"/>
            <a:ext cx="2036153" cy="2004646"/>
            <a:chOff x="4724407" y="2408517"/>
            <a:chExt cx="2036153" cy="2004646"/>
          </a:xfrm>
        </p:grpSpPr>
        <p:sp>
          <p:nvSpPr>
            <p:cNvPr id="31" name="Rounded Rectangle 30"/>
            <p:cNvSpPr/>
            <p:nvPr/>
          </p:nvSpPr>
          <p:spPr>
            <a:xfrm>
              <a:off x="4724407" y="2408517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944214" y="2645909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47121" y="2938593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PT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92822" y="239245"/>
            <a:ext cx="2029853" cy="2004646"/>
            <a:chOff x="6992822" y="239245"/>
            <a:chExt cx="2029853" cy="2004646"/>
          </a:xfrm>
        </p:grpSpPr>
        <p:sp>
          <p:nvSpPr>
            <p:cNvPr id="18" name="Rounded Rectangle 17"/>
            <p:cNvSpPr/>
            <p:nvPr/>
          </p:nvSpPr>
          <p:spPr>
            <a:xfrm>
              <a:off x="6992822" y="239245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203837" y="467845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09236" y="776418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STR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60583" y="2401420"/>
            <a:ext cx="2026626" cy="2004646"/>
            <a:chOff x="6960583" y="2401420"/>
            <a:chExt cx="2026626" cy="2004646"/>
          </a:xfrm>
        </p:grpSpPr>
        <p:sp>
          <p:nvSpPr>
            <p:cNvPr id="35" name="Rounded Rectangle 34"/>
            <p:cNvSpPr/>
            <p:nvPr/>
          </p:nvSpPr>
          <p:spPr>
            <a:xfrm>
              <a:off x="6960583" y="2401420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171598" y="2630020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73770" y="2951373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CVT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1537" y="4558466"/>
            <a:ext cx="2013439" cy="2004646"/>
            <a:chOff x="231537" y="4558466"/>
            <a:chExt cx="2013439" cy="2004646"/>
          </a:xfrm>
        </p:grpSpPr>
        <p:sp>
          <p:nvSpPr>
            <p:cNvPr id="53" name="Rounded Rectangle 52"/>
            <p:cNvSpPr/>
            <p:nvPr/>
          </p:nvSpPr>
          <p:spPr>
            <a:xfrm>
              <a:off x="231537" y="4558466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2552" y="4787066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1537" y="5105164"/>
              <a:ext cx="20134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ARR</a:t>
              </a:r>
              <a:endParaRPr lang="en-US" sz="5400" b="1" cap="none" spc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88873" y="4513303"/>
            <a:ext cx="2183417" cy="2107052"/>
            <a:chOff x="2388873" y="4513303"/>
            <a:chExt cx="2183417" cy="2107052"/>
          </a:xfrm>
        </p:grpSpPr>
        <p:sp>
          <p:nvSpPr>
            <p:cNvPr id="52" name="Rectangle 51"/>
            <p:cNvSpPr/>
            <p:nvPr/>
          </p:nvSpPr>
          <p:spPr>
            <a:xfrm>
              <a:off x="2388873" y="4513303"/>
              <a:ext cx="2183417" cy="2107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56576" y="4568084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667591" y="4796684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92914" y="4705207"/>
              <a:ext cx="1977101" cy="17543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RWH</a:t>
              </a:r>
              <a:endParaRPr lang="en-US" sz="5400" b="1" cap="none" spc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56702" y="4503685"/>
            <a:ext cx="2183417" cy="2107052"/>
            <a:chOff x="4656702" y="4503685"/>
            <a:chExt cx="2183417" cy="2107052"/>
          </a:xfrm>
        </p:grpSpPr>
        <p:sp>
          <p:nvSpPr>
            <p:cNvPr id="77" name="Rectangle 76"/>
            <p:cNvSpPr/>
            <p:nvPr/>
          </p:nvSpPr>
          <p:spPr>
            <a:xfrm>
              <a:off x="4656702" y="4503685"/>
              <a:ext cx="2183417" cy="2107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736126" y="4551713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4947141" y="4780313"/>
              <a:ext cx="1617785" cy="15914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Arrow 80"/>
            <p:cNvSpPr/>
            <p:nvPr/>
          </p:nvSpPr>
          <p:spPr>
            <a:xfrm rot="19454564">
              <a:off x="5085161" y="5549647"/>
              <a:ext cx="931658" cy="452164"/>
            </a:xfrm>
            <a:prstGeom prst="rightArrow">
              <a:avLst>
                <a:gd name="adj1" fmla="val 50000"/>
                <a:gd name="adj2" fmla="val 78846"/>
              </a:avLst>
            </a:prstGeom>
            <a:solidFill>
              <a:srgbClr val="FCFC04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Arrow 81"/>
            <p:cNvSpPr/>
            <p:nvPr/>
          </p:nvSpPr>
          <p:spPr>
            <a:xfrm rot="16200000">
              <a:off x="5447057" y="5309836"/>
              <a:ext cx="1386781" cy="520710"/>
            </a:xfrm>
            <a:prstGeom prst="rightArrow">
              <a:avLst>
                <a:gd name="adj1" fmla="val 50000"/>
                <a:gd name="adj2" fmla="val 78846"/>
              </a:avLst>
            </a:prstGeom>
            <a:solidFill>
              <a:srgbClr val="FCFC04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07832" y="4513303"/>
            <a:ext cx="2183417" cy="2107052"/>
            <a:chOff x="6907832" y="4513303"/>
            <a:chExt cx="2183417" cy="2107052"/>
          </a:xfrm>
        </p:grpSpPr>
        <p:sp>
          <p:nvSpPr>
            <p:cNvPr id="72" name="Rectangle 71"/>
            <p:cNvSpPr/>
            <p:nvPr/>
          </p:nvSpPr>
          <p:spPr>
            <a:xfrm>
              <a:off x="6907832" y="4513303"/>
              <a:ext cx="2183417" cy="2107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975536" y="4572324"/>
              <a:ext cx="2026626" cy="2004646"/>
              <a:chOff x="6960583" y="2401420"/>
              <a:chExt cx="2026626" cy="200464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6960583" y="2401420"/>
                <a:ext cx="2013439" cy="200464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7171598" y="2630020"/>
                <a:ext cx="1617785" cy="159140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973770" y="2951373"/>
                <a:ext cx="2013439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800" b="1" cap="none" spc="0" dirty="0">
                    <a:ln w="11430"/>
                    <a:solidFill>
                      <a:srgbClr val="FFFF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Dest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D8EC942-D16D-8744-9AFA-66D1418F31E7}"/>
              </a:ext>
            </a:extLst>
          </p:cNvPr>
          <p:cNvSpPr txBox="1"/>
          <p:nvPr/>
        </p:nvSpPr>
        <p:spPr>
          <a:xfrm>
            <a:off x="80808" y="6562032"/>
            <a:ext cx="23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1.x Images</a:t>
            </a:r>
          </a:p>
        </p:txBody>
      </p:sp>
    </p:spTree>
    <p:extLst>
      <p:ext uri="{BB962C8B-B14F-4D97-AF65-F5344CB8AC3E}">
        <p14:creationId xmlns:p14="http://schemas.microsoft.com/office/powerpoint/2010/main" val="425147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51664" y="146921"/>
            <a:ext cx="1937776" cy="676830"/>
            <a:chOff x="6951664" y="146921"/>
            <a:chExt cx="1937776" cy="676830"/>
          </a:xfrm>
        </p:grpSpPr>
        <p:pic>
          <p:nvPicPr>
            <p:cNvPr id="12" name="Picture 2" descr="D:\multiMedia\iPhone-iPad\iPhone Icons\Cleared To App\Keyboard bg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383544" y="317854"/>
              <a:ext cx="676830" cy="334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D:\multiMedia\iPhone-iPad\iPhone Icons\Cleared To App\Keyboard bg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781539" y="318661"/>
              <a:ext cx="675214" cy="334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:\multiMedia\iPhone-iPad\iPhone Icons\Cleared To App\Keyboard bg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125" y="148537"/>
              <a:ext cx="1876425" cy="334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:\multiMedia\iPhone-iPad\iPhone Icons\Cleared To App\Keyboard bg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986586" y="482436"/>
              <a:ext cx="1876425" cy="341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7094102" y="267274"/>
              <a:ext cx="1650438" cy="414068"/>
            </a:xfrm>
            <a:prstGeom prst="round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2594" y="102993"/>
            <a:ext cx="2183417" cy="2107052"/>
            <a:chOff x="122594" y="102993"/>
            <a:chExt cx="2183417" cy="2107052"/>
          </a:xfrm>
        </p:grpSpPr>
        <p:sp>
          <p:nvSpPr>
            <p:cNvPr id="18" name="Rectangle 17"/>
            <p:cNvSpPr/>
            <p:nvPr/>
          </p:nvSpPr>
          <p:spPr>
            <a:xfrm>
              <a:off x="122594" y="102993"/>
              <a:ext cx="2183417" cy="2107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07582" y="139990"/>
              <a:ext cx="2013439" cy="200464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34028" y="283328"/>
              <a:ext cx="1761904" cy="17247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4114" y="532860"/>
              <a:ext cx="1240374" cy="12155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904253" y="646292"/>
              <a:ext cx="635048" cy="974510"/>
            </a:xfrm>
            <a:prstGeom prst="straightConnector1">
              <a:avLst/>
            </a:prstGeom>
            <a:ln w="476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418246" y="352604"/>
              <a:ext cx="1609706" cy="1584963"/>
              <a:chOff x="590936" y="1768902"/>
              <a:chExt cx="1609706" cy="158496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263597" y="1768902"/>
                <a:ext cx="2481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0800000">
                <a:off x="1270395" y="3107644"/>
                <a:ext cx="2481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1953459" y="2407400"/>
                <a:ext cx="2481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6200000">
                <a:off x="589974" y="2438872"/>
                <a:ext cx="2481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W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2123779">
                <a:off x="1630704" y="1868219"/>
                <a:ext cx="2481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3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3540838">
                <a:off x="1858468" y="2090333"/>
                <a:ext cx="2481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6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6879124">
                <a:off x="1818056" y="2730247"/>
                <a:ext cx="3782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12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8780005">
                <a:off x="1569583" y="2986658"/>
                <a:ext cx="4031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12540182">
                <a:off x="842998" y="3014405"/>
                <a:ext cx="4031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21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4317659">
                <a:off x="577560" y="2742313"/>
                <a:ext cx="4031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24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8092127">
                <a:off x="613314" y="2068420"/>
                <a:ext cx="4031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30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9614634">
                <a:off x="840231" y="1855224"/>
                <a:ext cx="4031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33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2266951" y="4538663"/>
            <a:ext cx="1726406" cy="544707"/>
            <a:chOff x="2266951" y="4538663"/>
            <a:chExt cx="1726406" cy="544707"/>
          </a:xfrm>
        </p:grpSpPr>
        <p:pic>
          <p:nvPicPr>
            <p:cNvPr id="2" name="Picture 2" descr="D:\multiMedia\iPhone-iPad\iPhone Icons\Cleared To App\screen backgroun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951" y="4538663"/>
              <a:ext cx="1726406" cy="54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ounded Rectangle 40"/>
            <p:cNvSpPr/>
            <p:nvPr/>
          </p:nvSpPr>
          <p:spPr>
            <a:xfrm>
              <a:off x="2306011" y="4562533"/>
              <a:ext cx="1650438" cy="414068"/>
            </a:xfrm>
            <a:prstGeom prst="roundRect">
              <a:avLst/>
            </a:prstGeom>
            <a:solidFill>
              <a:schemeClr val="bg1">
                <a:lumMod val="95000"/>
                <a:alpha val="89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6477" y="1660295"/>
            <a:ext cx="3048000" cy="4381500"/>
            <a:chOff x="5506477" y="1660295"/>
            <a:chExt cx="3048000" cy="4381500"/>
          </a:xfrm>
        </p:grpSpPr>
        <p:pic>
          <p:nvPicPr>
            <p:cNvPr id="3" name="Picture 2" descr="D:\multiMedia\iPhone-iPad\Cleared To App\Cloud Right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6477" y="1660295"/>
              <a:ext cx="3048000" cy="438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606465" y="2029070"/>
              <a:ext cx="284802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sz="4800" b="1" cap="none" spc="0" dirty="0">
                  <a:ln w="50800"/>
                  <a:solidFill>
                    <a:schemeClr val="bg1">
                      <a:shade val="50000"/>
                    </a:schemeClr>
                  </a:solidFill>
                  <a:effectLst/>
                </a:rPr>
                <a:t>Cleared To</a:t>
              </a:r>
            </a:p>
            <a:p>
              <a:pPr algn="ctr"/>
              <a:r>
                <a:rPr lang="en-US" sz="4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‘</a:t>
              </a:r>
              <a:r>
                <a:rPr lang="en-US" sz="4800" b="1" i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Lite</a:t>
              </a:r>
              <a:r>
                <a:rPr lang="en-US" sz="4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’</a:t>
              </a:r>
              <a:endParaRPr lang="en-US" sz="48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6477" y="5018232"/>
              <a:ext cx="304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© Omni-Soft, Inc. 2012  </a:t>
              </a:r>
            </a:p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All rights reserved.  Contact us at </a:t>
              </a:r>
              <a:r>
                <a:rPr lang="en-US" sz="1000" dirty="0">
                  <a:solidFill>
                    <a:srgbClr val="0000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www.Omni-Soft.com/moble_products.aspx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2BA9567-3AA6-2045-BD26-793BCB99F3DB}"/>
              </a:ext>
            </a:extLst>
          </p:cNvPr>
          <p:cNvSpPr txBox="1"/>
          <p:nvPr/>
        </p:nvSpPr>
        <p:spPr>
          <a:xfrm>
            <a:off x="80808" y="6562032"/>
            <a:ext cx="23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1.x Images</a:t>
            </a:r>
          </a:p>
        </p:txBody>
      </p:sp>
    </p:spTree>
    <p:extLst>
      <p:ext uri="{BB962C8B-B14F-4D97-AF65-F5344CB8AC3E}">
        <p14:creationId xmlns:p14="http://schemas.microsoft.com/office/powerpoint/2010/main" val="193751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1"/>
            <a:ext cx="9144002" cy="6868677"/>
            <a:chOff x="-3" y="1"/>
            <a:chExt cx="9144002" cy="6868677"/>
          </a:xfrm>
        </p:grpSpPr>
        <p:pic>
          <p:nvPicPr>
            <p:cNvPr id="1026" name="Picture 2" descr="D:\multiMedia\iPhone-iPad\Cleared To App\CLOU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37659" y="-1137661"/>
              <a:ext cx="6868677" cy="9144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 rot="5400000">
              <a:off x="4495777" y="1889767"/>
              <a:ext cx="5069401" cy="280076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sz="8800" b="1" cap="none" spc="0" dirty="0">
                  <a:ln w="50800"/>
                  <a:solidFill>
                    <a:schemeClr val="bg1">
                      <a:shade val="50000"/>
                    </a:schemeClr>
                  </a:solidFill>
                  <a:effectLst/>
                </a:rPr>
                <a:t>Cleared To</a:t>
              </a:r>
            </a:p>
            <a:p>
              <a:pPr algn="ctr"/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‘</a:t>
              </a:r>
              <a:r>
                <a:rPr lang="en-US" sz="8800" b="1" i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Lite</a:t>
              </a:r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’</a:t>
              </a:r>
              <a:endParaRPr lang="en-US" sz="88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-537138" y="3124157"/>
              <a:ext cx="36671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© Omni-Soft, Inc. 2012  </a:t>
              </a:r>
            </a:p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All rights reserved.  Contact us at </a:t>
              </a:r>
            </a:p>
            <a:p>
              <a:pPr algn="ctr"/>
              <a:r>
                <a:rPr lang="en-US" sz="1100" dirty="0">
                  <a:solidFill>
                    <a:srgbClr val="0000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www.Omni-Soft.com/mobile_products.aspx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558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pic>
          <p:nvPicPr>
            <p:cNvPr id="1026" name="Picture 2" descr="D:\multiMedia\iPhone-iPad\Cleared To App\CLOUD.JPG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3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038327" y="280042"/>
              <a:ext cx="5069401" cy="280076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sz="8800" b="1" cap="none" spc="0" dirty="0">
                  <a:ln w="50800"/>
                  <a:solidFill>
                    <a:schemeClr val="bg1">
                      <a:shade val="50000"/>
                    </a:schemeClr>
                  </a:solidFill>
                  <a:effectLst/>
                </a:rPr>
                <a:t>Cleared To</a:t>
              </a:r>
            </a:p>
            <a:p>
              <a:pPr algn="ctr"/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‘</a:t>
              </a:r>
              <a:r>
                <a:rPr lang="en-US" sz="8800" b="1" i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Lite</a:t>
              </a:r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’</a:t>
              </a:r>
              <a:endParaRPr lang="en-US" sz="88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2725" y="5865957"/>
              <a:ext cx="361949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© Omni-Soft, Inc. 2012  </a:t>
              </a:r>
            </a:p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All rights reserved.  Contact us at </a:t>
              </a:r>
            </a:p>
            <a:p>
              <a:pPr algn="ctr"/>
              <a:r>
                <a:rPr lang="en-US" sz="1100" dirty="0">
                  <a:solidFill>
                    <a:srgbClr val="0000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www.Omni-Soft.com/mobile_products.aspx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9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1"/>
            <a:ext cx="9144002" cy="6868677"/>
            <a:chOff x="-3" y="1"/>
            <a:chExt cx="9144002" cy="6868677"/>
          </a:xfrm>
        </p:grpSpPr>
        <p:pic>
          <p:nvPicPr>
            <p:cNvPr id="1026" name="Picture 2" descr="D:\multiMedia\iPhone-iPad\Cleared To App\CLOU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37659" y="-1137661"/>
              <a:ext cx="6868677" cy="9144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 rot="5400000">
              <a:off x="4495777" y="1889767"/>
              <a:ext cx="5069401" cy="280076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sz="8800" b="1" cap="none" spc="0" dirty="0">
                  <a:ln w="50800"/>
                  <a:solidFill>
                    <a:schemeClr val="bg1">
                      <a:shade val="50000"/>
                    </a:schemeClr>
                  </a:solidFill>
                  <a:effectLst/>
                </a:rPr>
                <a:t>Cleared To</a:t>
              </a:r>
            </a:p>
            <a:p>
              <a:pPr algn="ctr"/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‘</a:t>
              </a:r>
              <a:r>
                <a:rPr lang="en-US" sz="8800" b="1" i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Lite</a:t>
              </a:r>
              <a:r>
                <a:rPr lang="en-US" sz="8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’</a:t>
              </a:r>
              <a:endParaRPr lang="en-US" sz="88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-1675377" y="2930693"/>
              <a:ext cx="594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© Omni-Soft, Inc. 2012  </a:t>
              </a:r>
            </a:p>
            <a:p>
              <a:pPr algn="ctr"/>
              <a:r>
                <a:rPr lang="en-US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All rights reserved.  Contact us at </a:t>
              </a:r>
              <a:r>
                <a:rPr lang="en-US" sz="2000" dirty="0">
                  <a:solidFill>
                    <a:srgbClr val="0000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www.Omni-Soft.com/mobile_products.aspx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0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6">
            <a:extLst>
              <a:ext uri="{FF2B5EF4-FFF2-40B4-BE49-F238E27FC236}">
                <a16:creationId xmlns:a16="http://schemas.microsoft.com/office/drawing/2014/main" id="{166B994C-77B0-437D-9EF3-7DDB8AC21AB9}"/>
              </a:ext>
            </a:extLst>
          </p:cNvPr>
          <p:cNvSpPr/>
          <p:nvPr/>
        </p:nvSpPr>
        <p:spPr>
          <a:xfrm>
            <a:off x="522332" y="482190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B6A251-40E0-47D1-91B7-A0B008EE58DB}"/>
              </a:ext>
            </a:extLst>
          </p:cNvPr>
          <p:cNvSpPr/>
          <p:nvPr/>
        </p:nvSpPr>
        <p:spPr>
          <a:xfrm>
            <a:off x="582579" y="453499"/>
            <a:ext cx="11016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</a:p>
        </p:txBody>
      </p:sp>
      <p:sp>
        <p:nvSpPr>
          <p:cNvPr id="10" name="Right Arrow 78">
            <a:extLst>
              <a:ext uri="{FF2B5EF4-FFF2-40B4-BE49-F238E27FC236}">
                <a16:creationId xmlns:a16="http://schemas.microsoft.com/office/drawing/2014/main" id="{F09C02BA-E115-4784-9489-78F0D507FA30}"/>
              </a:ext>
            </a:extLst>
          </p:cNvPr>
          <p:cNvSpPr/>
          <p:nvPr/>
        </p:nvSpPr>
        <p:spPr>
          <a:xfrm>
            <a:off x="975148" y="1043202"/>
            <a:ext cx="1037768" cy="457200"/>
          </a:xfrm>
          <a:prstGeom prst="rightArrow">
            <a:avLst>
              <a:gd name="adj1" fmla="val 50000"/>
              <a:gd name="adj2" fmla="val 7884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71">
            <a:extLst>
              <a:ext uri="{FF2B5EF4-FFF2-40B4-BE49-F238E27FC236}">
                <a16:creationId xmlns:a16="http://schemas.microsoft.com/office/drawing/2014/main" id="{2E21DE74-7B90-4C29-89C9-9BEBECD5053D}"/>
              </a:ext>
            </a:extLst>
          </p:cNvPr>
          <p:cNvSpPr/>
          <p:nvPr/>
        </p:nvSpPr>
        <p:spPr>
          <a:xfrm>
            <a:off x="2703929" y="450261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3A283D-EDB5-467B-ABCA-CA40F8938223}"/>
              </a:ext>
            </a:extLst>
          </p:cNvPr>
          <p:cNvSpPr/>
          <p:nvPr/>
        </p:nvSpPr>
        <p:spPr>
          <a:xfrm>
            <a:off x="2703929" y="776418"/>
            <a:ext cx="158554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Clrd</a:t>
            </a:r>
            <a:endParaRPr lang="en-US" sz="4400" b="1" cap="none" spc="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ounded Rectangle 66">
            <a:extLst>
              <a:ext uri="{FF2B5EF4-FFF2-40B4-BE49-F238E27FC236}">
                <a16:creationId xmlns:a16="http://schemas.microsoft.com/office/drawing/2014/main" id="{32D1E0CC-C4E3-4C01-8169-8CED4FA512D9}"/>
              </a:ext>
            </a:extLst>
          </p:cNvPr>
          <p:cNvSpPr/>
          <p:nvPr/>
        </p:nvSpPr>
        <p:spPr>
          <a:xfrm>
            <a:off x="4976453" y="483734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">
            <a:extLst>
              <a:ext uri="{FF2B5EF4-FFF2-40B4-BE49-F238E27FC236}">
                <a16:creationId xmlns:a16="http://schemas.microsoft.com/office/drawing/2014/main" id="{767821B4-95B5-494E-BC72-A1751E6F2DB9}"/>
              </a:ext>
            </a:extLst>
          </p:cNvPr>
          <p:cNvSpPr/>
          <p:nvPr/>
        </p:nvSpPr>
        <p:spPr>
          <a:xfrm>
            <a:off x="5281679" y="742298"/>
            <a:ext cx="1078177" cy="1004615"/>
          </a:xfrm>
          <a:prstGeom prst="bentArrow">
            <a:avLst>
              <a:gd name="adj1" fmla="val 27308"/>
              <a:gd name="adj2" fmla="val 30385"/>
              <a:gd name="adj3" fmla="val 48846"/>
              <a:gd name="adj4" fmla="val 4375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le 61">
            <a:extLst>
              <a:ext uri="{FF2B5EF4-FFF2-40B4-BE49-F238E27FC236}">
                <a16:creationId xmlns:a16="http://schemas.microsoft.com/office/drawing/2014/main" id="{F1942428-D18F-4D68-9267-E3ADB4D6AD2E}"/>
              </a:ext>
            </a:extLst>
          </p:cNvPr>
          <p:cNvSpPr/>
          <p:nvPr/>
        </p:nvSpPr>
        <p:spPr>
          <a:xfrm>
            <a:off x="7203837" y="467845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 Arrow 81">
            <a:extLst>
              <a:ext uri="{FF2B5EF4-FFF2-40B4-BE49-F238E27FC236}">
                <a16:creationId xmlns:a16="http://schemas.microsoft.com/office/drawing/2014/main" id="{B4C8CB74-728B-49DC-B781-8DEABE942995}"/>
              </a:ext>
            </a:extLst>
          </p:cNvPr>
          <p:cNvSpPr/>
          <p:nvPr/>
        </p:nvSpPr>
        <p:spPr>
          <a:xfrm flipH="1">
            <a:off x="7468134" y="742298"/>
            <a:ext cx="1089011" cy="1004615"/>
          </a:xfrm>
          <a:prstGeom prst="bentArrow">
            <a:avLst>
              <a:gd name="adj1" fmla="val 27308"/>
              <a:gd name="adj2" fmla="val 30385"/>
              <a:gd name="adj3" fmla="val 48846"/>
              <a:gd name="adj4" fmla="val 4375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6">
            <a:extLst>
              <a:ext uri="{FF2B5EF4-FFF2-40B4-BE49-F238E27FC236}">
                <a16:creationId xmlns:a16="http://schemas.microsoft.com/office/drawing/2014/main" id="{32A2704E-D6D0-4187-A4B9-5ADFDC1A4674}"/>
              </a:ext>
            </a:extLst>
          </p:cNvPr>
          <p:cNvSpPr/>
          <p:nvPr/>
        </p:nvSpPr>
        <p:spPr>
          <a:xfrm>
            <a:off x="4955934" y="2634916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8">
            <a:extLst>
              <a:ext uri="{FF2B5EF4-FFF2-40B4-BE49-F238E27FC236}">
                <a16:creationId xmlns:a16="http://schemas.microsoft.com/office/drawing/2014/main" id="{D213DF68-49BC-4482-81E3-8D97D6B4F162}"/>
              </a:ext>
            </a:extLst>
          </p:cNvPr>
          <p:cNvSpPr/>
          <p:nvPr/>
        </p:nvSpPr>
        <p:spPr>
          <a:xfrm rot="2629883">
            <a:off x="5083383" y="3126278"/>
            <a:ext cx="1360203" cy="629953"/>
          </a:xfrm>
          <a:prstGeom prst="rightArrow">
            <a:avLst>
              <a:gd name="adj1" fmla="val 50000"/>
              <a:gd name="adj2" fmla="val 7884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51">
            <a:extLst>
              <a:ext uri="{FF2B5EF4-FFF2-40B4-BE49-F238E27FC236}">
                <a16:creationId xmlns:a16="http://schemas.microsoft.com/office/drawing/2014/main" id="{FDED7EC0-24BD-41D5-8A78-EC2123FB3553}"/>
              </a:ext>
            </a:extLst>
          </p:cNvPr>
          <p:cNvSpPr/>
          <p:nvPr/>
        </p:nvSpPr>
        <p:spPr>
          <a:xfrm>
            <a:off x="2683410" y="2601443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823C3A-6D35-47A7-A588-15CA50874CC3}"/>
              </a:ext>
            </a:extLst>
          </p:cNvPr>
          <p:cNvSpPr/>
          <p:nvPr/>
        </p:nvSpPr>
        <p:spPr>
          <a:xfrm>
            <a:off x="2694557" y="3059730"/>
            <a:ext cx="15949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Hold</a:t>
            </a:r>
          </a:p>
        </p:txBody>
      </p:sp>
      <p:sp>
        <p:nvSpPr>
          <p:cNvPr id="50" name="Rounded Rectangle 56">
            <a:extLst>
              <a:ext uri="{FF2B5EF4-FFF2-40B4-BE49-F238E27FC236}">
                <a16:creationId xmlns:a16="http://schemas.microsoft.com/office/drawing/2014/main" id="{EBBA6C6D-DD74-42C9-A41B-B307B5D538C0}"/>
              </a:ext>
            </a:extLst>
          </p:cNvPr>
          <p:cNvSpPr/>
          <p:nvPr/>
        </p:nvSpPr>
        <p:spPr>
          <a:xfrm>
            <a:off x="422033" y="2619027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D43CC0-2A72-4E55-9117-769EC76E4CF1}"/>
              </a:ext>
            </a:extLst>
          </p:cNvPr>
          <p:cNvSpPr/>
          <p:nvPr/>
        </p:nvSpPr>
        <p:spPr>
          <a:xfrm>
            <a:off x="448160" y="2952008"/>
            <a:ext cx="15575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RV</a:t>
            </a:r>
          </a:p>
        </p:txBody>
      </p:sp>
      <p:sp>
        <p:nvSpPr>
          <p:cNvPr id="54" name="Rounded Rectangle 41">
            <a:extLst>
              <a:ext uri="{FF2B5EF4-FFF2-40B4-BE49-F238E27FC236}">
                <a16:creationId xmlns:a16="http://schemas.microsoft.com/office/drawing/2014/main" id="{E3D55CEC-3127-465D-8571-63B0A38E5181}"/>
              </a:ext>
            </a:extLst>
          </p:cNvPr>
          <p:cNvSpPr/>
          <p:nvPr/>
        </p:nvSpPr>
        <p:spPr>
          <a:xfrm>
            <a:off x="7183318" y="2619027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82">
            <a:extLst>
              <a:ext uri="{FF2B5EF4-FFF2-40B4-BE49-F238E27FC236}">
                <a16:creationId xmlns:a16="http://schemas.microsoft.com/office/drawing/2014/main" id="{F043EE81-30C8-41A1-BD4B-F28CEB4F9FF1}"/>
              </a:ext>
            </a:extLst>
          </p:cNvPr>
          <p:cNvSpPr/>
          <p:nvPr/>
        </p:nvSpPr>
        <p:spPr>
          <a:xfrm rot="18712513">
            <a:off x="7295992" y="3107229"/>
            <a:ext cx="1360203" cy="629953"/>
          </a:xfrm>
          <a:prstGeom prst="rightArrow">
            <a:avLst>
              <a:gd name="adj1" fmla="val 50000"/>
              <a:gd name="adj2" fmla="val 7884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26">
            <a:extLst>
              <a:ext uri="{FF2B5EF4-FFF2-40B4-BE49-F238E27FC236}">
                <a16:creationId xmlns:a16="http://schemas.microsoft.com/office/drawing/2014/main" id="{38E3DDB0-1A29-4967-B155-7EBC0DD93F23}"/>
              </a:ext>
            </a:extLst>
          </p:cNvPr>
          <p:cNvSpPr/>
          <p:nvPr/>
        </p:nvSpPr>
        <p:spPr>
          <a:xfrm>
            <a:off x="4944213" y="4830060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E7F287-9910-4A0C-805D-802FFE072123}"/>
              </a:ext>
            </a:extLst>
          </p:cNvPr>
          <p:cNvSpPr/>
          <p:nvPr/>
        </p:nvSpPr>
        <p:spPr>
          <a:xfrm>
            <a:off x="4957300" y="5164099"/>
            <a:ext cx="16121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Inb</a:t>
            </a:r>
          </a:p>
        </p:txBody>
      </p:sp>
      <p:sp>
        <p:nvSpPr>
          <p:cNvPr id="65" name="Rounded Rectangle 31">
            <a:extLst>
              <a:ext uri="{FF2B5EF4-FFF2-40B4-BE49-F238E27FC236}">
                <a16:creationId xmlns:a16="http://schemas.microsoft.com/office/drawing/2014/main" id="{D593469F-8222-4B89-BB71-4A6299BA789E}"/>
              </a:ext>
            </a:extLst>
          </p:cNvPr>
          <p:cNvSpPr/>
          <p:nvPr/>
        </p:nvSpPr>
        <p:spPr>
          <a:xfrm>
            <a:off x="2671689" y="4796587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8B5F33-1253-40AB-A7A9-83C3DD083196}"/>
              </a:ext>
            </a:extLst>
          </p:cNvPr>
          <p:cNvSpPr/>
          <p:nvPr/>
        </p:nvSpPr>
        <p:spPr>
          <a:xfrm>
            <a:off x="2694557" y="5248435"/>
            <a:ext cx="15665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Outb</a:t>
            </a:r>
          </a:p>
        </p:txBody>
      </p:sp>
      <p:sp>
        <p:nvSpPr>
          <p:cNvPr id="69" name="Rounded Rectangle 36">
            <a:extLst>
              <a:ext uri="{FF2B5EF4-FFF2-40B4-BE49-F238E27FC236}">
                <a16:creationId xmlns:a16="http://schemas.microsoft.com/office/drawing/2014/main" id="{AD2698FA-E16F-46EA-9F2A-B34B70BCCDBB}"/>
              </a:ext>
            </a:extLst>
          </p:cNvPr>
          <p:cNvSpPr/>
          <p:nvPr/>
        </p:nvSpPr>
        <p:spPr>
          <a:xfrm>
            <a:off x="582579" y="4827771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58C3F1-196B-48FF-8B04-7347EF9B2B41}"/>
              </a:ext>
            </a:extLst>
          </p:cNvPr>
          <p:cNvSpPr/>
          <p:nvPr/>
        </p:nvSpPr>
        <p:spPr>
          <a:xfrm>
            <a:off x="582578" y="5130626"/>
            <a:ext cx="1617785" cy="9330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RP</a:t>
            </a:r>
          </a:p>
        </p:txBody>
      </p:sp>
      <p:sp>
        <p:nvSpPr>
          <p:cNvPr id="74" name="Rounded Rectangle 96">
            <a:extLst>
              <a:ext uri="{FF2B5EF4-FFF2-40B4-BE49-F238E27FC236}">
                <a16:creationId xmlns:a16="http://schemas.microsoft.com/office/drawing/2014/main" id="{E4D93FB7-716D-4A4A-9FF7-C877A523BB9D}"/>
              </a:ext>
            </a:extLst>
          </p:cNvPr>
          <p:cNvSpPr/>
          <p:nvPr/>
        </p:nvSpPr>
        <p:spPr>
          <a:xfrm>
            <a:off x="7171597" y="4814171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8397E7-C87A-4929-AEEA-0B2B35432C3A}"/>
              </a:ext>
            </a:extLst>
          </p:cNvPr>
          <p:cNvSpPr/>
          <p:nvPr/>
        </p:nvSpPr>
        <p:spPr>
          <a:xfrm>
            <a:off x="7175831" y="5207570"/>
            <a:ext cx="16121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Hdg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7EA671-030F-9246-A8DC-7B7720BDF20E}"/>
              </a:ext>
            </a:extLst>
          </p:cNvPr>
          <p:cNvSpPr txBox="1"/>
          <p:nvPr/>
        </p:nvSpPr>
        <p:spPr>
          <a:xfrm>
            <a:off x="80808" y="6562032"/>
            <a:ext cx="23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2.x Images</a:t>
            </a:r>
          </a:p>
        </p:txBody>
      </p:sp>
    </p:spTree>
    <p:extLst>
      <p:ext uri="{BB962C8B-B14F-4D97-AF65-F5344CB8AC3E}">
        <p14:creationId xmlns:p14="http://schemas.microsoft.com/office/powerpoint/2010/main" val="12074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03929" y="450261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3928" y="872412"/>
            <a:ext cx="16177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AsF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71690" y="2612436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66454" y="2938593"/>
            <a:ext cx="1617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DP</a:t>
            </a:r>
            <a:endParaRPr lang="en-US" sz="5400" b="1" cap="none" spc="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0313" y="2630020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0313" y="2948118"/>
            <a:ext cx="16177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AP</a:t>
            </a:r>
            <a:endParaRPr lang="en-US" sz="5400" b="1" cap="none" spc="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2552" y="467845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9547" y="817773"/>
            <a:ext cx="16066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endParaRPr lang="en-US" sz="5400" b="1" cap="none" spc="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76453" y="483734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76453" y="795468"/>
            <a:ext cx="16177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EFC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44214" y="2645909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944214" y="2938593"/>
            <a:ext cx="16177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203837" y="467845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03836" y="848050"/>
            <a:ext cx="16177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endParaRPr lang="en-US" sz="4800" b="1" cap="none" spc="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171598" y="2612436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171597" y="3015537"/>
            <a:ext cx="16177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CVT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42552" y="4787066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48812" y="5153054"/>
            <a:ext cx="16177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Arrv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667591" y="4796684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66453" y="5183831"/>
            <a:ext cx="16177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RwH</a:t>
            </a:r>
            <a:endParaRPr lang="en-US" sz="4000" b="1" cap="none" spc="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947141" y="4780313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9454564">
            <a:off x="5042363" y="5485628"/>
            <a:ext cx="1021785" cy="585086"/>
          </a:xfrm>
          <a:prstGeom prst="rightArrow">
            <a:avLst>
              <a:gd name="adj1" fmla="val 50000"/>
              <a:gd name="adj2" fmla="val 7884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16200000">
            <a:off x="5529227" y="5295763"/>
            <a:ext cx="1222442" cy="520710"/>
          </a:xfrm>
          <a:prstGeom prst="rightArrow">
            <a:avLst>
              <a:gd name="adj1" fmla="val 50000"/>
              <a:gd name="adj2" fmla="val 7884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186551" y="4796684"/>
            <a:ext cx="1617785" cy="15914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194027" y="5228827"/>
            <a:ext cx="16028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19CE88-0096-8E44-9DEF-8A2FB2B72B7C}"/>
              </a:ext>
            </a:extLst>
          </p:cNvPr>
          <p:cNvSpPr txBox="1"/>
          <p:nvPr/>
        </p:nvSpPr>
        <p:spPr>
          <a:xfrm>
            <a:off x="80808" y="6562032"/>
            <a:ext cx="23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2.x Images</a:t>
            </a:r>
          </a:p>
        </p:txBody>
      </p:sp>
    </p:spTree>
    <p:extLst>
      <p:ext uri="{BB962C8B-B14F-4D97-AF65-F5344CB8AC3E}">
        <p14:creationId xmlns:p14="http://schemas.microsoft.com/office/powerpoint/2010/main" val="246924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07582" y="139990"/>
            <a:ext cx="2013439" cy="2004646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34028" y="283328"/>
            <a:ext cx="1761904" cy="172471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114" y="532860"/>
            <a:ext cx="1240374" cy="12155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904253" y="646292"/>
            <a:ext cx="635048" cy="974510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18246" y="352604"/>
            <a:ext cx="1609706" cy="1584963"/>
            <a:chOff x="590936" y="1768902"/>
            <a:chExt cx="1609706" cy="1584963"/>
          </a:xfrm>
        </p:grpSpPr>
        <p:sp>
          <p:nvSpPr>
            <p:cNvPr id="16" name="TextBox 15"/>
            <p:cNvSpPr txBox="1"/>
            <p:nvPr/>
          </p:nvSpPr>
          <p:spPr>
            <a:xfrm>
              <a:off x="1263597" y="1768902"/>
              <a:ext cx="248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0800000">
              <a:off x="1270395" y="3107644"/>
              <a:ext cx="248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1953459" y="2407400"/>
              <a:ext cx="248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89974" y="2438872"/>
              <a:ext cx="248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2123779">
              <a:off x="1630704" y="1868219"/>
              <a:ext cx="248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3540838">
              <a:off x="1858468" y="2090333"/>
              <a:ext cx="248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6879124">
              <a:off x="1818056" y="2730247"/>
              <a:ext cx="378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12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8780005">
              <a:off x="1569583" y="2986658"/>
              <a:ext cx="403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15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2540182">
              <a:off x="842998" y="3014405"/>
              <a:ext cx="403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4317659">
              <a:off x="577560" y="2742313"/>
              <a:ext cx="403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18092127">
              <a:off x="613314" y="2068420"/>
              <a:ext cx="403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30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9614634">
              <a:off x="840231" y="1855224"/>
              <a:ext cx="403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33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306011" y="4562533"/>
            <a:ext cx="1650438" cy="414068"/>
          </a:xfrm>
          <a:prstGeom prst="roundRect">
            <a:avLst/>
          </a:prstGeom>
          <a:solidFill>
            <a:schemeClr val="bg1">
              <a:lumMod val="95000"/>
              <a:alpha val="89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06477" y="1660295"/>
            <a:ext cx="3048000" cy="4381500"/>
            <a:chOff x="5506477" y="1660295"/>
            <a:chExt cx="3048000" cy="4381500"/>
          </a:xfrm>
        </p:grpSpPr>
        <p:pic>
          <p:nvPicPr>
            <p:cNvPr id="3" name="Picture 2" descr="D:\multiMedia\iPhone-iPad\Cleared To App\Cloud Righ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6477" y="1660295"/>
              <a:ext cx="3048000" cy="438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606465" y="2029070"/>
              <a:ext cx="284802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sz="4800" b="1" cap="none" spc="0" dirty="0">
                  <a:ln w="50800"/>
                  <a:solidFill>
                    <a:schemeClr val="bg1">
                      <a:shade val="50000"/>
                    </a:schemeClr>
                  </a:solidFill>
                  <a:effectLst/>
                </a:rPr>
                <a:t>Cleared To</a:t>
              </a:r>
            </a:p>
            <a:p>
              <a:pPr algn="ctr"/>
              <a:r>
                <a:rPr lang="en-US" sz="4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‘</a:t>
              </a:r>
              <a:r>
                <a:rPr lang="en-US" sz="4800" b="1" i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Lite</a:t>
              </a:r>
              <a:r>
                <a:rPr lang="en-US" sz="48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’</a:t>
              </a:r>
              <a:endParaRPr lang="en-US" sz="48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6477" y="5018232"/>
              <a:ext cx="304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© Omni-Soft, Inc. 2012- 2018  </a:t>
              </a:r>
            </a:p>
            <a:p>
              <a:pPr algn="ctr"/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All rights reserved.  Contact us at </a:t>
              </a:r>
              <a:r>
                <a:rPr lang="en-US" sz="1000" dirty="0">
                  <a:solidFill>
                    <a:srgbClr val="0000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www.Omni-Soft.com/moble_products.aspx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AB090C-629B-544D-9F38-FB43E54904B6}"/>
              </a:ext>
            </a:extLst>
          </p:cNvPr>
          <p:cNvSpPr txBox="1"/>
          <p:nvPr/>
        </p:nvSpPr>
        <p:spPr>
          <a:xfrm>
            <a:off x="80808" y="6562032"/>
            <a:ext cx="23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2.x Images</a:t>
            </a:r>
          </a:p>
        </p:txBody>
      </p:sp>
    </p:spTree>
    <p:extLst>
      <p:ext uri="{BB962C8B-B14F-4D97-AF65-F5344CB8AC3E}">
        <p14:creationId xmlns:p14="http://schemas.microsoft.com/office/powerpoint/2010/main" val="143903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331</Words>
  <Application>Microsoft Macintosh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</dc:creator>
  <cp:lastModifiedBy>Microsoft Office User</cp:lastModifiedBy>
  <cp:revision>60</cp:revision>
  <dcterms:created xsi:type="dcterms:W3CDTF">2006-08-16T00:00:00Z</dcterms:created>
  <dcterms:modified xsi:type="dcterms:W3CDTF">2018-03-01T20:56:50Z</dcterms:modified>
</cp:coreProperties>
</file>