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702"/>
  </p:normalViewPr>
  <p:slideViewPr>
    <p:cSldViewPr snapToGrid="0" snapToObjects="1">
      <p:cViewPr varScale="1">
        <p:scale>
          <a:sx n="131" d="100"/>
          <a:sy n="131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C7A4-DDB7-4B4A-956B-E39233D83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53DA-87A3-EA43-A8CC-B0D314487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B32C-DC67-5548-ADAC-E8789B71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3C57-1B17-4149-9718-63108DC6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8B5B-7980-2741-8895-B7D0E7B3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4CBE-CEA9-B045-B7EF-5C2302A1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585D-B956-414B-9DB4-98628225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2357-2EF6-6541-AB39-305F3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385B-92B3-634E-8211-151FCE87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5BA5-A260-F34F-B165-B4F0F87C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00847-6EE0-194B-AB7B-AAB51EAC0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C101-B43C-2549-A0A9-43FC9900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2C66-8EAF-4440-AFB1-1A9D8E4A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E6FF-93AF-C54B-A46F-76406650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EAF2-9C4C-FD40-A4A3-E683DA7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7CB9-769D-4C41-815A-15FDB95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5FBB-B3AF-104B-B8D9-FCD5DE3C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44F0-F19A-9C42-AF04-FC0AC82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D775-D1D2-1A4E-9704-ADE8F464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36CB-3595-894D-B74E-3FCE349B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2750-E35C-3141-B903-579C3D3C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09A3-2A29-A34C-B0C7-997E60D7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CEBD-5910-7A47-B8B3-9A248120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DDC-DBF5-C840-AACF-BD79617F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E42-549A-AA40-BC8F-67BFA662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2F8C-BAB0-4B41-B3EE-27A13569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CC38-AE0B-E24D-8E00-B7F86D750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7095-0CE5-0A44-818E-667ED7E09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579D-5CD6-4142-A63F-97D3237C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5B82-8898-D140-B07B-21BD3024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1067-4CF7-C242-8AC5-6678646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266A-FFEB-2B4D-8E72-20BDB7D0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65B7-10FC-0244-A2F0-F0CEDAD76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43B36-321F-704D-9D89-CD13B467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E2B99-2A3D-3A49-8240-68D468E9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E260-189B-FE48-A9A2-8AE78B21F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AFEB7-B138-D14E-8419-B9379FE4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60577-2105-4C41-AC27-9EEF1AE0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B9DB5-CBB1-234C-8734-DB6729C1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6921-ADDC-6448-B448-42523DE3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5584B-36AD-5449-B07B-6A42B287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466E9-2759-2F45-9BA1-C00CD02E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BAE8E-6F38-E240-89A5-FEAA8796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5CF2-36C6-8348-8EE8-C6FA8B6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D6423-98DC-9941-A766-C870606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0A31C-BA9E-A24C-97B2-E13DFA63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F78E-597B-974D-B319-022BCFAD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863E-A35C-244C-824E-A9B7C1AE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2437-B560-BF44-9E79-CF14122B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1474-B66A-7648-9C53-34781BE6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9E3F-6E29-3F4C-86E1-3A4997F7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94EE-66DD-8A45-AF0E-1891D8B0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1AEF-A5A6-984D-B6D3-5DD7172D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62AC3-BD97-1541-A96F-D42E1CB48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9491C-5E71-204B-B134-7D8A2943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34B5-548D-6A4E-8667-33C23CB5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2780-0E7F-AF45-84F7-B20A78F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C5B1-C998-434B-9151-9D1D04F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94CFD-BAAF-384F-8FD7-71FA3B48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44F4-EAF6-EE40-80E9-0C058D56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6D3-956B-9A4A-9C23-8F0513C2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7233-FD25-1749-9197-9F37B8552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746D-218D-8849-A9EA-3631534EB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ED88-907F-8840-9186-04A667F75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65ED-4187-3548-A8EC-39F89A35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08FBB5-B40E-3947-B189-9EAFA01B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25" y="1821775"/>
            <a:ext cx="4433110" cy="4433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8D5F5D-CE56-514C-BDD6-60483F83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42" y="2866417"/>
            <a:ext cx="1442936" cy="14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0DD65-87CA-A240-BE4C-99AF4EFA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486" y="1494817"/>
            <a:ext cx="1528864" cy="1528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4359C-9E6C-9D47-9C29-280B33FF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081" y="3054485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2024-04-08T18:34:43Z</dcterms:created>
  <dcterms:modified xsi:type="dcterms:W3CDTF">2024-04-22T23:53:08Z</dcterms:modified>
</cp:coreProperties>
</file>