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media/image13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media/image7.png" ContentType="image/png"/>
  <Override PartName="/ppt/media/image12.png" ContentType="image/png"/>
  <Override PartName="/ppt/media/image11.png" ContentType="image/png"/>
  <Override PartName="/ppt/media/image8.jpeg" ContentType="image/jpe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EEF012F-8EAF-4319-9896-EE5316E28DD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D00810E-ECB4-4E56-9EF3-D2FCAAF1F5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E6D941-EF87-4EA3-A1ED-937E522FAC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196DFE-B1B5-411A-8121-F51529E056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9E399C-EAD5-4A99-925C-B160FA6C09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47E60C-A6EA-4659-ADBC-93F55EB63E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067002-6262-43F7-9721-198CA5B588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70DE00-15A1-42FD-A821-3A67B56531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DDAA97-7F9C-4BD8-AF8D-7DF8D6BA1A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AE0FF8-8D35-424D-89A5-FFB9B946CB9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3568DF-1B02-456D-988D-5490A9869E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925AD95-3BEA-44F9-A0F1-4D5F1A3F5F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02D844-8C77-4F26-9547-221509D034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1F7703-4D4E-43B8-85AF-80C517E6FB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8A0DEF2-D808-42C2-82CF-9D31103AAD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E6E9E2-51D2-42A3-A00B-80FAFDE7C2B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27DFA6-8204-4475-A465-C1CD622CED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561D01-9F25-4B78-8EEE-400A2236D9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A23974-55BF-4577-9502-08029639A7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5B9829-18FE-4E8E-B4DC-E64EDBB72B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B8C2D6-4189-4466-B3F1-D8EE701F76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03C40D-1187-4724-A5B7-9CBD27B201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B1335A-0569-4617-958B-0BC6F07574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1AA61B-6F3B-4802-AB14-0004B1E991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0461B9-5E0B-412F-91F1-90A9591E44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4EAA1C-3BDF-4F6E-98A1-84D420B9EC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97F4B2-A818-44FE-8B3A-A223EBA4E7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5AD111-8220-4321-87EB-1B8EA8BA7C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119DF3-EE7B-4746-BD50-5DF76C3F63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66C662-41CC-4FB6-A430-F3D077CBF0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101949-694C-46B2-B087-A117192BE4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F78431-10A8-4E23-8596-38244D2A8D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C16978-6A9F-4860-A837-4612EF6614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7BE2D5-9173-48E3-8065-66C0554438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65DF60-B258-4D82-B2FE-6E0F148756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E9FA3-F393-43BB-A237-B0281A7C73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330FA0-B1F8-4106-B524-CECD5E7A4B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E53543-6C3C-437B-A786-7EF60283FB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C80434-38F2-452D-B75F-9B71814D08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DC229E-6C15-48D5-95E1-16ECEDF57E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136A6B-35BD-4527-9B84-D7D849A118A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9937ED-2DB7-4642-B874-AF3CFFA6225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7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50920" y="-4115880"/>
            <a:ext cx="12606480" cy="14624640"/>
            <a:chOff x="2950920" y="-4115880"/>
            <a:chExt cx="12606480" cy="14624640"/>
          </a:xfrm>
        </p:grpSpPr>
        <p:sp>
          <p:nvSpPr>
            <p:cNvPr id="89" name="Freeform 10"/>
            <p:cNvSpPr/>
            <p:nvPr/>
          </p:nvSpPr>
          <p:spPr>
            <a:xfrm rot="9420000">
              <a:off x="4856400" y="-2245320"/>
              <a:ext cx="8672760" cy="11517840"/>
            </a:xfrm>
            <a:custGeom>
              <a:avLst/>
              <a:gdLst>
                <a:gd name="textAreaLeft" fmla="*/ 0 w 8672760"/>
                <a:gd name="textAreaRight" fmla="*/ 8673480 w 8672760"/>
                <a:gd name="textAreaTop" fmla="*/ 0 h 11517840"/>
                <a:gd name="textAreaBottom" fmla="*/ 11518560 h 11517840"/>
              </a:gdLst>
              <a:ah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" name="Freeform 11"/>
            <p:cNvSpPr/>
            <p:nvPr/>
          </p:nvSpPr>
          <p:spPr>
            <a:xfrm rot="9420000">
              <a:off x="5047920" y="-2832480"/>
              <a:ext cx="8756280" cy="10755360"/>
            </a:xfrm>
            <a:custGeom>
              <a:avLst/>
              <a:gdLst>
                <a:gd name="textAreaLeft" fmla="*/ 0 w 8756280"/>
                <a:gd name="textAreaRight" fmla="*/ 8757000 w 8756280"/>
                <a:gd name="textAreaTop" fmla="*/ 0 h 10755360"/>
                <a:gd name="textAreaBottom" fmla="*/ 10756080 h 10755360"/>
              </a:gdLst>
              <a:ah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1" name="Freeform 12"/>
            <p:cNvSpPr/>
            <p:nvPr/>
          </p:nvSpPr>
          <p:spPr>
            <a:xfrm rot="9420000">
              <a:off x="5218920" y="-1992600"/>
              <a:ext cx="7569720" cy="10122120"/>
            </a:xfrm>
            <a:custGeom>
              <a:avLst/>
              <a:gdLst>
                <a:gd name="textAreaLeft" fmla="*/ 0 w 7569720"/>
                <a:gd name="textAreaRight" fmla="*/ 7570440 w 7569720"/>
                <a:gd name="textAreaTop" fmla="*/ 0 h 10122120"/>
                <a:gd name="textAreaBottom" fmla="*/ 10122840 h 10122120"/>
              </a:gdLst>
              <a:ah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92" name="TextBox 3"/>
          <p:cNvSpPr/>
          <p:nvPr/>
        </p:nvSpPr>
        <p:spPr>
          <a:xfrm>
            <a:off x="4969800" y="64800"/>
            <a:ext cx="722160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50000"/>
              </a:lnSpc>
            </a:pPr>
            <a:r>
              <a:rPr b="1" lang="en-US" sz="3200" spc="-1" strike="noStrike">
                <a:solidFill>
                  <a:schemeClr val="lt1"/>
                </a:solidFill>
                <a:latin typeface="Arial Black"/>
              </a:rPr>
              <a:t>REVOLUTIONIZING SERVICE, SALES, AND MAINTENANCE IN COMPUTER MATERIALS MANAGEMENT – A DYNAMIC WEB AND MOBILE APPLICATION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26"/>
          <p:cNvSpPr/>
          <p:nvPr/>
        </p:nvSpPr>
        <p:spPr>
          <a:xfrm>
            <a:off x="90360" y="2816280"/>
            <a:ext cx="5720040" cy="31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50000"/>
              </a:lnSpc>
            </a:pPr>
            <a:r>
              <a:rPr b="1" lang="en-US" sz="4000" spc="-1" strike="noStrike">
                <a:solidFill>
                  <a:srgbClr val="8335e5"/>
                </a:solidFill>
                <a:latin typeface="Arial Black"/>
              </a:rPr>
              <a:t>WebMet+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5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5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Arial Black"/>
              </a:rPr>
              <a:t> </a:t>
            </a:r>
            <a:r>
              <a:rPr b="1" lang="en-US" sz="2400" spc="-1" strike="noStrike">
                <a:solidFill>
                  <a:schemeClr val="dk1"/>
                </a:solidFill>
                <a:latin typeface="Arial Black"/>
              </a:rPr>
              <a:t>A Unified Software Solution for Computer Materials and Service Management on the Web.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5" descr=""/>
          <p:cNvPicPr/>
          <p:nvPr/>
        </p:nvPicPr>
        <p:blipFill>
          <a:blip r:embed="rId1"/>
          <a:stretch/>
        </p:blipFill>
        <p:spPr>
          <a:xfrm>
            <a:off x="333000" y="249840"/>
            <a:ext cx="1361520" cy="16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roup 22"/>
          <p:cNvGrpSpPr/>
          <p:nvPr/>
        </p:nvGrpSpPr>
        <p:grpSpPr>
          <a:xfrm>
            <a:off x="2950920" y="-4115880"/>
            <a:ext cx="12606480" cy="14624640"/>
            <a:chOff x="2950920" y="-4115880"/>
            <a:chExt cx="12606480" cy="14624640"/>
          </a:xfrm>
        </p:grpSpPr>
        <p:sp>
          <p:nvSpPr>
            <p:cNvPr id="432" name="Freeform 10"/>
            <p:cNvSpPr/>
            <p:nvPr/>
          </p:nvSpPr>
          <p:spPr>
            <a:xfrm rot="9420000">
              <a:off x="4856400" y="-2245320"/>
              <a:ext cx="8672760" cy="11517840"/>
            </a:xfrm>
            <a:custGeom>
              <a:avLst/>
              <a:gdLst>
                <a:gd name="textAreaLeft" fmla="*/ 0 w 8672760"/>
                <a:gd name="textAreaRight" fmla="*/ 8673480 w 8672760"/>
                <a:gd name="textAreaTop" fmla="*/ 0 h 11517840"/>
                <a:gd name="textAreaBottom" fmla="*/ 11518560 h 11517840"/>
              </a:gdLst>
              <a:ah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33" name="Freeform 11"/>
            <p:cNvSpPr/>
            <p:nvPr/>
          </p:nvSpPr>
          <p:spPr>
            <a:xfrm rot="9420000">
              <a:off x="5047920" y="-2832480"/>
              <a:ext cx="8756280" cy="10755360"/>
            </a:xfrm>
            <a:custGeom>
              <a:avLst/>
              <a:gdLst>
                <a:gd name="textAreaLeft" fmla="*/ 0 w 8756280"/>
                <a:gd name="textAreaRight" fmla="*/ 8757000 w 8756280"/>
                <a:gd name="textAreaTop" fmla="*/ 0 h 10755360"/>
                <a:gd name="textAreaBottom" fmla="*/ 10756080 h 10755360"/>
              </a:gdLst>
              <a:ah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34" name="Freeform 12"/>
            <p:cNvSpPr/>
            <p:nvPr/>
          </p:nvSpPr>
          <p:spPr>
            <a:xfrm rot="9420000">
              <a:off x="5218920" y="-1992600"/>
              <a:ext cx="7569720" cy="10122120"/>
            </a:xfrm>
            <a:custGeom>
              <a:avLst/>
              <a:gdLst>
                <a:gd name="textAreaLeft" fmla="*/ 0 w 7569720"/>
                <a:gd name="textAreaRight" fmla="*/ 7570440 w 7569720"/>
                <a:gd name="textAreaTop" fmla="*/ 0 h 10122120"/>
                <a:gd name="textAreaBottom" fmla="*/ 10122840 h 10122120"/>
              </a:gdLst>
              <a:ah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435" name="Picture 1" descr=""/>
          <p:cNvPicPr/>
          <p:nvPr/>
        </p:nvPicPr>
        <p:blipFill>
          <a:blip r:embed="rId1"/>
          <a:stretch/>
        </p:blipFill>
        <p:spPr>
          <a:xfrm>
            <a:off x="152388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436" name="TextBox 14"/>
          <p:cNvSpPr/>
          <p:nvPr/>
        </p:nvSpPr>
        <p:spPr>
          <a:xfrm>
            <a:off x="3295080" y="6027120"/>
            <a:ext cx="6929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800" spc="-1" strike="noStrike">
                <a:solidFill>
                  <a:schemeClr val="lt1"/>
                </a:solidFill>
                <a:latin typeface="Arial Black"/>
              </a:rPr>
              <a:t>GANTT CHART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TextBox 28"/>
          <p:cNvSpPr/>
          <p:nvPr/>
        </p:nvSpPr>
        <p:spPr>
          <a:xfrm>
            <a:off x="-2715840" y="3690000"/>
            <a:ext cx="6929280" cy="821160"/>
          </a:xfrm>
          <a:prstGeom prst="rect">
            <a:avLst/>
          </a:prstGeom>
          <a:noFill/>
          <a:ln w="0">
            <a:noFill/>
          </a:ln>
          <a:scene3d>
            <a:camera prst="orthographicFront">
              <a:rot lat="0" lon="0" rev="16200000"/>
            </a:camera>
            <a:lightRig dir="t" rig="threePt"/>
          </a:scene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800" spc="-1" strike="noStrike">
                <a:solidFill>
                  <a:schemeClr val="accent1"/>
                </a:solidFill>
                <a:latin typeface="Arial Black"/>
              </a:rPr>
              <a:t>GANTT CHART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Human resources slide 10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439" name="Group 22"/>
          <p:cNvGrpSpPr/>
          <p:nvPr/>
        </p:nvGrpSpPr>
        <p:grpSpPr>
          <a:xfrm>
            <a:off x="2950920" y="-4115880"/>
            <a:ext cx="12606480" cy="14624640"/>
            <a:chOff x="2950920" y="-4115880"/>
            <a:chExt cx="12606480" cy="14624640"/>
          </a:xfrm>
        </p:grpSpPr>
        <p:sp>
          <p:nvSpPr>
            <p:cNvPr id="440" name="Freeform 10"/>
            <p:cNvSpPr/>
            <p:nvPr/>
          </p:nvSpPr>
          <p:spPr>
            <a:xfrm rot="9420000">
              <a:off x="4856400" y="-2245320"/>
              <a:ext cx="8672760" cy="11517840"/>
            </a:xfrm>
            <a:custGeom>
              <a:avLst/>
              <a:gdLst>
                <a:gd name="textAreaLeft" fmla="*/ 0 w 8672760"/>
                <a:gd name="textAreaRight" fmla="*/ 8673480 w 8672760"/>
                <a:gd name="textAreaTop" fmla="*/ 0 h 11517840"/>
                <a:gd name="textAreaBottom" fmla="*/ 11518560 h 11517840"/>
              </a:gdLst>
              <a:ah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41" name="Freeform 11"/>
            <p:cNvSpPr/>
            <p:nvPr/>
          </p:nvSpPr>
          <p:spPr>
            <a:xfrm rot="9420000">
              <a:off x="5047920" y="-2832480"/>
              <a:ext cx="8756280" cy="10755360"/>
            </a:xfrm>
            <a:custGeom>
              <a:avLst/>
              <a:gdLst>
                <a:gd name="textAreaLeft" fmla="*/ 0 w 8756280"/>
                <a:gd name="textAreaRight" fmla="*/ 8757000 w 8756280"/>
                <a:gd name="textAreaTop" fmla="*/ 0 h 10755360"/>
                <a:gd name="textAreaBottom" fmla="*/ 10756080 h 10755360"/>
              </a:gdLst>
              <a:ah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42" name="Freeform 12"/>
            <p:cNvSpPr/>
            <p:nvPr/>
          </p:nvSpPr>
          <p:spPr>
            <a:xfrm rot="9420000">
              <a:off x="5218920" y="-1992600"/>
              <a:ext cx="7569720" cy="10122120"/>
            </a:xfrm>
            <a:custGeom>
              <a:avLst/>
              <a:gdLst>
                <a:gd name="textAreaLeft" fmla="*/ 0 w 7569720"/>
                <a:gd name="textAreaRight" fmla="*/ 7570440 w 7569720"/>
                <a:gd name="textAreaTop" fmla="*/ 0 h 10122120"/>
                <a:gd name="textAreaBottom" fmla="*/ 10122840 h 10122120"/>
              </a:gdLst>
              <a:ah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443" name="Picture 1" descr=""/>
          <p:cNvPicPr/>
          <p:nvPr/>
        </p:nvPicPr>
        <p:blipFill>
          <a:blip r:embed="rId1"/>
          <a:stretch/>
        </p:blipFill>
        <p:spPr>
          <a:xfrm>
            <a:off x="375120" y="884880"/>
            <a:ext cx="10057680" cy="5781240"/>
          </a:xfrm>
          <a:prstGeom prst="rect">
            <a:avLst/>
          </a:prstGeom>
          <a:ln w="0">
            <a:noFill/>
          </a:ln>
        </p:spPr>
      </p:pic>
      <p:sp>
        <p:nvSpPr>
          <p:cNvPr id="444" name="TextBox 14"/>
          <p:cNvSpPr/>
          <p:nvPr/>
        </p:nvSpPr>
        <p:spPr>
          <a:xfrm>
            <a:off x="4800600" y="0"/>
            <a:ext cx="61718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lt1"/>
                </a:solidFill>
                <a:latin typeface="Calibri"/>
              </a:rPr>
              <a:t>USE-CASE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22"/>
          <p:cNvGrpSpPr/>
          <p:nvPr/>
        </p:nvGrpSpPr>
        <p:grpSpPr>
          <a:xfrm>
            <a:off x="2950920" y="-4115880"/>
            <a:ext cx="12606480" cy="14624640"/>
            <a:chOff x="2950920" y="-4115880"/>
            <a:chExt cx="12606480" cy="14624640"/>
          </a:xfrm>
        </p:grpSpPr>
        <p:sp>
          <p:nvSpPr>
            <p:cNvPr id="446" name="Freeform 10"/>
            <p:cNvSpPr/>
            <p:nvPr/>
          </p:nvSpPr>
          <p:spPr>
            <a:xfrm rot="9420000">
              <a:off x="4856400" y="-2245320"/>
              <a:ext cx="8672760" cy="11517840"/>
            </a:xfrm>
            <a:custGeom>
              <a:avLst/>
              <a:gdLst>
                <a:gd name="textAreaLeft" fmla="*/ 0 w 8672760"/>
                <a:gd name="textAreaRight" fmla="*/ 8673480 w 8672760"/>
                <a:gd name="textAreaTop" fmla="*/ 0 h 11517840"/>
                <a:gd name="textAreaBottom" fmla="*/ 11518560 h 11517840"/>
              </a:gdLst>
              <a:ah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47" name="Freeform 11"/>
            <p:cNvSpPr/>
            <p:nvPr/>
          </p:nvSpPr>
          <p:spPr>
            <a:xfrm rot="9420000">
              <a:off x="5047920" y="-2832480"/>
              <a:ext cx="8756280" cy="10755360"/>
            </a:xfrm>
            <a:custGeom>
              <a:avLst/>
              <a:gdLst>
                <a:gd name="textAreaLeft" fmla="*/ 0 w 8756280"/>
                <a:gd name="textAreaRight" fmla="*/ 8757000 w 8756280"/>
                <a:gd name="textAreaTop" fmla="*/ 0 h 10755360"/>
                <a:gd name="textAreaBottom" fmla="*/ 10756080 h 10755360"/>
              </a:gdLst>
              <a:ah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48" name="Freeform 12"/>
            <p:cNvSpPr/>
            <p:nvPr/>
          </p:nvSpPr>
          <p:spPr>
            <a:xfrm rot="9420000">
              <a:off x="5218920" y="-1992600"/>
              <a:ext cx="7569720" cy="10122120"/>
            </a:xfrm>
            <a:custGeom>
              <a:avLst/>
              <a:gdLst>
                <a:gd name="textAreaLeft" fmla="*/ 0 w 7569720"/>
                <a:gd name="textAreaRight" fmla="*/ 7570440 w 7569720"/>
                <a:gd name="textAreaTop" fmla="*/ 0 h 10122120"/>
                <a:gd name="textAreaBottom" fmla="*/ 10122840 h 10122120"/>
              </a:gdLst>
              <a:ah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49" name="TextBox 2"/>
          <p:cNvSpPr/>
          <p:nvPr/>
        </p:nvSpPr>
        <p:spPr>
          <a:xfrm>
            <a:off x="5071320" y="0"/>
            <a:ext cx="65516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000" spc="-1" strike="noStrike">
                <a:solidFill>
                  <a:schemeClr val="lt1"/>
                </a:solidFill>
                <a:latin typeface="Arial Black"/>
              </a:rPr>
              <a:t>SEQUENCE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Box 3"/>
          <p:cNvSpPr/>
          <p:nvPr/>
        </p:nvSpPr>
        <p:spPr>
          <a:xfrm>
            <a:off x="5181480" y="768240"/>
            <a:ext cx="5374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lt1"/>
                </a:solidFill>
                <a:latin typeface="Arial Black"/>
              </a:rPr>
              <a:t>A customer searching for a product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1" name="Picture 1" descr=""/>
          <p:cNvPicPr/>
          <p:nvPr/>
        </p:nvPicPr>
        <p:blipFill>
          <a:blip r:embed="rId1"/>
          <a:stretch/>
        </p:blipFill>
        <p:spPr>
          <a:xfrm>
            <a:off x="42120" y="1143000"/>
            <a:ext cx="10058040" cy="53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22"/>
          <p:cNvGrpSpPr/>
          <p:nvPr/>
        </p:nvGrpSpPr>
        <p:grpSpPr>
          <a:xfrm>
            <a:off x="2950920" y="-4115880"/>
            <a:ext cx="12606480" cy="14624640"/>
            <a:chOff x="2950920" y="-4115880"/>
            <a:chExt cx="12606480" cy="14624640"/>
          </a:xfrm>
        </p:grpSpPr>
        <p:sp>
          <p:nvSpPr>
            <p:cNvPr id="453" name="Freeform 10"/>
            <p:cNvSpPr/>
            <p:nvPr/>
          </p:nvSpPr>
          <p:spPr>
            <a:xfrm rot="9420000">
              <a:off x="4856400" y="-2245320"/>
              <a:ext cx="8672760" cy="11517840"/>
            </a:xfrm>
            <a:custGeom>
              <a:avLst/>
              <a:gdLst>
                <a:gd name="textAreaLeft" fmla="*/ 0 w 8672760"/>
                <a:gd name="textAreaRight" fmla="*/ 8673480 w 8672760"/>
                <a:gd name="textAreaTop" fmla="*/ 0 h 11517840"/>
                <a:gd name="textAreaBottom" fmla="*/ 11518560 h 11517840"/>
              </a:gdLst>
              <a:ah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54" name="Freeform 11"/>
            <p:cNvSpPr/>
            <p:nvPr/>
          </p:nvSpPr>
          <p:spPr>
            <a:xfrm rot="9420000">
              <a:off x="5047920" y="-2832480"/>
              <a:ext cx="8756280" cy="10755360"/>
            </a:xfrm>
            <a:custGeom>
              <a:avLst/>
              <a:gdLst>
                <a:gd name="textAreaLeft" fmla="*/ 0 w 8756280"/>
                <a:gd name="textAreaRight" fmla="*/ 8757000 w 8756280"/>
                <a:gd name="textAreaTop" fmla="*/ 0 h 10755360"/>
                <a:gd name="textAreaBottom" fmla="*/ 10756080 h 10755360"/>
              </a:gdLst>
              <a:ah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55" name="Freeform 12"/>
            <p:cNvSpPr/>
            <p:nvPr/>
          </p:nvSpPr>
          <p:spPr>
            <a:xfrm rot="9420000">
              <a:off x="5218920" y="-1992600"/>
              <a:ext cx="7569720" cy="10122120"/>
            </a:xfrm>
            <a:custGeom>
              <a:avLst/>
              <a:gdLst>
                <a:gd name="textAreaLeft" fmla="*/ 0 w 7569720"/>
                <a:gd name="textAreaRight" fmla="*/ 7570440 w 7569720"/>
                <a:gd name="textAreaTop" fmla="*/ 0 h 10122120"/>
                <a:gd name="textAreaBottom" fmla="*/ 10122840 h 10122120"/>
              </a:gdLst>
              <a:ah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456" name="Picture 1" descr=""/>
          <p:cNvPicPr/>
          <p:nvPr/>
        </p:nvPicPr>
        <p:blipFill>
          <a:blip r:embed="rId1"/>
          <a:stretch/>
        </p:blipFill>
        <p:spPr>
          <a:xfrm>
            <a:off x="2263320" y="914400"/>
            <a:ext cx="8480880" cy="5829480"/>
          </a:xfrm>
          <a:prstGeom prst="rect">
            <a:avLst/>
          </a:prstGeom>
          <a:ln w="0">
            <a:noFill/>
          </a:ln>
        </p:spPr>
      </p:pic>
      <p:sp>
        <p:nvSpPr>
          <p:cNvPr id="457" name="TextBox 14"/>
          <p:cNvSpPr/>
          <p:nvPr/>
        </p:nvSpPr>
        <p:spPr>
          <a:xfrm>
            <a:off x="4763160" y="41400"/>
            <a:ext cx="5966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lt1"/>
                </a:solidFill>
                <a:latin typeface="Arial Black"/>
              </a:rPr>
              <a:t>ACTIVITY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roup 22"/>
          <p:cNvGrpSpPr/>
          <p:nvPr/>
        </p:nvGrpSpPr>
        <p:grpSpPr>
          <a:xfrm>
            <a:off x="2813040" y="-4352760"/>
            <a:ext cx="12606840" cy="14624640"/>
            <a:chOff x="2813040" y="-4352760"/>
            <a:chExt cx="12606840" cy="14624640"/>
          </a:xfrm>
        </p:grpSpPr>
        <p:sp>
          <p:nvSpPr>
            <p:cNvPr id="459" name="Freeform 10"/>
            <p:cNvSpPr/>
            <p:nvPr/>
          </p:nvSpPr>
          <p:spPr>
            <a:xfrm rot="9420000">
              <a:off x="4718520" y="-2482200"/>
              <a:ext cx="8672760" cy="11517840"/>
            </a:xfrm>
            <a:custGeom>
              <a:avLst/>
              <a:gdLst>
                <a:gd name="textAreaLeft" fmla="*/ 0 w 8672760"/>
                <a:gd name="textAreaRight" fmla="*/ 8673480 w 8672760"/>
                <a:gd name="textAreaTop" fmla="*/ 0 h 11517840"/>
                <a:gd name="textAreaBottom" fmla="*/ 11518560 h 11517840"/>
              </a:gdLst>
              <a:ah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60" name="Freeform 11"/>
            <p:cNvSpPr/>
            <p:nvPr/>
          </p:nvSpPr>
          <p:spPr>
            <a:xfrm rot="9420000">
              <a:off x="4910400" y="-3069360"/>
              <a:ext cx="8756280" cy="10755360"/>
            </a:xfrm>
            <a:custGeom>
              <a:avLst/>
              <a:gdLst>
                <a:gd name="textAreaLeft" fmla="*/ 0 w 8756280"/>
                <a:gd name="textAreaRight" fmla="*/ 8757000 w 8756280"/>
                <a:gd name="textAreaTop" fmla="*/ 0 h 10755360"/>
                <a:gd name="textAreaBottom" fmla="*/ 10756080 h 10755360"/>
              </a:gdLst>
              <a:ah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61" name="Freeform 12"/>
            <p:cNvSpPr/>
            <p:nvPr/>
          </p:nvSpPr>
          <p:spPr>
            <a:xfrm rot="9420000">
              <a:off x="5081040" y="-2229480"/>
              <a:ext cx="7569720" cy="10122120"/>
            </a:xfrm>
            <a:custGeom>
              <a:avLst/>
              <a:gdLst>
                <a:gd name="textAreaLeft" fmla="*/ 0 w 7569720"/>
                <a:gd name="textAreaRight" fmla="*/ 7570440 w 7569720"/>
                <a:gd name="textAreaTop" fmla="*/ 0 h 10122120"/>
                <a:gd name="textAreaBottom" fmla="*/ 10122840 h 10122120"/>
              </a:gdLst>
              <a:ah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62" name="TextBox 15"/>
          <p:cNvSpPr/>
          <p:nvPr/>
        </p:nvSpPr>
        <p:spPr>
          <a:xfrm>
            <a:off x="5657040" y="0"/>
            <a:ext cx="61056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lt1"/>
                </a:solidFill>
                <a:latin typeface="Calibri"/>
              </a:rPr>
              <a:t>CLASS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3" name="Picture 3" descr=""/>
          <p:cNvPicPr/>
          <p:nvPr/>
        </p:nvPicPr>
        <p:blipFill>
          <a:blip r:embed="rId1"/>
          <a:stretch/>
        </p:blipFill>
        <p:spPr>
          <a:xfrm>
            <a:off x="714960" y="747000"/>
            <a:ext cx="8885880" cy="566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Box 2"/>
          <p:cNvSpPr/>
          <p:nvPr/>
        </p:nvSpPr>
        <p:spPr>
          <a:xfrm>
            <a:off x="228600" y="1919880"/>
            <a:ext cx="4844880" cy="82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pc="-1" strike="noStrike">
                <a:solidFill>
                  <a:srgbClr val="8335e5"/>
                </a:solidFill>
                <a:latin typeface="Segoe UI"/>
              </a:rPr>
              <a:t>Thank You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Rectangle 3"/>
          <p:cNvSpPr/>
          <p:nvPr/>
        </p:nvSpPr>
        <p:spPr>
          <a:xfrm>
            <a:off x="297720" y="4236840"/>
            <a:ext cx="6158880" cy="18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50000"/>
              </a:lnSpc>
            </a:pP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~~Unleashing limitless learning through technology – where innovation sparks inspiration and education becomes an extraordinary journey.~~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6" name="Group 22"/>
          <p:cNvGrpSpPr/>
          <p:nvPr/>
        </p:nvGrpSpPr>
        <p:grpSpPr>
          <a:xfrm>
            <a:off x="2950920" y="-4115880"/>
            <a:ext cx="12606480" cy="14624640"/>
            <a:chOff x="2950920" y="-4115880"/>
            <a:chExt cx="12606480" cy="14624640"/>
          </a:xfrm>
        </p:grpSpPr>
        <p:sp>
          <p:nvSpPr>
            <p:cNvPr id="467" name="Freeform 10"/>
            <p:cNvSpPr/>
            <p:nvPr/>
          </p:nvSpPr>
          <p:spPr>
            <a:xfrm rot="9420000">
              <a:off x="4856400" y="-2245320"/>
              <a:ext cx="8672760" cy="11517840"/>
            </a:xfrm>
            <a:custGeom>
              <a:avLst/>
              <a:gdLst>
                <a:gd name="textAreaLeft" fmla="*/ 0 w 8672760"/>
                <a:gd name="textAreaRight" fmla="*/ 8673480 w 8672760"/>
                <a:gd name="textAreaTop" fmla="*/ 0 h 11517840"/>
                <a:gd name="textAreaBottom" fmla="*/ 11518560 h 11517840"/>
              </a:gdLst>
              <a:ah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68" name="Freeform 11"/>
            <p:cNvSpPr/>
            <p:nvPr/>
          </p:nvSpPr>
          <p:spPr>
            <a:xfrm rot="9420000">
              <a:off x="5047920" y="-2832480"/>
              <a:ext cx="8756280" cy="10755360"/>
            </a:xfrm>
            <a:custGeom>
              <a:avLst/>
              <a:gdLst>
                <a:gd name="textAreaLeft" fmla="*/ 0 w 8756280"/>
                <a:gd name="textAreaRight" fmla="*/ 8757000 w 8756280"/>
                <a:gd name="textAreaTop" fmla="*/ 0 h 10755360"/>
                <a:gd name="textAreaBottom" fmla="*/ 10756080 h 10755360"/>
              </a:gdLst>
              <a:ah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69" name="Freeform 12"/>
            <p:cNvSpPr/>
            <p:nvPr/>
          </p:nvSpPr>
          <p:spPr>
            <a:xfrm rot="9420000">
              <a:off x="5218920" y="-1992600"/>
              <a:ext cx="7569720" cy="10122120"/>
            </a:xfrm>
            <a:custGeom>
              <a:avLst/>
              <a:gdLst>
                <a:gd name="textAreaLeft" fmla="*/ 0 w 7569720"/>
                <a:gd name="textAreaRight" fmla="*/ 7570440 w 7569720"/>
                <a:gd name="textAreaTop" fmla="*/ 0 h 10122120"/>
                <a:gd name="textAreaBottom" fmla="*/ 10122840 h 10122120"/>
              </a:gdLst>
              <a:ah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66"/>
          <p:cNvSpPr/>
          <p:nvPr/>
        </p:nvSpPr>
        <p:spPr>
          <a:xfrm>
            <a:off x="561600" y="228600"/>
            <a:ext cx="583884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4000"/>
              </a:lnSpc>
            </a:pPr>
            <a:r>
              <a:rPr b="1" lang="en-US" sz="3600" spc="-1" strike="noStrike">
                <a:solidFill>
                  <a:srgbClr val="8335e5"/>
                </a:solidFill>
                <a:latin typeface="Segoe UI"/>
              </a:rPr>
              <a:t>Meet The Team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68"/>
          <p:cNvSpPr/>
          <p:nvPr/>
        </p:nvSpPr>
        <p:spPr>
          <a:xfrm>
            <a:off x="560520" y="1141920"/>
            <a:ext cx="3782520" cy="548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002060"/>
                </a:solidFill>
                <a:latin typeface="Calibri Light"/>
              </a:rPr>
              <a:t>NKATEKEH BLAISE: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Cyber Security Expert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002060"/>
                </a:solidFill>
                <a:latin typeface="Calibri Light"/>
              </a:rPr>
              <a:t>CHIA CARLSON: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Software Engineer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002060"/>
                </a:solidFill>
                <a:latin typeface="Calibri Light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002060"/>
                </a:solidFill>
                <a:latin typeface="Calibri Light"/>
              </a:rPr>
              <a:t>KOLLE DORIS: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System  Analyst / Architect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002060"/>
                </a:solidFill>
                <a:latin typeface="Calibri Light"/>
              </a:rPr>
              <a:t>JEFFERSON CLINTON Y. :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Software Engineer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002060"/>
                </a:solidFill>
                <a:latin typeface="Calibri Light"/>
              </a:rPr>
              <a:t>KETU CONFIDENCE: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UI/UX Design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7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2000" y="1722600"/>
            <a:ext cx="6040080" cy="3152880"/>
            <a:chOff x="4932000" y="1722600"/>
            <a:chExt cx="6040080" cy="3152880"/>
          </a:xfrm>
        </p:grpSpPr>
        <p:sp>
          <p:nvSpPr>
            <p:cNvPr id="98" name="Freeform 5962"/>
            <p:cNvSpPr/>
            <p:nvPr/>
          </p:nvSpPr>
          <p:spPr>
            <a:xfrm>
              <a:off x="6467400" y="3462120"/>
              <a:ext cx="822600" cy="1413360"/>
            </a:xfrm>
            <a:custGeom>
              <a:avLst/>
              <a:gdLst>
                <a:gd name="textAreaLeft" fmla="*/ 0 w 822600"/>
                <a:gd name="textAreaRight" fmla="*/ 823320 w 822600"/>
                <a:gd name="textAreaTop" fmla="*/ 0 h 1413360"/>
                <a:gd name="textAreaBottom" fmla="*/ 1414080 h 1413360"/>
              </a:gdLst>
              <a:ahLst/>
              <a:rect l="textAreaLeft" t="textAreaTop" r="textAreaRight" b="textAreaBottom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" name="Freeform 6151"/>
            <p:cNvSpPr/>
            <p:nvPr/>
          </p:nvSpPr>
          <p:spPr>
            <a:xfrm>
              <a:off x="9621000" y="3722760"/>
              <a:ext cx="1181880" cy="952920"/>
            </a:xfrm>
            <a:custGeom>
              <a:avLst/>
              <a:gdLst>
                <a:gd name="textAreaLeft" fmla="*/ 0 w 1181880"/>
                <a:gd name="textAreaRight" fmla="*/ 1182600 w 1181880"/>
                <a:gd name="textAreaTop" fmla="*/ 0 h 952920"/>
                <a:gd name="textAreaBottom" fmla="*/ 953640 h 952920"/>
              </a:gdLst>
              <a:ahLst/>
              <a:rect l="textAreaLeft" t="textAreaTop" r="textAreaRight" b="textAreaBottom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" name="Freeform 6153"/>
            <p:cNvSpPr/>
            <p:nvPr/>
          </p:nvSpPr>
          <p:spPr>
            <a:xfrm>
              <a:off x="7306200" y="2974680"/>
              <a:ext cx="1219320" cy="1438920"/>
            </a:xfrm>
            <a:custGeom>
              <a:avLst/>
              <a:gdLst>
                <a:gd name="textAreaLeft" fmla="*/ 0 w 1219320"/>
                <a:gd name="textAreaRight" fmla="*/ 1220040 w 1219320"/>
                <a:gd name="textAreaTop" fmla="*/ 0 h 1438920"/>
                <a:gd name="textAreaBottom" fmla="*/ 1439640 h 1438920"/>
              </a:gdLst>
              <a:ahLst/>
              <a:rect l="textAreaLeft" t="textAreaTop" r="textAreaRight" b="textAreaBottom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" name="Freeform 6155"/>
            <p:cNvSpPr/>
            <p:nvPr/>
          </p:nvSpPr>
          <p:spPr>
            <a:xfrm>
              <a:off x="7429320" y="1848600"/>
              <a:ext cx="1244520" cy="1629720"/>
            </a:xfrm>
            <a:custGeom>
              <a:avLst/>
              <a:gdLst>
                <a:gd name="textAreaLeft" fmla="*/ 0 w 1244520"/>
                <a:gd name="textAreaRight" fmla="*/ 1245240 w 1244520"/>
                <a:gd name="textAreaTop" fmla="*/ 0 h 1629720"/>
                <a:gd name="textAreaBottom" fmla="*/ 1630440 h 1629720"/>
              </a:gdLst>
              <a:ahLst/>
              <a:rect l="textAreaLeft" t="textAreaTop" r="textAreaRight" b="textAreaBottom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2" name="Freeform 6156"/>
            <p:cNvSpPr/>
            <p:nvPr/>
          </p:nvSpPr>
          <p:spPr>
            <a:xfrm>
              <a:off x="8397360" y="1801800"/>
              <a:ext cx="2574720" cy="2170440"/>
            </a:xfrm>
            <a:custGeom>
              <a:avLst/>
              <a:gdLst>
                <a:gd name="textAreaLeft" fmla="*/ 0 w 2574720"/>
                <a:gd name="textAreaRight" fmla="*/ 2575440 w 2574720"/>
                <a:gd name="textAreaTop" fmla="*/ 0 h 2170440"/>
                <a:gd name="textAreaBottom" fmla="*/ 2171160 h 2170440"/>
              </a:gdLst>
              <a:ahLst/>
              <a:rect l="textAreaLeft" t="textAreaTop" r="textAreaRight" b="textAreaBottom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3" name="Freeform 6004"/>
            <p:cNvSpPr/>
            <p:nvPr/>
          </p:nvSpPr>
          <p:spPr>
            <a:xfrm>
              <a:off x="7338600" y="3505320"/>
              <a:ext cx="2880" cy="3240"/>
            </a:xfrm>
            <a:custGeom>
              <a:avLst/>
              <a:gdLst>
                <a:gd name="textAreaLeft" fmla="*/ 0 w 2880"/>
                <a:gd name="textAreaRight" fmla="*/ 3600 w 2880"/>
                <a:gd name="textAreaTop" fmla="*/ 0 h 3240"/>
                <a:gd name="textAreaBottom" fmla="*/ 3960 h 3240"/>
              </a:gdLst>
              <a:ahLst/>
              <a:rect l="textAreaLeft" t="textAreaTop" r="textAreaRight" b="textAreaBottom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040" bIns="-41040" anchor="t">
              <a:noAutofit/>
            </a:bodyPr>
            <a:p>
              <a:pPr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104" name="Gruppe 224"/>
            <p:cNvGrpSpPr/>
            <p:nvPr/>
          </p:nvGrpSpPr>
          <p:grpSpPr>
            <a:xfrm>
              <a:off x="4932000" y="1722600"/>
              <a:ext cx="2759040" cy="1843920"/>
              <a:chOff x="4932000" y="1722600"/>
              <a:chExt cx="2759040" cy="1843920"/>
            </a:xfrm>
          </p:grpSpPr>
          <p:sp>
            <p:nvSpPr>
              <p:cNvPr id="105" name="Freeform 6016"/>
              <p:cNvSpPr/>
              <p:nvPr/>
            </p:nvSpPr>
            <p:spPr>
              <a:xfrm>
                <a:off x="5803200" y="1972440"/>
                <a:ext cx="27360" cy="15840"/>
              </a:xfrm>
              <a:custGeom>
                <a:avLst/>
                <a:gdLst>
                  <a:gd name="textAreaLeft" fmla="*/ 0 w 27360"/>
                  <a:gd name="textAreaRight" fmla="*/ 28080 w 27360"/>
                  <a:gd name="textAreaTop" fmla="*/ 0 h 15840"/>
                  <a:gd name="textAreaBottom" fmla="*/ 16560 h 15840"/>
                </a:gdLst>
                <a:ahLst/>
                <a:rect l="textAreaLeft" t="textAreaTop" r="textAreaRight" b="textAreaBottom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8440" bIns="-2844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06" name="Freeform 6017"/>
              <p:cNvSpPr/>
              <p:nvPr/>
            </p:nvSpPr>
            <p:spPr>
              <a:xfrm>
                <a:off x="5687280" y="2018520"/>
                <a:ext cx="186480" cy="102600"/>
              </a:xfrm>
              <a:custGeom>
                <a:avLst/>
                <a:gdLst>
                  <a:gd name="textAreaLeft" fmla="*/ 0 w 186480"/>
                  <a:gd name="textAreaRight" fmla="*/ 187200 w 186480"/>
                  <a:gd name="textAreaTop" fmla="*/ 0 h 102600"/>
                  <a:gd name="textAreaBottom" fmla="*/ 103320 h 102600"/>
                </a:gdLst>
                <a:ahLst/>
                <a:rect l="textAreaLeft" t="textAreaTop" r="textAreaRight" b="textAreaBottom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07" name="Freeform 6018"/>
              <p:cNvSpPr/>
              <p:nvPr/>
            </p:nvSpPr>
            <p:spPr>
              <a:xfrm>
                <a:off x="5738400" y="1925640"/>
                <a:ext cx="131040" cy="54000"/>
              </a:xfrm>
              <a:custGeom>
                <a:avLst/>
                <a:gdLst>
                  <a:gd name="textAreaLeft" fmla="*/ 0 w 131040"/>
                  <a:gd name="textAreaRight" fmla="*/ 131760 w 131040"/>
                  <a:gd name="textAreaTop" fmla="*/ 0 h 54000"/>
                  <a:gd name="textAreaBottom" fmla="*/ 54720 h 54000"/>
                </a:gdLst>
                <a:ahLst/>
                <a:rect l="textAreaLeft" t="textAreaTop" r="textAreaRight" b="textAreaBottom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720" bIns="97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08" name="Freeform 6019"/>
              <p:cNvSpPr/>
              <p:nvPr/>
            </p:nvSpPr>
            <p:spPr>
              <a:xfrm>
                <a:off x="5883480" y="1945440"/>
                <a:ext cx="23760" cy="5760"/>
              </a:xfrm>
              <a:custGeom>
                <a:avLst/>
                <a:gdLst>
                  <a:gd name="textAreaLeft" fmla="*/ 0 w 23760"/>
                  <a:gd name="textAreaRight" fmla="*/ 24480 w 23760"/>
                  <a:gd name="textAreaTop" fmla="*/ 0 h 5760"/>
                  <a:gd name="textAreaBottom" fmla="*/ 6480 h 5760"/>
                </a:gdLst>
                <a:ahLst/>
                <a:rect l="textAreaLeft" t="textAreaTop" r="textAreaRight" b="textAreaBottom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8520" bIns="-385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09" name="Freeform 6020"/>
              <p:cNvSpPr/>
              <p:nvPr/>
            </p:nvSpPr>
            <p:spPr>
              <a:xfrm>
                <a:off x="5880600" y="1908360"/>
                <a:ext cx="23040" cy="11160"/>
              </a:xfrm>
              <a:custGeom>
                <a:avLst/>
                <a:gdLst>
                  <a:gd name="textAreaLeft" fmla="*/ 0 w 23040"/>
                  <a:gd name="textAreaRight" fmla="*/ 23760 w 23040"/>
                  <a:gd name="textAreaTop" fmla="*/ 0 h 11160"/>
                  <a:gd name="textAreaBottom" fmla="*/ 11880 h 11160"/>
                </a:gdLst>
                <a:ahLst/>
                <a:rect l="textAreaLeft" t="textAreaTop" r="textAreaRight" b="textAreaBottom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3120" bIns="-331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0" name="Freeform 6021"/>
              <p:cNvSpPr/>
              <p:nvPr/>
            </p:nvSpPr>
            <p:spPr>
              <a:xfrm>
                <a:off x="5908680" y="1906560"/>
                <a:ext cx="66960" cy="23760"/>
              </a:xfrm>
              <a:custGeom>
                <a:avLst/>
                <a:gdLst>
                  <a:gd name="textAreaLeft" fmla="*/ 0 w 66960"/>
                  <a:gd name="textAreaRight" fmla="*/ 67680 w 66960"/>
                  <a:gd name="textAreaTop" fmla="*/ 0 h 23760"/>
                  <a:gd name="textAreaBottom" fmla="*/ 24480 h 23760"/>
                </a:gdLst>
                <a:ahLst/>
                <a:rect l="textAreaLeft" t="textAreaTop" r="textAreaRight" b="textAreaBottom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0520" bIns="-205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1" name="Freeform 6022"/>
              <p:cNvSpPr/>
              <p:nvPr/>
            </p:nvSpPr>
            <p:spPr>
              <a:xfrm>
                <a:off x="6094440" y="1952640"/>
                <a:ext cx="98640" cy="54000"/>
              </a:xfrm>
              <a:custGeom>
                <a:avLst/>
                <a:gdLst>
                  <a:gd name="textAreaLeft" fmla="*/ 0 w 98640"/>
                  <a:gd name="textAreaRight" fmla="*/ 99360 w 98640"/>
                  <a:gd name="textAreaTop" fmla="*/ 0 h 54000"/>
                  <a:gd name="textAreaBottom" fmla="*/ 54720 h 54000"/>
                </a:gdLst>
                <a:ahLst/>
                <a:rect l="textAreaLeft" t="textAreaTop" r="textAreaRight" b="textAreaBottom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720" bIns="97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2" name="Freeform 6023"/>
              <p:cNvSpPr/>
              <p:nvPr/>
            </p:nvSpPr>
            <p:spPr>
              <a:xfrm>
                <a:off x="6142680" y="1839960"/>
                <a:ext cx="24840" cy="15120"/>
              </a:xfrm>
              <a:custGeom>
                <a:avLst/>
                <a:gdLst>
                  <a:gd name="textAreaLeft" fmla="*/ 0 w 24840"/>
                  <a:gd name="textAreaRight" fmla="*/ 25560 w 24840"/>
                  <a:gd name="textAreaTop" fmla="*/ 0 h 15120"/>
                  <a:gd name="textAreaBottom" fmla="*/ 15840 h 15120"/>
                </a:gdLst>
                <a:ahLst/>
                <a:rect l="textAreaLeft" t="textAreaTop" r="textAreaRight" b="textAreaBottom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9160" bIns="-2916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3" name="Freeform 6024"/>
              <p:cNvSpPr/>
              <p:nvPr/>
            </p:nvSpPr>
            <p:spPr>
              <a:xfrm>
                <a:off x="5910480" y="1887480"/>
                <a:ext cx="70560" cy="14400"/>
              </a:xfrm>
              <a:custGeom>
                <a:avLst/>
                <a:gdLst>
                  <a:gd name="textAreaLeft" fmla="*/ 0 w 70560"/>
                  <a:gd name="textAreaRight" fmla="*/ 71280 w 70560"/>
                  <a:gd name="textAreaTop" fmla="*/ 0 h 14400"/>
                  <a:gd name="textAreaBottom" fmla="*/ 15120 h 14400"/>
                </a:gdLst>
                <a:ahLst/>
                <a:rect l="textAreaLeft" t="textAreaTop" r="textAreaRight" b="textAreaBottom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9880" bIns="-298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4" name="Freeform 6025"/>
              <p:cNvSpPr/>
              <p:nvPr/>
            </p:nvSpPr>
            <p:spPr>
              <a:xfrm>
                <a:off x="6045840" y="1865520"/>
                <a:ext cx="116280" cy="50760"/>
              </a:xfrm>
              <a:custGeom>
                <a:avLst/>
                <a:gdLst>
                  <a:gd name="textAreaLeft" fmla="*/ 0 w 116280"/>
                  <a:gd name="textAreaRight" fmla="*/ 117000 w 116280"/>
                  <a:gd name="textAreaTop" fmla="*/ 0 h 50760"/>
                  <a:gd name="textAreaBottom" fmla="*/ 51480 h 50760"/>
                </a:gdLst>
                <a:ahLst/>
                <a:rect l="textAreaLeft" t="textAreaTop" r="textAreaRight" b="textAreaBottom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480" bIns="64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5" name="Freeform 6026"/>
              <p:cNvSpPr/>
              <p:nvPr/>
            </p:nvSpPr>
            <p:spPr>
              <a:xfrm>
                <a:off x="6039720" y="1918440"/>
                <a:ext cx="29880" cy="19800"/>
              </a:xfrm>
              <a:custGeom>
                <a:avLst/>
                <a:gdLst>
                  <a:gd name="textAreaLeft" fmla="*/ 0 w 29880"/>
                  <a:gd name="textAreaRight" fmla="*/ 30600 w 29880"/>
                  <a:gd name="textAreaTop" fmla="*/ 0 h 19800"/>
                  <a:gd name="textAreaBottom" fmla="*/ 20520 h 19800"/>
                </a:gdLst>
                <a:ahLst/>
                <a:rect l="textAreaLeft" t="textAreaTop" r="textAreaRight" b="textAreaBottom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4480" bIns="-244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6" name="Freeform 6027"/>
              <p:cNvSpPr/>
              <p:nvPr/>
            </p:nvSpPr>
            <p:spPr>
              <a:xfrm>
                <a:off x="6170760" y="1883520"/>
                <a:ext cx="65160" cy="33480"/>
              </a:xfrm>
              <a:custGeom>
                <a:avLst/>
                <a:gdLst>
                  <a:gd name="textAreaLeft" fmla="*/ 0 w 65160"/>
                  <a:gd name="textAreaRight" fmla="*/ 65880 w 65160"/>
                  <a:gd name="textAreaTop" fmla="*/ 0 h 33480"/>
                  <a:gd name="textAreaBottom" fmla="*/ 34200 h 33480"/>
                </a:gdLst>
                <a:ahLst/>
                <a:rect l="textAreaLeft" t="textAreaTop" r="textAreaRight" b="textAreaBottom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0" bIns="-108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7" name="Freeform 6033"/>
              <p:cNvSpPr/>
              <p:nvPr/>
            </p:nvSpPr>
            <p:spPr>
              <a:xfrm>
                <a:off x="5314320" y="2414520"/>
                <a:ext cx="9720" cy="4680"/>
              </a:xfrm>
              <a:custGeom>
                <a:avLst/>
                <a:gdLst>
                  <a:gd name="textAreaLeft" fmla="*/ 0 w 9720"/>
                  <a:gd name="textAreaRight" fmla="*/ 10440 w 9720"/>
                  <a:gd name="textAreaTop" fmla="*/ 0 h 4680"/>
                  <a:gd name="textAreaBottom" fmla="*/ 5400 h 4680"/>
                </a:gdLst>
                <a:ahLst/>
                <a:rect l="textAreaLeft" t="textAreaTop" r="textAreaRight" b="textAreaBottom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9600" bIns="-396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8" name="Freeform 6037"/>
              <p:cNvSpPr/>
              <p:nvPr/>
            </p:nvSpPr>
            <p:spPr>
              <a:xfrm>
                <a:off x="5293440" y="2417760"/>
                <a:ext cx="15840" cy="13680"/>
              </a:xfrm>
              <a:custGeom>
                <a:avLst/>
                <a:gdLst>
                  <a:gd name="textAreaLeft" fmla="*/ 0 w 15840"/>
                  <a:gd name="textAreaRight" fmla="*/ 16560 w 15840"/>
                  <a:gd name="textAreaTop" fmla="*/ 0 h 13680"/>
                  <a:gd name="textAreaBottom" fmla="*/ 14400 h 13680"/>
                </a:gdLst>
                <a:ahLst/>
                <a:rect l="textAreaLeft" t="textAreaTop" r="textAreaRight" b="textAreaBottom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0600" bIns="-306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19" name="Freeform 6054"/>
              <p:cNvSpPr/>
              <p:nvPr/>
            </p:nvSpPr>
            <p:spPr>
              <a:xfrm>
                <a:off x="5833080" y="1947240"/>
                <a:ext cx="219240" cy="75600"/>
              </a:xfrm>
              <a:custGeom>
                <a:avLst/>
                <a:gdLst>
                  <a:gd name="textAreaLeft" fmla="*/ 0 w 219240"/>
                  <a:gd name="textAreaRight" fmla="*/ 219960 w 219240"/>
                  <a:gd name="textAreaTop" fmla="*/ 0 h 75600"/>
                  <a:gd name="textAreaBottom" fmla="*/ 76320 h 75600"/>
                </a:gdLst>
                <a:ahLst/>
                <a:rect l="textAreaLeft" t="textAreaTop" r="textAreaRight" b="textAreaBottom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1320" bIns="313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0" name="Freeform 6074"/>
              <p:cNvSpPr/>
              <p:nvPr/>
            </p:nvSpPr>
            <p:spPr>
              <a:xfrm>
                <a:off x="6413400" y="3247200"/>
                <a:ext cx="191880" cy="67680"/>
              </a:xfrm>
              <a:custGeom>
                <a:avLst/>
                <a:gdLst>
                  <a:gd name="textAreaLeft" fmla="*/ 0 w 191880"/>
                  <a:gd name="textAreaRight" fmla="*/ 192600 w 191880"/>
                  <a:gd name="textAreaTop" fmla="*/ 0 h 67680"/>
                  <a:gd name="textAreaBottom" fmla="*/ 68400 h 67680"/>
                </a:gdLst>
                <a:ahLst/>
                <a:rect l="textAreaLeft" t="textAreaTop" r="textAreaRight" b="textAreaBottom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400" bIns="234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1" name="Freeform 6084"/>
              <p:cNvSpPr/>
              <p:nvPr/>
            </p:nvSpPr>
            <p:spPr>
              <a:xfrm>
                <a:off x="6799320" y="3345840"/>
                <a:ext cx="2880" cy="2520"/>
              </a:xfrm>
              <a:custGeom>
                <a:avLst/>
                <a:gdLst>
                  <a:gd name="textAreaLeft" fmla="*/ 0 w 2880"/>
                  <a:gd name="textAreaRight" fmla="*/ 3600 w 2880"/>
                  <a:gd name="textAreaTop" fmla="*/ 0 h 2520"/>
                  <a:gd name="textAreaBottom" fmla="*/ 3240 h 2520"/>
                </a:gdLst>
                <a:ahLst/>
                <a:rect l="textAreaLeft" t="textAreaTop" r="textAreaRight" b="textAreaBottom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1760" bIns="-4176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2" name="Freeform 6086"/>
              <p:cNvSpPr/>
              <p:nvPr/>
            </p:nvSpPr>
            <p:spPr>
              <a:xfrm>
                <a:off x="4932000" y="2095560"/>
                <a:ext cx="1989000" cy="1470960"/>
              </a:xfrm>
              <a:custGeom>
                <a:avLst/>
                <a:gdLst>
                  <a:gd name="textAreaLeft" fmla="*/ 0 w 1989000"/>
                  <a:gd name="textAreaRight" fmla="*/ 1989720 w 1989000"/>
                  <a:gd name="textAreaTop" fmla="*/ 0 h 1470960"/>
                  <a:gd name="textAreaBottom" fmla="*/ 1471680 h 1470960"/>
                </a:gdLst>
                <a:ahLst/>
                <a:rect l="textAreaLeft" t="textAreaTop" r="textAreaRight" b="textAreaBottom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3" name="Freeform 6087"/>
              <p:cNvSpPr/>
              <p:nvPr/>
            </p:nvSpPr>
            <p:spPr>
              <a:xfrm>
                <a:off x="6201720" y="1800360"/>
                <a:ext cx="210240" cy="106560"/>
              </a:xfrm>
              <a:custGeom>
                <a:avLst/>
                <a:gdLst>
                  <a:gd name="textAreaLeft" fmla="*/ 0 w 210240"/>
                  <a:gd name="textAreaRight" fmla="*/ 210960 w 21024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4" name="Freeform 6088"/>
              <p:cNvSpPr/>
              <p:nvPr/>
            </p:nvSpPr>
            <p:spPr>
              <a:xfrm>
                <a:off x="6321240" y="2039040"/>
                <a:ext cx="507600" cy="336600"/>
              </a:xfrm>
              <a:custGeom>
                <a:avLst/>
                <a:gdLst>
                  <a:gd name="textAreaLeft" fmla="*/ 0 w 507600"/>
                  <a:gd name="textAreaRight" fmla="*/ 508320 w 507600"/>
                  <a:gd name="textAreaTop" fmla="*/ 0 h 336600"/>
                  <a:gd name="textAreaBottom" fmla="*/ 337320 h 336600"/>
                </a:gdLst>
                <a:ahLst/>
                <a:rect l="textAreaLeft" t="textAreaTop" r="textAreaRight" b="textAreaBottom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5" name="Freeform 6089"/>
              <p:cNvSpPr/>
              <p:nvPr/>
            </p:nvSpPr>
            <p:spPr>
              <a:xfrm>
                <a:off x="6758280" y="2379600"/>
                <a:ext cx="13320" cy="8640"/>
              </a:xfrm>
              <a:custGeom>
                <a:avLst/>
                <a:gdLst>
                  <a:gd name="textAreaLeft" fmla="*/ 0 w 13320"/>
                  <a:gd name="textAreaRight" fmla="*/ 14040 w 13320"/>
                  <a:gd name="textAreaTop" fmla="*/ 0 h 8640"/>
                  <a:gd name="textAreaBottom" fmla="*/ 9360 h 8640"/>
                </a:gdLst>
                <a:ahLst/>
                <a:rect l="textAreaLeft" t="textAreaTop" r="textAreaRight" b="textAreaBottom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5640" bIns="-3564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6" name="Freeform 6091"/>
              <p:cNvSpPr/>
              <p:nvPr/>
            </p:nvSpPr>
            <p:spPr>
              <a:xfrm>
                <a:off x="6706440" y="2409840"/>
                <a:ext cx="9000" cy="8640"/>
              </a:xfrm>
              <a:custGeom>
                <a:avLst/>
                <a:gdLst>
                  <a:gd name="textAreaLeft" fmla="*/ 0 w 9000"/>
                  <a:gd name="textAreaRight" fmla="*/ 9720 w 9000"/>
                  <a:gd name="textAreaTop" fmla="*/ 0 h 8640"/>
                  <a:gd name="textAreaBottom" fmla="*/ 9360 h 8640"/>
                </a:gdLst>
                <a:ahLst/>
                <a:rect l="textAreaLeft" t="textAreaTop" r="textAreaRight" b="textAreaBottom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5640" bIns="-3564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7" name="Freeform 6092"/>
              <p:cNvSpPr/>
              <p:nvPr/>
            </p:nvSpPr>
            <p:spPr>
              <a:xfrm>
                <a:off x="6495120" y="2363040"/>
                <a:ext cx="15120" cy="20880"/>
              </a:xfrm>
              <a:custGeom>
                <a:avLst/>
                <a:gdLst>
                  <a:gd name="textAreaLeft" fmla="*/ 0 w 15120"/>
                  <a:gd name="textAreaRight" fmla="*/ 15840 w 15120"/>
                  <a:gd name="textAreaTop" fmla="*/ 0 h 20880"/>
                  <a:gd name="textAreaBottom" fmla="*/ 21600 h 20880"/>
                </a:gdLst>
                <a:ahLst/>
                <a:rect l="textAreaLeft" t="textAreaTop" r="textAreaRight" b="textAreaBottom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3400" bIns="-234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8" name="Freeform 6094"/>
              <p:cNvSpPr/>
              <p:nvPr/>
            </p:nvSpPr>
            <p:spPr>
              <a:xfrm>
                <a:off x="6548040" y="2200320"/>
                <a:ext cx="40680" cy="29520"/>
              </a:xfrm>
              <a:custGeom>
                <a:avLst/>
                <a:gdLst>
                  <a:gd name="textAreaLeft" fmla="*/ 0 w 40680"/>
                  <a:gd name="textAreaRight" fmla="*/ 41400 w 40680"/>
                  <a:gd name="textAreaTop" fmla="*/ 0 h 29520"/>
                  <a:gd name="textAreaBottom" fmla="*/ 30240 h 29520"/>
                </a:gdLst>
                <a:ahLst/>
                <a:rect l="textAreaLeft" t="textAreaTop" r="textAreaRight" b="textAreaBottom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4760" bIns="-1476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29" name="Freeform 6098"/>
              <p:cNvSpPr/>
              <p:nvPr/>
            </p:nvSpPr>
            <p:spPr>
              <a:xfrm>
                <a:off x="6022080" y="2042280"/>
                <a:ext cx="43200" cy="26280"/>
              </a:xfrm>
              <a:custGeom>
                <a:avLst/>
                <a:gdLst>
                  <a:gd name="textAreaLeft" fmla="*/ 0 w 43200"/>
                  <a:gd name="textAreaRight" fmla="*/ 43920 w 43200"/>
                  <a:gd name="textAreaTop" fmla="*/ 0 h 26280"/>
                  <a:gd name="textAreaBottom" fmla="*/ 27000 h 26280"/>
                </a:gdLst>
                <a:ahLst/>
                <a:rect l="textAreaLeft" t="textAreaTop" r="textAreaRight" b="textAreaBottom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8000" bIns="-18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0" name="Freeform 6099"/>
              <p:cNvSpPr/>
              <p:nvPr/>
            </p:nvSpPr>
            <p:spPr>
              <a:xfrm>
                <a:off x="6067080" y="1965240"/>
                <a:ext cx="32760" cy="5760"/>
              </a:xfrm>
              <a:custGeom>
                <a:avLst/>
                <a:gdLst>
                  <a:gd name="textAreaLeft" fmla="*/ 0 w 32760"/>
                  <a:gd name="textAreaRight" fmla="*/ 33480 w 32760"/>
                  <a:gd name="textAreaTop" fmla="*/ 0 h 5760"/>
                  <a:gd name="textAreaBottom" fmla="*/ 6480 h 5760"/>
                </a:gdLst>
                <a:ahLst/>
                <a:rect l="textAreaLeft" t="textAreaTop" r="textAreaRight" b="textAreaBottom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8520" bIns="-385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1" name="Freeform 6100"/>
              <p:cNvSpPr/>
              <p:nvPr/>
            </p:nvSpPr>
            <p:spPr>
              <a:xfrm>
                <a:off x="6059880" y="1991520"/>
                <a:ext cx="20520" cy="11880"/>
              </a:xfrm>
              <a:custGeom>
                <a:avLst/>
                <a:gdLst>
                  <a:gd name="textAreaLeft" fmla="*/ 0 w 20520"/>
                  <a:gd name="textAreaRight" fmla="*/ 21240 w 20520"/>
                  <a:gd name="textAreaTop" fmla="*/ 0 h 11880"/>
                  <a:gd name="textAreaBottom" fmla="*/ 12600 h 11880"/>
                </a:gdLst>
                <a:ahLst/>
                <a:rect l="textAreaLeft" t="textAreaTop" r="textAreaRight" b="textAreaBottom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2400" bIns="-324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2" name="Freeform 6101"/>
              <p:cNvSpPr/>
              <p:nvPr/>
            </p:nvSpPr>
            <p:spPr>
              <a:xfrm>
                <a:off x="6063480" y="1951200"/>
                <a:ext cx="29880" cy="12600"/>
              </a:xfrm>
              <a:custGeom>
                <a:avLst/>
                <a:gdLst>
                  <a:gd name="textAreaLeft" fmla="*/ 0 w 29880"/>
                  <a:gd name="textAreaRight" fmla="*/ 30600 w 29880"/>
                  <a:gd name="textAreaTop" fmla="*/ 0 h 12600"/>
                  <a:gd name="textAreaBottom" fmla="*/ 13320 h 12600"/>
                </a:gdLst>
                <a:ahLst/>
                <a:rect l="textAreaLeft" t="textAreaTop" r="textAreaRight" b="textAreaBottom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1680" bIns="-316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3" name="Freeform 6102"/>
              <p:cNvSpPr/>
              <p:nvPr/>
            </p:nvSpPr>
            <p:spPr>
              <a:xfrm>
                <a:off x="6198120" y="1940760"/>
                <a:ext cx="310680" cy="80280"/>
              </a:xfrm>
              <a:custGeom>
                <a:avLst/>
                <a:gdLst>
                  <a:gd name="textAreaLeft" fmla="*/ 0 w 310680"/>
                  <a:gd name="textAreaRight" fmla="*/ 311400 w 310680"/>
                  <a:gd name="textAreaTop" fmla="*/ 0 h 80280"/>
                  <a:gd name="textAreaBottom" fmla="*/ 81000 h 80280"/>
                </a:gdLst>
                <a:ahLst/>
                <a:rect l="textAreaLeft" t="textAreaTop" r="textAreaRight" b="textAreaBottom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000" bIns="36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4" name="Freeform 6103"/>
              <p:cNvSpPr/>
              <p:nvPr/>
            </p:nvSpPr>
            <p:spPr>
              <a:xfrm>
                <a:off x="6207840" y="1985400"/>
                <a:ext cx="55440" cy="30240"/>
              </a:xfrm>
              <a:custGeom>
                <a:avLst/>
                <a:gdLst>
                  <a:gd name="textAreaLeft" fmla="*/ 0 w 55440"/>
                  <a:gd name="textAreaRight" fmla="*/ 56160 w 55440"/>
                  <a:gd name="textAreaTop" fmla="*/ 0 h 30240"/>
                  <a:gd name="textAreaBottom" fmla="*/ 30960 h 30240"/>
                </a:gdLst>
                <a:ahLst/>
                <a:rect l="textAreaLeft" t="textAreaTop" r="textAreaRight" b="textAreaBottom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4040" bIns="-1404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5" name="Freeform 6104"/>
              <p:cNvSpPr/>
              <p:nvPr/>
            </p:nvSpPr>
            <p:spPr>
              <a:xfrm>
                <a:off x="6210360" y="1917000"/>
                <a:ext cx="54720" cy="11160"/>
              </a:xfrm>
              <a:custGeom>
                <a:avLst/>
                <a:gdLst>
                  <a:gd name="textAreaLeft" fmla="*/ 0 w 54720"/>
                  <a:gd name="textAreaRight" fmla="*/ 55440 w 54720"/>
                  <a:gd name="textAreaTop" fmla="*/ 0 h 11160"/>
                  <a:gd name="textAreaBottom" fmla="*/ 11880 h 11160"/>
                </a:gdLst>
                <a:ahLst/>
                <a:rect l="textAreaLeft" t="textAreaTop" r="textAreaRight" b="textAreaBottom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3120" bIns="-331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6" name="Freeform 6105"/>
              <p:cNvSpPr/>
              <p:nvPr/>
            </p:nvSpPr>
            <p:spPr>
              <a:xfrm>
                <a:off x="6386400" y="1875600"/>
                <a:ext cx="23040" cy="7200"/>
              </a:xfrm>
              <a:custGeom>
                <a:avLst/>
                <a:gdLst>
                  <a:gd name="textAreaLeft" fmla="*/ 0 w 23040"/>
                  <a:gd name="textAreaRight" fmla="*/ 23760 w 23040"/>
                  <a:gd name="textAreaTop" fmla="*/ 0 h 7200"/>
                  <a:gd name="textAreaBottom" fmla="*/ 7920 h 7200"/>
                </a:gdLst>
                <a:ahLst/>
                <a:rect l="textAreaLeft" t="textAreaTop" r="textAreaRight" b="textAreaBottom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7080" bIns="-370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7" name="Freeform 6106"/>
              <p:cNvSpPr/>
              <p:nvPr/>
            </p:nvSpPr>
            <p:spPr>
              <a:xfrm>
                <a:off x="6291360" y="1739880"/>
                <a:ext cx="542520" cy="228600"/>
              </a:xfrm>
              <a:custGeom>
                <a:avLst/>
                <a:gdLst>
                  <a:gd name="textAreaLeft" fmla="*/ 0 w 542520"/>
                  <a:gd name="textAreaRight" fmla="*/ 543240 w 542520"/>
                  <a:gd name="textAreaTop" fmla="*/ 0 h 228600"/>
                  <a:gd name="textAreaBottom" fmla="*/ 229320 h 228600"/>
                </a:gdLst>
                <a:ahLst/>
                <a:rect l="textAreaLeft" t="textAreaTop" r="textAreaRight" b="textAreaBottom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8" name="Freeform 6107"/>
              <p:cNvSpPr/>
              <p:nvPr/>
            </p:nvSpPr>
            <p:spPr>
              <a:xfrm>
                <a:off x="6483960" y="2042280"/>
                <a:ext cx="83520" cy="29520"/>
              </a:xfrm>
              <a:custGeom>
                <a:avLst/>
                <a:gdLst>
                  <a:gd name="textAreaLeft" fmla="*/ 0 w 83520"/>
                  <a:gd name="textAreaRight" fmla="*/ 84240 w 83520"/>
                  <a:gd name="textAreaTop" fmla="*/ 0 h 29520"/>
                  <a:gd name="textAreaBottom" fmla="*/ 30240 h 29520"/>
                </a:gdLst>
                <a:ahLst/>
                <a:rect l="textAreaLeft" t="textAreaTop" r="textAreaRight" b="textAreaBottom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4760" bIns="-1476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39" name="Freeform 6108"/>
              <p:cNvSpPr/>
              <p:nvPr/>
            </p:nvSpPr>
            <p:spPr>
              <a:xfrm>
                <a:off x="6087240" y="1974960"/>
                <a:ext cx="19440" cy="6480"/>
              </a:xfrm>
              <a:custGeom>
                <a:avLst/>
                <a:gdLst>
                  <a:gd name="textAreaLeft" fmla="*/ 0 w 19440"/>
                  <a:gd name="textAreaRight" fmla="*/ 20160 w 19440"/>
                  <a:gd name="textAreaTop" fmla="*/ 0 h 6480"/>
                  <a:gd name="textAreaBottom" fmla="*/ 7200 h 6480"/>
                </a:gdLst>
                <a:ahLst/>
                <a:rect l="textAreaLeft" t="textAreaTop" r="textAreaRight" b="textAreaBottom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7800" bIns="-378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0" name="Freeform 6109"/>
              <p:cNvSpPr/>
              <p:nvPr/>
            </p:nvSpPr>
            <p:spPr>
              <a:xfrm>
                <a:off x="6220080" y="2029680"/>
                <a:ext cx="95040" cy="63720"/>
              </a:xfrm>
              <a:custGeom>
                <a:avLst/>
                <a:gdLst>
                  <a:gd name="textAreaLeft" fmla="*/ 0 w 95040"/>
                  <a:gd name="textAreaRight" fmla="*/ 95760 w 95040"/>
                  <a:gd name="textAreaTop" fmla="*/ 0 h 63720"/>
                  <a:gd name="textAreaBottom" fmla="*/ 64440 h 63720"/>
                </a:gdLst>
                <a:ahLst/>
                <a:rect l="textAreaLeft" t="textAreaTop" r="textAreaRight" b="textAreaBottom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1" name="Freeform 6110"/>
              <p:cNvSpPr/>
              <p:nvPr/>
            </p:nvSpPr>
            <p:spPr>
              <a:xfrm>
                <a:off x="6371280" y="2268720"/>
                <a:ext cx="121320" cy="75600"/>
              </a:xfrm>
              <a:custGeom>
                <a:avLst/>
                <a:gdLst>
                  <a:gd name="textAreaLeft" fmla="*/ 0 w 121320"/>
                  <a:gd name="textAreaRight" fmla="*/ 122040 w 121320"/>
                  <a:gd name="textAreaTop" fmla="*/ 0 h 75600"/>
                  <a:gd name="textAreaBottom" fmla="*/ 76320 h 75600"/>
                </a:gdLst>
                <a:ahLst/>
                <a:rect l="textAreaLeft" t="textAreaTop" r="textAreaRight" b="textAreaBottom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1320" bIns="313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2" name="Freeform 6111"/>
              <p:cNvSpPr/>
              <p:nvPr/>
            </p:nvSpPr>
            <p:spPr>
              <a:xfrm>
                <a:off x="6374880" y="2201040"/>
                <a:ext cx="9720" cy="14400"/>
              </a:xfrm>
              <a:custGeom>
                <a:avLst/>
                <a:gdLst>
                  <a:gd name="textAreaLeft" fmla="*/ 0 w 9720"/>
                  <a:gd name="textAreaRight" fmla="*/ 10440 w 9720"/>
                  <a:gd name="textAreaTop" fmla="*/ 0 h 14400"/>
                  <a:gd name="textAreaBottom" fmla="*/ 15120 h 14400"/>
                </a:gdLst>
                <a:ahLst/>
                <a:rect l="textAreaLeft" t="textAreaTop" r="textAreaRight" b="textAreaBottom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9880" bIns="-298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3" name="Freeform 6112"/>
              <p:cNvSpPr/>
              <p:nvPr/>
            </p:nvSpPr>
            <p:spPr>
              <a:xfrm>
                <a:off x="6430320" y="2346480"/>
                <a:ext cx="35280" cy="22320"/>
              </a:xfrm>
              <a:custGeom>
                <a:avLst/>
                <a:gdLst>
                  <a:gd name="textAreaLeft" fmla="*/ 0 w 35280"/>
                  <a:gd name="textAreaRight" fmla="*/ 36000 w 35280"/>
                  <a:gd name="textAreaTop" fmla="*/ 0 h 22320"/>
                  <a:gd name="textAreaBottom" fmla="*/ 23040 h 22320"/>
                </a:gdLst>
                <a:ahLst/>
                <a:rect l="textAreaLeft" t="textAreaTop" r="textAreaRight" b="textAreaBottom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1960" bIns="-2196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4" name="Freeform 6113"/>
              <p:cNvSpPr/>
              <p:nvPr/>
            </p:nvSpPr>
            <p:spPr>
              <a:xfrm>
                <a:off x="5806800" y="2054160"/>
                <a:ext cx="322920" cy="141480"/>
              </a:xfrm>
              <a:custGeom>
                <a:avLst/>
                <a:gdLst>
                  <a:gd name="textAreaLeft" fmla="*/ 0 w 322920"/>
                  <a:gd name="textAreaRight" fmla="*/ 323640 w 322920"/>
                  <a:gd name="textAreaTop" fmla="*/ 0 h 141480"/>
                  <a:gd name="textAreaBottom" fmla="*/ 142200 h 141480"/>
                </a:gdLst>
                <a:ahLst/>
                <a:rect l="textAreaLeft" t="textAreaTop" r="textAreaRight" b="textAreaBottom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5" name="Freeform 6115"/>
              <p:cNvSpPr/>
              <p:nvPr/>
            </p:nvSpPr>
            <p:spPr>
              <a:xfrm>
                <a:off x="6096960" y="2037600"/>
                <a:ext cx="113760" cy="7776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77760"/>
                  <a:gd name="textAreaBottom" fmla="*/ 78480 h 77760"/>
                </a:gdLst>
                <a:ahLst/>
                <a:rect l="textAreaLeft" t="textAreaTop" r="textAreaRight" b="textAreaBottom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480" bIns="334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6" name="Freeform 6116"/>
              <p:cNvSpPr/>
              <p:nvPr/>
            </p:nvSpPr>
            <p:spPr>
              <a:xfrm>
                <a:off x="6078600" y="1971720"/>
                <a:ext cx="23040" cy="4680"/>
              </a:xfrm>
              <a:custGeom>
                <a:avLst/>
                <a:gdLst>
                  <a:gd name="textAreaLeft" fmla="*/ 0 w 23040"/>
                  <a:gd name="textAreaRight" fmla="*/ 23760 w 23040"/>
                  <a:gd name="textAreaTop" fmla="*/ 0 h 4680"/>
                  <a:gd name="textAreaBottom" fmla="*/ 5400 h 4680"/>
                </a:gdLst>
                <a:ahLst/>
                <a:rect l="textAreaLeft" t="textAreaTop" r="textAreaRight" b="textAreaBottom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9600" bIns="-396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7" name="Freeform 6117"/>
              <p:cNvSpPr/>
              <p:nvPr/>
            </p:nvSpPr>
            <p:spPr>
              <a:xfrm>
                <a:off x="6150600" y="2156760"/>
                <a:ext cx="78480" cy="40680"/>
              </a:xfrm>
              <a:custGeom>
                <a:avLst/>
                <a:gdLst>
                  <a:gd name="textAreaLeft" fmla="*/ 0 w 78480"/>
                  <a:gd name="textAreaRight" fmla="*/ 79200 w 78480"/>
                  <a:gd name="textAreaTop" fmla="*/ 0 h 40680"/>
                  <a:gd name="textAreaBottom" fmla="*/ 41400 h 40680"/>
                </a:gdLst>
                <a:ahLst/>
                <a:rect l="textAreaLeft" t="textAreaTop" r="textAreaRight" b="textAreaBottom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600" bIns="-36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48" name="Freeform 6118"/>
              <p:cNvSpPr/>
              <p:nvPr/>
            </p:nvSpPr>
            <p:spPr>
              <a:xfrm>
                <a:off x="6618240" y="1722600"/>
                <a:ext cx="1072800" cy="704160"/>
              </a:xfrm>
              <a:custGeom>
                <a:avLst/>
                <a:gdLst>
                  <a:gd name="textAreaLeft" fmla="*/ 0 w 1072800"/>
                  <a:gd name="textAreaRight" fmla="*/ 1073520 w 1072800"/>
                  <a:gd name="textAreaTop" fmla="*/ 0 h 704160"/>
                  <a:gd name="textAreaBottom" fmla="*/ 704880 h 704160"/>
                </a:gdLst>
                <a:ahLst/>
                <a:rect l="textAreaLeft" t="textAreaTop" r="textAreaRight" b="textAreaBottom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1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sp>
          <p:nvSpPr>
            <p:cNvPr id="149" name="Freeform 6134"/>
            <p:cNvSpPr/>
            <p:nvPr/>
          </p:nvSpPr>
          <p:spPr>
            <a:xfrm>
              <a:off x="7346520" y="3502800"/>
              <a:ext cx="1800" cy="2520"/>
            </a:xfrm>
            <a:custGeom>
              <a:avLst/>
              <a:gdLst>
                <a:gd name="textAreaLeft" fmla="*/ 0 w 1800"/>
                <a:gd name="textAreaRight" fmla="*/ 2520 w 1800"/>
                <a:gd name="textAreaTop" fmla="*/ 0 h 2520"/>
                <a:gd name="textAreaBottom" fmla="*/ 3240 h 2520"/>
              </a:gdLst>
              <a:ahLst/>
              <a:rect l="textAreaLeft" t="textAreaTop" r="textAreaRight" b="textAreaBottom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pPr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0" name="Freeform 6135"/>
            <p:cNvSpPr/>
            <p:nvPr/>
          </p:nvSpPr>
          <p:spPr>
            <a:xfrm>
              <a:off x="7350120" y="3497760"/>
              <a:ext cx="360" cy="360"/>
            </a:xfrm>
            <a:custGeom>
              <a:avLst/>
              <a:gdLst>
                <a:gd name="textAreaLeft" fmla="*/ 0 w 360"/>
                <a:gd name="textAreaRight" fmla="*/ 1080 w 360"/>
                <a:gd name="textAreaTop" fmla="*/ 0 h 360"/>
                <a:gd name="textAreaBottom" fmla="*/ 1080 h 360"/>
              </a:gdLst>
              <a:ahLst/>
              <a:rect l="textAreaLeft" t="textAreaTop" r="textAreaRight" b="textAreaBottom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pPr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1" name="Freeform 6136"/>
            <p:cNvSpPr/>
            <p:nvPr/>
          </p:nvSpPr>
          <p:spPr>
            <a:xfrm>
              <a:off x="7341840" y="3497400"/>
              <a:ext cx="1800" cy="2520"/>
            </a:xfrm>
            <a:custGeom>
              <a:avLst/>
              <a:gdLst>
                <a:gd name="textAreaLeft" fmla="*/ 0 w 1800"/>
                <a:gd name="textAreaRight" fmla="*/ 2520 w 1800"/>
                <a:gd name="textAreaTop" fmla="*/ 0 h 2520"/>
                <a:gd name="textAreaBottom" fmla="*/ 3240 h 2520"/>
              </a:gdLst>
              <a:ahLst/>
              <a:rect l="textAreaLeft" t="textAreaTop" r="textAreaRight" b="textAreaBottom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1760" bIns="-41760" anchor="t">
              <a:noAutofit/>
            </a:bodyPr>
            <a:p>
              <a:pPr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2" name="Freeform 6138"/>
            <p:cNvSpPr/>
            <p:nvPr/>
          </p:nvSpPr>
          <p:spPr>
            <a:xfrm>
              <a:off x="7342920" y="3505320"/>
              <a:ext cx="1080" cy="1800"/>
            </a:xfrm>
            <a:custGeom>
              <a:avLst/>
              <a:gdLst>
                <a:gd name="textAreaLeft" fmla="*/ 0 w 1080"/>
                <a:gd name="textAreaRight" fmla="*/ 1800 w 1080"/>
                <a:gd name="textAreaTop" fmla="*/ 0 h 1800"/>
                <a:gd name="textAreaBottom" fmla="*/ 2520 h 1800"/>
              </a:gdLst>
              <a:ahLst/>
              <a:rect l="textAreaLeft" t="textAreaTop" r="textAreaRight" b="textAreaBottom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pPr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3" name="Freeform 6144"/>
            <p:cNvSpPr/>
            <p:nvPr/>
          </p:nvSpPr>
          <p:spPr>
            <a:xfrm>
              <a:off x="7340040" y="3491640"/>
              <a:ext cx="2880" cy="1800"/>
            </a:xfrm>
            <a:custGeom>
              <a:avLst/>
              <a:gdLst>
                <a:gd name="textAreaLeft" fmla="*/ 0 w 2880"/>
                <a:gd name="textAreaRight" fmla="*/ 3600 w 2880"/>
                <a:gd name="textAreaTop" fmla="*/ 0 h 1800"/>
                <a:gd name="textAreaBottom" fmla="*/ 2520 h 1800"/>
              </a:gdLst>
              <a:ahLst/>
              <a:rect l="textAreaLeft" t="textAreaTop" r="textAreaRight" b="textAreaBottom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2480" bIns="-42480" anchor="t">
              <a:noAutofit/>
            </a:bodyPr>
            <a:p>
              <a:pPr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4" name="Freeform 6149"/>
            <p:cNvSpPr/>
            <p:nvPr/>
          </p:nvSpPr>
          <p:spPr>
            <a:xfrm>
              <a:off x="7335720" y="3497760"/>
              <a:ext cx="1440" cy="360"/>
            </a:xfrm>
            <a:custGeom>
              <a:avLst/>
              <a:gdLst>
                <a:gd name="textAreaLeft" fmla="*/ 0 w 1440"/>
                <a:gd name="textAreaRight" fmla="*/ 2160 w 1440"/>
                <a:gd name="textAreaTop" fmla="*/ 0 h 360"/>
                <a:gd name="textAreaBottom" fmla="*/ 1080 h 360"/>
              </a:gdLst>
              <a:ahLst/>
              <a:rect l="textAreaLeft" t="textAreaTop" r="textAreaRight" b="textAreaBottom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920" bIns="-43920" anchor="t">
              <a:noAutofit/>
            </a:bodyPr>
            <a:p>
              <a:pPr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5" name="Freeform 6150"/>
            <p:cNvSpPr/>
            <p:nvPr/>
          </p:nvSpPr>
          <p:spPr>
            <a:xfrm>
              <a:off x="7337520" y="3503160"/>
              <a:ext cx="1800" cy="720"/>
            </a:xfrm>
            <a:custGeom>
              <a:avLst/>
              <a:gdLst>
                <a:gd name="textAreaLeft" fmla="*/ 0 w 1800"/>
                <a:gd name="textAreaRight" fmla="*/ 2520 w 1800"/>
                <a:gd name="textAreaTop" fmla="*/ 0 h 720"/>
                <a:gd name="textAreaBottom" fmla="*/ 1440 h 720"/>
              </a:gdLst>
              <a:ahLst/>
              <a:rect l="textAreaLeft" t="textAreaTop" r="textAreaRight" b="textAreaBottom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560" bIns="-43560" anchor="t">
              <a:noAutofit/>
            </a:bodyPr>
            <a:p>
              <a:pPr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cxnSp>
        <p:nvCxnSpPr>
          <p:cNvPr id="156" name="Straight Connector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36240" y="3508920"/>
            <a:ext cx="2180520" cy="1026720"/>
          </a:xfrm>
          <a:prstGeom prst="straightConnector1">
            <a:avLst/>
          </a:prstGeom>
          <a:ln w="9525">
            <a:solidFill>
              <a:srgbClr val="808080"/>
            </a:solidFill>
            <a:round/>
            <a:tailEnd len="sm" type="oval" w="sm"/>
          </a:ln>
        </p:spPr>
      </p:cxnSp>
      <p:sp>
        <p:nvSpPr>
          <p:cNvPr id="157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9520" y="4048920"/>
            <a:ext cx="928800" cy="1020960"/>
          </a:xfrm>
          <a:custGeom>
            <a:avLst/>
            <a:gdLst>
              <a:gd name="textAreaLeft" fmla="*/ 0 w 928800"/>
              <a:gd name="textAreaRight" fmla="*/ 929520 w 928800"/>
              <a:gd name="textAreaTop" fmla="*/ 0 h 1020960"/>
              <a:gd name="textAreaBottom" fmla="*/ 1021680 h 1020960"/>
            </a:gdLst>
            <a:ahLst/>
            <a:rect l="textAreaLeft" t="textAreaTop" r="textAreaRight" b="textAreaBottom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 rotWithShape="0"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8" name="TextBox 71"/>
          <p:cNvSpPr/>
          <p:nvPr/>
        </p:nvSpPr>
        <p:spPr>
          <a:xfrm>
            <a:off x="5077800" y="5169240"/>
            <a:ext cx="126072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2060"/>
                </a:solidFill>
                <a:latin typeface="Calibri Light"/>
              </a:rPr>
              <a:t>JEFFERSON CLINTON 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288200" y="3566880"/>
            <a:ext cx="609480" cy="848160"/>
          </a:xfrm>
          <a:prstGeom prst="straightConnector1">
            <a:avLst/>
          </a:prstGeom>
          <a:ln w="9525">
            <a:solidFill>
              <a:srgbClr val="808080"/>
            </a:solidFill>
            <a:round/>
            <a:tailEnd len="sm" type="oval" w="sm"/>
          </a:ln>
        </p:spPr>
      </p:cxnSp>
      <p:sp>
        <p:nvSpPr>
          <p:cNvPr id="160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0400" y="4048920"/>
            <a:ext cx="928800" cy="1020960"/>
          </a:xfrm>
          <a:custGeom>
            <a:avLst/>
            <a:gdLst>
              <a:gd name="textAreaLeft" fmla="*/ 0 w 928800"/>
              <a:gd name="textAreaRight" fmla="*/ 929520 w 928800"/>
              <a:gd name="textAreaTop" fmla="*/ 0 h 1020960"/>
              <a:gd name="textAreaBottom" fmla="*/ 1021680 h 1020960"/>
            </a:gdLst>
            <a:ahLst/>
            <a:rect l="textAreaLeft" t="textAreaTop" r="textAreaRight" b="textAreaBottom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 rotWithShape="0"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TextBox 72"/>
          <p:cNvSpPr/>
          <p:nvPr/>
        </p:nvSpPr>
        <p:spPr>
          <a:xfrm>
            <a:off x="6731640" y="5117400"/>
            <a:ext cx="12690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2060"/>
                </a:solidFill>
                <a:latin typeface="Calibri Light"/>
              </a:rPr>
              <a:t>CHIA CARLSON</a:t>
            </a:r>
            <a:r>
              <a:rPr b="0" i="1" lang="en-US" sz="1400" spc="-1" strike="noStrike">
                <a:solidFill>
                  <a:srgbClr val="002060"/>
                </a:solidFill>
                <a:latin typeface="Calibri Light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2" name="Straight Connector 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916040" y="3508920"/>
            <a:ext cx="919440" cy="1026720"/>
          </a:xfrm>
          <a:prstGeom prst="straightConnector1">
            <a:avLst/>
          </a:prstGeom>
          <a:ln w="9525">
            <a:solidFill>
              <a:srgbClr val="808080"/>
            </a:solidFill>
            <a:round/>
            <a:tailEnd len="sm" type="oval" w="sm"/>
          </a:ln>
        </p:spPr>
      </p:cxnSp>
      <p:sp>
        <p:nvSpPr>
          <p:cNvPr id="163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1640" y="4048920"/>
            <a:ext cx="928800" cy="1020960"/>
          </a:xfrm>
          <a:custGeom>
            <a:avLst/>
            <a:gdLst>
              <a:gd name="textAreaLeft" fmla="*/ 0 w 928800"/>
              <a:gd name="textAreaRight" fmla="*/ 929520 w 928800"/>
              <a:gd name="textAreaTop" fmla="*/ 0 h 1020960"/>
              <a:gd name="textAreaBottom" fmla="*/ 1021680 h 1020960"/>
            </a:gdLst>
            <a:ahLst/>
            <a:rect l="textAreaLeft" t="textAreaTop" r="textAreaRight" b="textAreaBottom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 rotWithShape="0"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TextBox 73"/>
          <p:cNvSpPr/>
          <p:nvPr/>
        </p:nvSpPr>
        <p:spPr>
          <a:xfrm>
            <a:off x="8392680" y="5117400"/>
            <a:ext cx="12081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2060"/>
                </a:solidFill>
                <a:latin typeface="Calibri Light"/>
              </a:rPr>
              <a:t>NKATEKEH BLAISE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Straight Connector 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916040" y="3502800"/>
            <a:ext cx="2475360" cy="856800"/>
          </a:xfrm>
          <a:prstGeom prst="straightConnector1">
            <a:avLst/>
          </a:prstGeom>
          <a:ln w="9525">
            <a:solidFill>
              <a:srgbClr val="808080"/>
            </a:solidFill>
            <a:round/>
            <a:tailEnd len="sm" type="oval" w="sm"/>
          </a:ln>
        </p:spPr>
      </p:cxnSp>
      <p:sp>
        <p:nvSpPr>
          <p:cNvPr id="166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2880" y="4048920"/>
            <a:ext cx="928800" cy="1020960"/>
          </a:xfrm>
          <a:custGeom>
            <a:avLst/>
            <a:gdLst>
              <a:gd name="textAreaLeft" fmla="*/ 0 w 928800"/>
              <a:gd name="textAreaRight" fmla="*/ 929520 w 928800"/>
              <a:gd name="textAreaTop" fmla="*/ 0 h 1020960"/>
              <a:gd name="textAreaBottom" fmla="*/ 1021680 h 1020960"/>
            </a:gdLst>
            <a:ahLst/>
            <a:rect l="textAreaLeft" t="textAreaTop" r="textAreaRight" b="textAreaBottom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 rotWithShape="0"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7" name="TextBox 74"/>
          <p:cNvSpPr/>
          <p:nvPr/>
        </p:nvSpPr>
        <p:spPr>
          <a:xfrm>
            <a:off x="9880200" y="5117400"/>
            <a:ext cx="8636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2060"/>
                </a:solidFill>
                <a:latin typeface="Calibri Light"/>
              </a:rPr>
              <a:t>KOLLE DORIS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8" name="Group 93"/>
          <p:cNvGrpSpPr/>
          <p:nvPr/>
        </p:nvGrpSpPr>
        <p:grpSpPr>
          <a:xfrm>
            <a:off x="7367760" y="4174200"/>
            <a:ext cx="8010720" cy="7364520"/>
            <a:chOff x="7367760" y="4174200"/>
            <a:chExt cx="8010720" cy="7364520"/>
          </a:xfrm>
        </p:grpSpPr>
        <p:sp>
          <p:nvSpPr>
            <p:cNvPr id="169" name="Freeform 10"/>
            <p:cNvSpPr/>
            <p:nvPr/>
          </p:nvSpPr>
          <p:spPr>
            <a:xfrm rot="3130200">
              <a:off x="9268200" y="4808160"/>
              <a:ext cx="4590360" cy="6096240"/>
            </a:xfrm>
            <a:custGeom>
              <a:avLst/>
              <a:gdLst>
                <a:gd name="textAreaLeft" fmla="*/ 0 w 4590360"/>
                <a:gd name="textAreaRight" fmla="*/ 4591080 w 4590360"/>
                <a:gd name="textAreaTop" fmla="*/ 0 h 6096240"/>
                <a:gd name="textAreaBottom" fmla="*/ 6096960 h 6096240"/>
              </a:gdLst>
              <a:ah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70" name="Freeform 11"/>
            <p:cNvSpPr/>
            <p:nvPr/>
          </p:nvSpPr>
          <p:spPr>
            <a:xfrm rot="3130200">
              <a:off x="8719560" y="5021280"/>
              <a:ext cx="4634280" cy="5692320"/>
            </a:xfrm>
            <a:custGeom>
              <a:avLst/>
              <a:gdLst>
                <a:gd name="textAreaLeft" fmla="*/ 0 w 4634280"/>
                <a:gd name="textAreaRight" fmla="*/ 4635000 w 4634280"/>
                <a:gd name="textAreaTop" fmla="*/ 0 h 5692320"/>
                <a:gd name="textAreaBottom" fmla="*/ 5693040 h 5692320"/>
              </a:gdLst>
              <a:ah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71" name="Freeform 12"/>
            <p:cNvSpPr/>
            <p:nvPr/>
          </p:nvSpPr>
          <p:spPr>
            <a:xfrm rot="3130200">
              <a:off x="9358200" y="5334120"/>
              <a:ext cx="4006440" cy="5357520"/>
            </a:xfrm>
            <a:custGeom>
              <a:avLst/>
              <a:gdLst>
                <a:gd name="textAreaLeft" fmla="*/ 0 w 4006440"/>
                <a:gd name="textAreaRight" fmla="*/ 4007160 w 4006440"/>
                <a:gd name="textAreaTop" fmla="*/ 0 h 5357520"/>
                <a:gd name="textAreaBottom" fmla="*/ 5358240 h 5357520"/>
              </a:gdLst>
              <a:ah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172" name="Picture 90" descr=""/>
          <p:cNvPicPr/>
          <p:nvPr/>
        </p:nvPicPr>
        <p:blipFill>
          <a:blip r:embed="rId1"/>
          <a:srcRect l="0" t="-21880" r="0" b="38430"/>
          <a:stretch/>
        </p:blipFill>
        <p:spPr>
          <a:xfrm>
            <a:off x="5112000" y="3842280"/>
            <a:ext cx="1066320" cy="118656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91" descr=""/>
          <p:cNvPicPr/>
          <p:nvPr/>
        </p:nvPicPr>
        <p:blipFill>
          <a:blip r:embed="rId2"/>
          <a:stretch/>
        </p:blipFill>
        <p:spPr>
          <a:xfrm>
            <a:off x="6845400" y="4121280"/>
            <a:ext cx="920880" cy="87588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92" descr=""/>
          <p:cNvPicPr/>
          <p:nvPr/>
        </p:nvPicPr>
        <p:blipFill>
          <a:blip r:embed="rId3"/>
          <a:stretch/>
        </p:blipFill>
        <p:spPr>
          <a:xfrm>
            <a:off x="8454240" y="4174560"/>
            <a:ext cx="821880" cy="83952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99" descr=""/>
          <p:cNvPicPr/>
          <p:nvPr/>
        </p:nvPicPr>
        <p:blipFill>
          <a:blip r:embed="rId4"/>
          <a:stretch/>
        </p:blipFill>
        <p:spPr>
          <a:xfrm>
            <a:off x="10001880" y="4093560"/>
            <a:ext cx="776880" cy="93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1"/>
          <p:cNvSpPr/>
          <p:nvPr/>
        </p:nvSpPr>
        <p:spPr>
          <a:xfrm>
            <a:off x="4699800" y="291240"/>
            <a:ext cx="484488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8335e5"/>
                </a:solidFill>
                <a:latin typeface="Segoe UI"/>
              </a:rPr>
              <a:t>AGENDA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7" name="Group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4160" y="949680"/>
            <a:ext cx="6647760" cy="3918600"/>
            <a:chOff x="1424160" y="949680"/>
            <a:chExt cx="6647760" cy="3918600"/>
          </a:xfrm>
        </p:grpSpPr>
        <p:sp>
          <p:nvSpPr>
            <p:cNvPr id="178" name="Rectangle 7"/>
            <p:cNvSpPr/>
            <p:nvPr/>
          </p:nvSpPr>
          <p:spPr>
            <a:xfrm>
              <a:off x="1424160" y="949680"/>
              <a:ext cx="400932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2060"/>
                  </a:solidFill>
                  <a:latin typeface="Times New Roman"/>
                </a:rPr>
                <a:t>Objectives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Rectangle 9"/>
            <p:cNvSpPr/>
            <p:nvPr/>
          </p:nvSpPr>
          <p:spPr>
            <a:xfrm>
              <a:off x="1424160" y="1764720"/>
              <a:ext cx="34131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2060"/>
                  </a:solidFill>
                  <a:latin typeface="Times New Roman"/>
                </a:rPr>
                <a:t>Functional requirements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Rectangle 11"/>
            <p:cNvSpPr/>
            <p:nvPr/>
          </p:nvSpPr>
          <p:spPr>
            <a:xfrm>
              <a:off x="1503720" y="2541600"/>
              <a:ext cx="34131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2060"/>
                  </a:solidFill>
                  <a:latin typeface="Times New Roman"/>
                </a:rPr>
                <a:t>Non-functional requirements 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1" name="Rectangle 13"/>
            <p:cNvSpPr/>
            <p:nvPr/>
          </p:nvSpPr>
          <p:spPr>
            <a:xfrm>
              <a:off x="3809880" y="3405960"/>
              <a:ext cx="4262040" cy="1462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2" name="Group 61"/>
          <p:cNvGrpSpPr/>
          <p:nvPr/>
        </p:nvGrpSpPr>
        <p:grpSpPr>
          <a:xfrm>
            <a:off x="4605840" y="-1120680"/>
            <a:ext cx="8739000" cy="8951400"/>
            <a:chOff x="4605840" y="-1120680"/>
            <a:chExt cx="8739000" cy="8951400"/>
          </a:xfrm>
        </p:grpSpPr>
        <p:sp>
          <p:nvSpPr>
            <p:cNvPr id="183" name="Freeform 22"/>
            <p:cNvSpPr/>
            <p:nvPr/>
          </p:nvSpPr>
          <p:spPr>
            <a:xfrm>
              <a:off x="4605840" y="-17640"/>
              <a:ext cx="8739000" cy="7848000"/>
            </a:xfrm>
            <a:custGeom>
              <a:avLst/>
              <a:gdLst>
                <a:gd name="textAreaLeft" fmla="*/ 0 w 8739000"/>
                <a:gd name="textAreaRight" fmla="*/ 8739720 w 8739000"/>
                <a:gd name="textAreaTop" fmla="*/ 0 h 7848000"/>
                <a:gd name="textAreaBottom" fmla="*/ 7848720 h 7848000"/>
              </a:gdLst>
              <a:ahLst/>
              <a:rect l="textAreaLeft" t="textAreaTop" r="textAreaRight" b="textAreaBottom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4" name="Freeform 23"/>
            <p:cNvSpPr/>
            <p:nvPr/>
          </p:nvSpPr>
          <p:spPr>
            <a:xfrm>
              <a:off x="7385760" y="1648800"/>
              <a:ext cx="4730040" cy="4550760"/>
            </a:xfrm>
            <a:custGeom>
              <a:avLst/>
              <a:gdLst>
                <a:gd name="textAreaLeft" fmla="*/ 0 w 4730040"/>
                <a:gd name="textAreaRight" fmla="*/ 4730760 w 4730040"/>
                <a:gd name="textAreaTop" fmla="*/ 0 h 4550760"/>
                <a:gd name="textAreaBottom" fmla="*/ 4551480 h 4550760"/>
              </a:gdLst>
              <a:ahLst/>
              <a:rect l="textAreaLeft" t="textAreaTop" r="textAreaRight" b="textAreaBottom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5" name="Freeform 24"/>
            <p:cNvSpPr/>
            <p:nvPr/>
          </p:nvSpPr>
          <p:spPr>
            <a:xfrm>
              <a:off x="8148600" y="1648800"/>
              <a:ext cx="3430800" cy="1878120"/>
            </a:xfrm>
            <a:custGeom>
              <a:avLst/>
              <a:gdLst>
                <a:gd name="textAreaLeft" fmla="*/ 0 w 3430800"/>
                <a:gd name="textAreaRight" fmla="*/ 3431520 w 3430800"/>
                <a:gd name="textAreaTop" fmla="*/ 0 h 1878120"/>
                <a:gd name="textAreaBottom" fmla="*/ 1878840 h 1878120"/>
              </a:gdLst>
              <a:ahLst/>
              <a:rect l="textAreaLeft" t="textAreaTop" r="textAreaRight" b="textAreaBottom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6" name="Freeform 25"/>
            <p:cNvSpPr/>
            <p:nvPr/>
          </p:nvSpPr>
          <p:spPr>
            <a:xfrm>
              <a:off x="8645760" y="1632240"/>
              <a:ext cx="1550160" cy="681840"/>
            </a:xfrm>
            <a:custGeom>
              <a:avLst/>
              <a:gdLst>
                <a:gd name="textAreaLeft" fmla="*/ 0 w 1550160"/>
                <a:gd name="textAreaRight" fmla="*/ 1550880 w 1550160"/>
                <a:gd name="textAreaTop" fmla="*/ 0 h 681840"/>
                <a:gd name="textAreaBottom" fmla="*/ 682560 h 681840"/>
              </a:gdLst>
              <a:ahLst/>
              <a:rect l="textAreaLeft" t="textAreaTop" r="textAreaRight" b="textAreaBottom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7" name="Freeform 26"/>
            <p:cNvSpPr/>
            <p:nvPr/>
          </p:nvSpPr>
          <p:spPr>
            <a:xfrm>
              <a:off x="8470440" y="2094120"/>
              <a:ext cx="628200" cy="525240"/>
            </a:xfrm>
            <a:custGeom>
              <a:avLst/>
              <a:gdLst>
                <a:gd name="textAreaLeft" fmla="*/ 0 w 628200"/>
                <a:gd name="textAreaRight" fmla="*/ 628920 w 628200"/>
                <a:gd name="textAreaTop" fmla="*/ 0 h 525240"/>
                <a:gd name="textAreaBottom" fmla="*/ 525960 h 525240"/>
              </a:gdLst>
              <a:ahLst/>
              <a:rect l="textAreaLeft" t="textAreaTop" r="textAreaRight" b="textAreaBottom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8" name="Freeform 27"/>
            <p:cNvSpPr/>
            <p:nvPr/>
          </p:nvSpPr>
          <p:spPr>
            <a:xfrm>
              <a:off x="8610480" y="2288160"/>
              <a:ext cx="488160" cy="331200"/>
            </a:xfrm>
            <a:custGeom>
              <a:avLst/>
              <a:gdLst>
                <a:gd name="textAreaLeft" fmla="*/ 0 w 488160"/>
                <a:gd name="textAreaRight" fmla="*/ 488880 w 488160"/>
                <a:gd name="textAreaTop" fmla="*/ 0 h 331200"/>
                <a:gd name="textAreaBottom" fmla="*/ 331920 h 331200"/>
              </a:gdLst>
              <a:ahLst/>
              <a:rect l="textAreaLeft" t="textAreaTop" r="textAreaRight" b="textAreaBottom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9" name="Freeform 28"/>
            <p:cNvSpPr/>
            <p:nvPr/>
          </p:nvSpPr>
          <p:spPr>
            <a:xfrm>
              <a:off x="12899880" y="-25920"/>
              <a:ext cx="444600" cy="7560"/>
            </a:xfrm>
            <a:custGeom>
              <a:avLst/>
              <a:gdLst>
                <a:gd name="textAreaLeft" fmla="*/ 0 w 444600"/>
                <a:gd name="textAreaRight" fmla="*/ 445320 w 444600"/>
                <a:gd name="textAreaTop" fmla="*/ 0 h 7560"/>
                <a:gd name="textAreaBottom" fmla="*/ 8280 h 7560"/>
              </a:gdLst>
              <a:ahLst/>
              <a:rect l="textAreaLeft" t="textAreaTop" r="textAreaRight" b="textAreaBottom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3960" bIns="396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190" name="Group 59"/>
            <p:cNvGrpSpPr/>
            <p:nvPr/>
          </p:nvGrpSpPr>
          <p:grpSpPr>
            <a:xfrm>
              <a:off x="8148600" y="599040"/>
              <a:ext cx="2191680" cy="2566440"/>
              <a:chOff x="8148600" y="599040"/>
              <a:chExt cx="2191680" cy="2566440"/>
            </a:xfrm>
          </p:grpSpPr>
          <p:sp>
            <p:nvSpPr>
              <p:cNvPr id="191" name="Freeform 29"/>
              <p:cNvSpPr/>
              <p:nvPr/>
            </p:nvSpPr>
            <p:spPr>
              <a:xfrm>
                <a:off x="8148600" y="2516760"/>
                <a:ext cx="677880" cy="648720"/>
              </a:xfrm>
              <a:custGeom>
                <a:avLst/>
                <a:gdLst>
                  <a:gd name="textAreaLeft" fmla="*/ 0 w 677880"/>
                  <a:gd name="textAreaRight" fmla="*/ 678600 w 677880"/>
                  <a:gd name="textAreaTop" fmla="*/ 0 h 648720"/>
                  <a:gd name="textAreaBottom" fmla="*/ 649440 h 648720"/>
                </a:gdLst>
                <a:ahLst/>
                <a:rect l="textAreaLeft" t="textAreaTop" r="textAreaRight" b="textAreaBottom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3002f"/>
                  </a:gs>
                  <a:gs pos="100000">
                    <a:srgbClr val="f870ff"/>
                  </a:gs>
                </a:gsLst>
                <a:lin ang="19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192" name="Freeform 30"/>
              <p:cNvSpPr/>
              <p:nvPr/>
            </p:nvSpPr>
            <p:spPr>
              <a:xfrm>
                <a:off x="8532360" y="599040"/>
                <a:ext cx="1807920" cy="2040840"/>
              </a:xfrm>
              <a:custGeom>
                <a:avLst/>
                <a:gdLst>
                  <a:gd name="textAreaLeft" fmla="*/ 0 w 1807920"/>
                  <a:gd name="textAreaRight" fmla="*/ 1808640 w 1807920"/>
                  <a:gd name="textAreaTop" fmla="*/ 0 h 2040840"/>
                  <a:gd name="textAreaBottom" fmla="*/ 2041560 h 2040840"/>
                </a:gdLst>
                <a:ahLst/>
                <a:rect l="textAreaLeft" t="textAreaTop" r="textAreaRight" b="textAreaBottom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3002f"/>
                  </a:gs>
                  <a:gs pos="100000">
                    <a:srgbClr val="f870ff"/>
                  </a:gs>
                </a:gsLst>
                <a:lin ang="19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sp>
          <p:nvSpPr>
            <p:cNvPr id="193" name="Freeform 31"/>
            <p:cNvSpPr/>
            <p:nvPr/>
          </p:nvSpPr>
          <p:spPr>
            <a:xfrm>
              <a:off x="8072280" y="1648800"/>
              <a:ext cx="5272200" cy="6181920"/>
            </a:xfrm>
            <a:custGeom>
              <a:avLst/>
              <a:gdLst>
                <a:gd name="textAreaLeft" fmla="*/ 0 w 5272200"/>
                <a:gd name="textAreaRight" fmla="*/ 5272920 w 5272200"/>
                <a:gd name="textAreaTop" fmla="*/ 0 h 6181920"/>
                <a:gd name="textAreaBottom" fmla="*/ 6182640 h 6181920"/>
              </a:gdLst>
              <a:ahLst/>
              <a:rect l="textAreaLeft" t="textAreaTop" r="textAreaRight" b="textAreaBottom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 rotWithShape="0"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4" name="Freeform 32"/>
            <p:cNvSpPr/>
            <p:nvPr/>
          </p:nvSpPr>
          <p:spPr>
            <a:xfrm>
              <a:off x="8200080" y="1784880"/>
              <a:ext cx="3259800" cy="2319120"/>
            </a:xfrm>
            <a:custGeom>
              <a:avLst/>
              <a:gdLst>
                <a:gd name="textAreaLeft" fmla="*/ 0 w 3259800"/>
                <a:gd name="textAreaRight" fmla="*/ 3260520 w 3259800"/>
                <a:gd name="textAreaTop" fmla="*/ 0 h 2319120"/>
                <a:gd name="textAreaBottom" fmla="*/ 2319840 h 2319120"/>
              </a:gdLst>
              <a:ahLst/>
              <a:rect l="textAreaLeft" t="textAreaTop" r="textAreaRight" b="textAreaBottom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5" name="Freeform 33"/>
            <p:cNvSpPr/>
            <p:nvPr/>
          </p:nvSpPr>
          <p:spPr>
            <a:xfrm>
              <a:off x="10662480" y="3669840"/>
              <a:ext cx="1108800" cy="778680"/>
            </a:xfrm>
            <a:custGeom>
              <a:avLst/>
              <a:gdLst>
                <a:gd name="textAreaLeft" fmla="*/ 0 w 1108800"/>
                <a:gd name="textAreaRight" fmla="*/ 1109520 w 1108800"/>
                <a:gd name="textAreaTop" fmla="*/ 0 h 778680"/>
                <a:gd name="textAreaBottom" fmla="*/ 779400 h 778680"/>
              </a:gdLst>
              <a:ahLst/>
              <a:rect l="textAreaLeft" t="textAreaTop" r="textAreaRight" b="textAreaBottom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6" name="Freeform 34"/>
            <p:cNvSpPr/>
            <p:nvPr/>
          </p:nvSpPr>
          <p:spPr>
            <a:xfrm>
              <a:off x="10662480" y="3875760"/>
              <a:ext cx="2682360" cy="3954600"/>
            </a:xfrm>
            <a:custGeom>
              <a:avLst/>
              <a:gdLst>
                <a:gd name="textAreaLeft" fmla="*/ 0 w 2682360"/>
                <a:gd name="textAreaRight" fmla="*/ 2683080 w 2682360"/>
                <a:gd name="textAreaTop" fmla="*/ 0 h 3954600"/>
                <a:gd name="textAreaBottom" fmla="*/ 3955320 h 3954600"/>
              </a:gdLst>
              <a:ahLst/>
              <a:rect l="textAreaLeft" t="textAreaTop" r="textAreaRight" b="textAreaBottom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 rotWithShape="0"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7" name="Freeform 35"/>
            <p:cNvSpPr/>
            <p:nvPr/>
          </p:nvSpPr>
          <p:spPr>
            <a:xfrm>
              <a:off x="10662480" y="4084200"/>
              <a:ext cx="2051280" cy="3362760"/>
            </a:xfrm>
            <a:custGeom>
              <a:avLst/>
              <a:gdLst>
                <a:gd name="textAreaLeft" fmla="*/ 0 w 2051280"/>
                <a:gd name="textAreaRight" fmla="*/ 2052000 w 2051280"/>
                <a:gd name="textAreaTop" fmla="*/ 0 h 3362760"/>
                <a:gd name="textAreaBottom" fmla="*/ 3363480 h 3362760"/>
              </a:gdLst>
              <a:ahLst/>
              <a:rect l="textAreaLeft" t="textAreaTop" r="textAreaRight" b="textAreaBottom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 rotWithShape="0">
              <a:gsLst>
                <a:gs pos="44000">
                  <a:srgbClr val="371dbd"/>
                </a:gs>
                <a:gs pos="100000">
                  <a:srgbClr val="5936e0"/>
                </a:gs>
              </a:gsLst>
              <a:lin ang="13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8" name="Freeform: Shape 66"/>
            <p:cNvSpPr/>
            <p:nvPr/>
          </p:nvSpPr>
          <p:spPr>
            <a:xfrm rot="20923200">
              <a:off x="6973200" y="-514440"/>
              <a:ext cx="6315120" cy="1193040"/>
            </a:xfrm>
            <a:custGeom>
              <a:avLst/>
              <a:gdLst>
                <a:gd name="textAreaLeft" fmla="*/ 0 w 6315120"/>
                <a:gd name="textAreaRight" fmla="*/ 6315840 w 6315120"/>
                <a:gd name="textAreaTop" fmla="*/ 0 h 1193040"/>
                <a:gd name="textAreaBottom" fmla="*/ 1193760 h 1193040"/>
              </a:gdLst>
              <a:ahLst/>
              <a:rect l="textAreaLeft" t="textAreaTop" r="textAreaRight" b="textAreaBottom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83000">
                  <a:srgbClr val="6672e4"/>
                </a:gs>
              </a:gsLst>
              <a:lin ang="1722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99" name="TextBox 25"/>
          <p:cNvSpPr/>
          <p:nvPr/>
        </p:nvSpPr>
        <p:spPr>
          <a:xfrm>
            <a:off x="705960" y="826560"/>
            <a:ext cx="28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26"/>
          <p:cNvSpPr/>
          <p:nvPr/>
        </p:nvSpPr>
        <p:spPr>
          <a:xfrm>
            <a:off x="702720" y="1641960"/>
            <a:ext cx="248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Box 27"/>
          <p:cNvSpPr/>
          <p:nvPr/>
        </p:nvSpPr>
        <p:spPr>
          <a:xfrm>
            <a:off x="700200" y="2418480"/>
            <a:ext cx="248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Box 28"/>
          <p:cNvSpPr/>
          <p:nvPr/>
        </p:nvSpPr>
        <p:spPr>
          <a:xfrm>
            <a:off x="677160" y="3206160"/>
            <a:ext cx="268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Box 30"/>
          <p:cNvSpPr/>
          <p:nvPr/>
        </p:nvSpPr>
        <p:spPr>
          <a:xfrm>
            <a:off x="670320" y="4000320"/>
            <a:ext cx="275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Box 31"/>
          <p:cNvSpPr/>
          <p:nvPr/>
        </p:nvSpPr>
        <p:spPr>
          <a:xfrm>
            <a:off x="680400" y="4863600"/>
            <a:ext cx="28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Box 32"/>
          <p:cNvSpPr/>
          <p:nvPr/>
        </p:nvSpPr>
        <p:spPr>
          <a:xfrm>
            <a:off x="685800" y="5715000"/>
            <a:ext cx="228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tangle: Rounded Corners 5"/>
          <p:cNvSpPr/>
          <p:nvPr/>
        </p:nvSpPr>
        <p:spPr>
          <a:xfrm>
            <a:off x="440640" y="676080"/>
            <a:ext cx="842400" cy="688320"/>
          </a:xfrm>
          <a:prstGeom prst="roundRect">
            <a:avLst>
              <a:gd name="adj" fmla="val 50000"/>
            </a:avLst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7" name="Rectangle: Rounded Corners 5"/>
          <p:cNvSpPr/>
          <p:nvPr/>
        </p:nvSpPr>
        <p:spPr>
          <a:xfrm>
            <a:off x="405720" y="1471320"/>
            <a:ext cx="842400" cy="688320"/>
          </a:xfrm>
          <a:prstGeom prst="roundRect">
            <a:avLst>
              <a:gd name="adj" fmla="val 50000"/>
            </a:avLst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8" name="Rectangle: Rounded Corners 5"/>
          <p:cNvSpPr/>
          <p:nvPr/>
        </p:nvSpPr>
        <p:spPr>
          <a:xfrm>
            <a:off x="405720" y="2258640"/>
            <a:ext cx="842400" cy="688320"/>
          </a:xfrm>
          <a:prstGeom prst="roundRect">
            <a:avLst>
              <a:gd name="adj" fmla="val 50000"/>
            </a:avLst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9" name="Rectangle: Rounded Corners 5"/>
          <p:cNvSpPr/>
          <p:nvPr/>
        </p:nvSpPr>
        <p:spPr>
          <a:xfrm>
            <a:off x="391320" y="3048840"/>
            <a:ext cx="842400" cy="688320"/>
          </a:xfrm>
          <a:prstGeom prst="roundRect">
            <a:avLst>
              <a:gd name="adj" fmla="val 50000"/>
            </a:avLst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0" name="Rectangle 69"/>
          <p:cNvSpPr/>
          <p:nvPr/>
        </p:nvSpPr>
        <p:spPr>
          <a:xfrm>
            <a:off x="1503720" y="3298320"/>
            <a:ext cx="341316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Times New Roman"/>
              </a:rPr>
              <a:t>Plan and life cycle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Rectangle: Rounded Corners 5"/>
          <p:cNvSpPr/>
          <p:nvPr/>
        </p:nvSpPr>
        <p:spPr>
          <a:xfrm>
            <a:off x="405720" y="3840480"/>
            <a:ext cx="842400" cy="688320"/>
          </a:xfrm>
          <a:prstGeom prst="roundRect">
            <a:avLst>
              <a:gd name="adj" fmla="val 50000"/>
            </a:avLst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2" name="Rectangle 71"/>
          <p:cNvSpPr/>
          <p:nvPr/>
        </p:nvSpPr>
        <p:spPr>
          <a:xfrm>
            <a:off x="1503720" y="4061880"/>
            <a:ext cx="341316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Times New Roman"/>
              </a:rPr>
              <a:t>Security measures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Rectangle 72"/>
          <p:cNvSpPr/>
          <p:nvPr/>
        </p:nvSpPr>
        <p:spPr>
          <a:xfrm>
            <a:off x="1424160" y="5502240"/>
            <a:ext cx="341316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Times New Roman"/>
              </a:rPr>
              <a:t>UML diagrams(use-case, sequence, class and activity diagrams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Rectangle 73"/>
          <p:cNvSpPr/>
          <p:nvPr/>
        </p:nvSpPr>
        <p:spPr>
          <a:xfrm>
            <a:off x="1503720" y="4930920"/>
            <a:ext cx="341316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Times New Roman"/>
              </a:rPr>
              <a:t>Gantt chat graph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Rectangle: Rounded Corners 5"/>
          <p:cNvSpPr/>
          <p:nvPr/>
        </p:nvSpPr>
        <p:spPr>
          <a:xfrm>
            <a:off x="386640" y="4695480"/>
            <a:ext cx="842400" cy="688320"/>
          </a:xfrm>
          <a:prstGeom prst="roundRect">
            <a:avLst>
              <a:gd name="adj" fmla="val 50000"/>
            </a:avLst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6" name="Rectangle: Rounded Corners 5"/>
          <p:cNvSpPr/>
          <p:nvPr/>
        </p:nvSpPr>
        <p:spPr>
          <a:xfrm>
            <a:off x="403200" y="5502240"/>
            <a:ext cx="842400" cy="688320"/>
          </a:xfrm>
          <a:prstGeom prst="roundRect">
            <a:avLst>
              <a:gd name="adj" fmla="val 50000"/>
            </a:avLst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2"/>
          <p:cNvGrpSpPr/>
          <p:nvPr/>
        </p:nvGrpSpPr>
        <p:grpSpPr>
          <a:xfrm>
            <a:off x="-612000" y="-3716640"/>
            <a:ext cx="12606840" cy="14624280"/>
            <a:chOff x="-612000" y="-3716640"/>
            <a:chExt cx="12606840" cy="14624280"/>
          </a:xfrm>
        </p:grpSpPr>
        <p:sp>
          <p:nvSpPr>
            <p:cNvPr id="218" name="Freeform 10"/>
            <p:cNvSpPr/>
            <p:nvPr/>
          </p:nvSpPr>
          <p:spPr>
            <a:xfrm rot="9420000">
              <a:off x="1293480" y="-1846440"/>
              <a:ext cx="8672760" cy="11517840"/>
            </a:xfrm>
            <a:custGeom>
              <a:avLst/>
              <a:gdLst>
                <a:gd name="textAreaLeft" fmla="*/ 0 w 8672760"/>
                <a:gd name="textAreaRight" fmla="*/ 8673480 w 8672760"/>
                <a:gd name="textAreaTop" fmla="*/ 0 h 11517840"/>
                <a:gd name="textAreaBottom" fmla="*/ 11518560 h 11517840"/>
              </a:gdLst>
              <a:ahLst/>
              <a:rect l="textAreaLeft" t="textAreaTop" r="textAreaRight" b="textAreaBottom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 rotWithShape="0"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19" name="Freeform 11"/>
            <p:cNvSpPr/>
            <p:nvPr/>
          </p:nvSpPr>
          <p:spPr>
            <a:xfrm rot="9420000">
              <a:off x="1485360" y="-2433240"/>
              <a:ext cx="8756280" cy="10755360"/>
            </a:xfrm>
            <a:custGeom>
              <a:avLst/>
              <a:gdLst>
                <a:gd name="textAreaLeft" fmla="*/ 0 w 8756280"/>
                <a:gd name="textAreaRight" fmla="*/ 8757000 w 8756280"/>
                <a:gd name="textAreaTop" fmla="*/ 0 h 10755360"/>
                <a:gd name="textAreaBottom" fmla="*/ 10756080 h 10755360"/>
              </a:gdLst>
              <a:ahLst/>
              <a:rect l="textAreaLeft" t="textAreaTop" r="textAreaRight" b="textAreaBottom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148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20" name="Freeform 12"/>
            <p:cNvSpPr/>
            <p:nvPr/>
          </p:nvSpPr>
          <p:spPr>
            <a:xfrm rot="9420000">
              <a:off x="1656000" y="-1593720"/>
              <a:ext cx="7569720" cy="10122120"/>
            </a:xfrm>
            <a:custGeom>
              <a:avLst/>
              <a:gdLst>
                <a:gd name="textAreaLeft" fmla="*/ 0 w 7569720"/>
                <a:gd name="textAreaRight" fmla="*/ 7570440 w 7569720"/>
                <a:gd name="textAreaTop" fmla="*/ 0 h 10122120"/>
                <a:gd name="textAreaBottom" fmla="*/ 10122840 h 10122120"/>
              </a:gdLst>
              <a:ahLst/>
              <a:rect l="textAreaLeft" t="textAreaTop" r="textAreaRight" b="textAreaBottom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962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21" name="TextBox 15"/>
          <p:cNvSpPr/>
          <p:nvPr/>
        </p:nvSpPr>
        <p:spPr>
          <a:xfrm>
            <a:off x="1280520" y="2462040"/>
            <a:ext cx="79567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50000"/>
              </a:lnSpc>
            </a:pPr>
            <a:r>
              <a:rPr b="1" lang="en-US" sz="2400" spc="-1" strike="noStrike">
                <a:solidFill>
                  <a:schemeClr val="lt1"/>
                </a:solidFill>
                <a:latin typeface="Arial Black"/>
              </a:rPr>
              <a:t>Application for the management of  services, selling and maintenance of computer material.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Rectangle 17"/>
          <p:cNvSpPr/>
          <p:nvPr/>
        </p:nvSpPr>
        <p:spPr>
          <a:xfrm>
            <a:off x="2913840" y="1353600"/>
            <a:ext cx="53773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4800" spc="-1" strike="noStrike">
                <a:solidFill>
                  <a:schemeClr val="lt1"/>
                </a:solidFill>
                <a:latin typeface="Arial Black"/>
              </a:rPr>
              <a:t>Objective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345"/>
          <p:cNvSpPr/>
          <p:nvPr/>
        </p:nvSpPr>
        <p:spPr>
          <a:xfrm>
            <a:off x="2689920" y="748080"/>
            <a:ext cx="533304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600" spc="-1" strike="noStrike">
                <a:solidFill>
                  <a:srgbClr val="8335e5"/>
                </a:solidFill>
                <a:latin typeface="Segoe UI"/>
              </a:rPr>
              <a:t>	</a:t>
            </a:r>
            <a:r>
              <a:rPr b="1" lang="en-US" sz="3200" spc="-1" strike="noStrike">
                <a:solidFill>
                  <a:srgbClr val="8335e5"/>
                </a:solidFill>
                <a:latin typeface="Segoe UI"/>
              </a:rPr>
              <a:t>Specific Objectives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Box 339"/>
          <p:cNvSpPr/>
          <p:nvPr/>
        </p:nvSpPr>
        <p:spPr>
          <a:xfrm>
            <a:off x="9693000" y="4466160"/>
            <a:ext cx="159372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4.  Implement reporting tools for analyzing sales service and data maintenance</a:t>
            </a:r>
            <a:r>
              <a:rPr b="1" lang="en-US" sz="1600" spc="-1" strike="noStrike">
                <a:solidFill>
                  <a:srgbClr val="002060"/>
                </a:solidFill>
                <a:latin typeface="Segoe UI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5" name="Group 40"/>
          <p:cNvGrpSpPr/>
          <p:nvPr/>
        </p:nvGrpSpPr>
        <p:grpSpPr>
          <a:xfrm>
            <a:off x="3476160" y="2366280"/>
            <a:ext cx="1396440" cy="1396440"/>
            <a:chOff x="3476160" y="2366280"/>
            <a:chExt cx="1396440" cy="1396440"/>
          </a:xfrm>
        </p:grpSpPr>
        <p:sp>
          <p:nvSpPr>
            <p:cNvPr id="226" name="Freeform 25"/>
            <p:cNvSpPr/>
            <p:nvPr/>
          </p:nvSpPr>
          <p:spPr>
            <a:xfrm>
              <a:off x="3476160" y="2366280"/>
              <a:ext cx="1396440" cy="1396440"/>
            </a:xfrm>
            <a:custGeom>
              <a:avLst/>
              <a:gdLst>
                <a:gd name="textAreaLeft" fmla="*/ 0 w 1396440"/>
                <a:gd name="textAreaRight" fmla="*/ 1397160 w 1396440"/>
                <a:gd name="textAreaTop" fmla="*/ 0 h 1396440"/>
                <a:gd name="textAreaBottom" fmla="*/ 1397160 h 1396440"/>
              </a:gdLst>
              <a:ahLst/>
              <a:rect l="textAreaLeft" t="textAreaTop" r="textAreaRight" b="textAreaBottom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227" name="Group 165"/>
            <p:cNvGrpSpPr/>
            <p:nvPr/>
          </p:nvGrpSpPr>
          <p:grpSpPr>
            <a:xfrm>
              <a:off x="3848040" y="2688120"/>
              <a:ext cx="612360" cy="673920"/>
              <a:chOff x="3848040" y="2688120"/>
              <a:chExt cx="612360" cy="673920"/>
            </a:xfrm>
          </p:grpSpPr>
          <p:sp>
            <p:nvSpPr>
              <p:cNvPr id="228" name="Freeform 49"/>
              <p:cNvSpPr/>
              <p:nvPr/>
            </p:nvSpPr>
            <p:spPr>
              <a:xfrm>
                <a:off x="3848040" y="2864520"/>
                <a:ext cx="145440" cy="113760"/>
              </a:xfrm>
              <a:custGeom>
                <a:avLst/>
                <a:gdLst>
                  <a:gd name="textAreaLeft" fmla="*/ 0 w 145440"/>
                  <a:gd name="textAreaRight" fmla="*/ 146160 w 145440"/>
                  <a:gd name="textAreaTop" fmla="*/ 0 h 113760"/>
                  <a:gd name="textAreaBottom" fmla="*/ 114480 h 11376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29" name="Freeform 50"/>
              <p:cNvSpPr/>
              <p:nvPr/>
            </p:nvSpPr>
            <p:spPr>
              <a:xfrm>
                <a:off x="3969000" y="2864520"/>
                <a:ext cx="145440" cy="113760"/>
              </a:xfrm>
              <a:custGeom>
                <a:avLst/>
                <a:gdLst>
                  <a:gd name="textAreaLeft" fmla="*/ 0 w 145440"/>
                  <a:gd name="textAreaRight" fmla="*/ 146160 w 145440"/>
                  <a:gd name="textAreaTop" fmla="*/ 0 h 113760"/>
                  <a:gd name="textAreaBottom" fmla="*/ 114480 h 11376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0" name="Oval 51"/>
              <p:cNvSpPr/>
              <p:nvPr/>
            </p:nvSpPr>
            <p:spPr>
              <a:xfrm>
                <a:off x="3901320" y="2688120"/>
                <a:ext cx="159480" cy="18792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1" name="Freeform 52"/>
              <p:cNvSpPr/>
              <p:nvPr/>
            </p:nvSpPr>
            <p:spPr>
              <a:xfrm>
                <a:off x="3901320" y="2753280"/>
                <a:ext cx="159480" cy="27000"/>
              </a:xfrm>
              <a:custGeom>
                <a:avLst/>
                <a:gdLst>
                  <a:gd name="textAreaLeft" fmla="*/ 0 w 159480"/>
                  <a:gd name="textAreaRight" fmla="*/ 160200 w 159480"/>
                  <a:gd name="textAreaTop" fmla="*/ 0 h 27000"/>
                  <a:gd name="textAreaBottom" fmla="*/ 27720 h 27000"/>
                </a:gdLst>
                <a:ah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13680" bIns="136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2" name="Freeform 53"/>
              <p:cNvSpPr/>
              <p:nvPr/>
            </p:nvSpPr>
            <p:spPr>
              <a:xfrm>
                <a:off x="4194000" y="2864520"/>
                <a:ext cx="145440" cy="113760"/>
              </a:xfrm>
              <a:custGeom>
                <a:avLst/>
                <a:gdLst>
                  <a:gd name="textAreaLeft" fmla="*/ 0 w 145440"/>
                  <a:gd name="textAreaRight" fmla="*/ 146160 w 145440"/>
                  <a:gd name="textAreaTop" fmla="*/ 0 h 113760"/>
                  <a:gd name="textAreaBottom" fmla="*/ 114480 h 11376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3" name="Freeform 54"/>
              <p:cNvSpPr/>
              <p:nvPr/>
            </p:nvSpPr>
            <p:spPr>
              <a:xfrm>
                <a:off x="4314960" y="2864520"/>
                <a:ext cx="145440" cy="113760"/>
              </a:xfrm>
              <a:custGeom>
                <a:avLst/>
                <a:gdLst>
                  <a:gd name="textAreaLeft" fmla="*/ 0 w 145440"/>
                  <a:gd name="textAreaRight" fmla="*/ 146160 w 145440"/>
                  <a:gd name="textAreaTop" fmla="*/ 0 h 113760"/>
                  <a:gd name="textAreaBottom" fmla="*/ 114480 h 11376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4" name="Oval 55"/>
              <p:cNvSpPr/>
              <p:nvPr/>
            </p:nvSpPr>
            <p:spPr>
              <a:xfrm>
                <a:off x="4247280" y="2688120"/>
                <a:ext cx="159480" cy="18792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5" name="Freeform 56"/>
              <p:cNvSpPr/>
              <p:nvPr/>
            </p:nvSpPr>
            <p:spPr>
              <a:xfrm>
                <a:off x="4247280" y="2753280"/>
                <a:ext cx="159480" cy="27000"/>
              </a:xfrm>
              <a:custGeom>
                <a:avLst/>
                <a:gdLst>
                  <a:gd name="textAreaLeft" fmla="*/ 0 w 159480"/>
                  <a:gd name="textAreaRight" fmla="*/ 160200 w 159480"/>
                  <a:gd name="textAreaTop" fmla="*/ 0 h 27000"/>
                  <a:gd name="textAreaBottom" fmla="*/ 27720 h 27000"/>
                </a:gdLst>
                <a:ah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13680" bIns="136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6" name="Freeform 57"/>
              <p:cNvSpPr/>
              <p:nvPr/>
            </p:nvSpPr>
            <p:spPr>
              <a:xfrm>
                <a:off x="4022280" y="3245040"/>
                <a:ext cx="145440" cy="117000"/>
              </a:xfrm>
              <a:custGeom>
                <a:avLst/>
                <a:gdLst>
                  <a:gd name="textAreaLeft" fmla="*/ 0 w 145440"/>
                  <a:gd name="textAreaRight" fmla="*/ 146160 w 145440"/>
                  <a:gd name="textAreaTop" fmla="*/ 0 h 117000"/>
                  <a:gd name="textAreaBottom" fmla="*/ 117720 h 11700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7" name="Freeform 58"/>
              <p:cNvSpPr/>
              <p:nvPr/>
            </p:nvSpPr>
            <p:spPr>
              <a:xfrm>
                <a:off x="4140360" y="3245040"/>
                <a:ext cx="145440" cy="117000"/>
              </a:xfrm>
              <a:custGeom>
                <a:avLst/>
                <a:gdLst>
                  <a:gd name="textAreaLeft" fmla="*/ 0 w 145440"/>
                  <a:gd name="textAreaRight" fmla="*/ 146160 w 145440"/>
                  <a:gd name="textAreaTop" fmla="*/ 0 h 117000"/>
                  <a:gd name="textAreaBottom" fmla="*/ 117720 h 11700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8" name="Oval 59"/>
              <p:cNvSpPr/>
              <p:nvPr/>
            </p:nvSpPr>
            <p:spPr>
              <a:xfrm>
                <a:off x="4075920" y="3068640"/>
                <a:ext cx="156600" cy="18792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39" name="Freeform 60"/>
              <p:cNvSpPr/>
              <p:nvPr/>
            </p:nvSpPr>
            <p:spPr>
              <a:xfrm>
                <a:off x="4075920" y="3133800"/>
                <a:ext cx="156600" cy="3024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30240"/>
                  <a:gd name="textAreaBottom" fmla="*/ 30960 h 30240"/>
                </a:gdLst>
                <a:ah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15480" bIns="154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0" name="Line 61"/>
              <p:cNvSpPr/>
              <p:nvPr/>
            </p:nvSpPr>
            <p:spPr>
              <a:xfrm>
                <a:off x="3940560" y="3037680"/>
                <a:ext cx="67680" cy="74160"/>
              </a:xfrm>
              <a:prstGeom prst="line">
                <a:avLst/>
              </a:prstGeom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19080" bIns="19080" anchor="t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1" name="Line 62"/>
              <p:cNvSpPr/>
              <p:nvPr/>
            </p:nvSpPr>
            <p:spPr>
              <a:xfrm flipH="1">
                <a:off x="4300560" y="3037680"/>
                <a:ext cx="67680" cy="74160"/>
              </a:xfrm>
              <a:prstGeom prst="line">
                <a:avLst/>
              </a:prstGeom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19080" bIns="19080" anchor="t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242" name="Group 38"/>
          <p:cNvGrpSpPr/>
          <p:nvPr/>
        </p:nvGrpSpPr>
        <p:grpSpPr>
          <a:xfrm>
            <a:off x="7179120" y="2295360"/>
            <a:ext cx="1396440" cy="1396440"/>
            <a:chOff x="7179120" y="2295360"/>
            <a:chExt cx="1396440" cy="1396440"/>
          </a:xfrm>
        </p:grpSpPr>
        <p:sp>
          <p:nvSpPr>
            <p:cNvPr id="243" name="Freeform 27"/>
            <p:cNvSpPr/>
            <p:nvPr/>
          </p:nvSpPr>
          <p:spPr>
            <a:xfrm>
              <a:off x="7179120" y="2295360"/>
              <a:ext cx="1396440" cy="1396440"/>
            </a:xfrm>
            <a:custGeom>
              <a:avLst/>
              <a:gdLst>
                <a:gd name="textAreaLeft" fmla="*/ 0 w 1396440"/>
                <a:gd name="textAreaRight" fmla="*/ 1397160 w 1396440"/>
                <a:gd name="textAreaTop" fmla="*/ 0 h 1396440"/>
                <a:gd name="textAreaBottom" fmla="*/ 1397160 h 1396440"/>
              </a:gdLst>
              <a:ahLst/>
              <a:rect l="textAreaLeft" t="textAreaTop" r="textAreaRight" b="textAreaBottom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244" name="Group 212"/>
            <p:cNvGrpSpPr/>
            <p:nvPr/>
          </p:nvGrpSpPr>
          <p:grpSpPr>
            <a:xfrm>
              <a:off x="7571160" y="2617200"/>
              <a:ext cx="612360" cy="673920"/>
              <a:chOff x="7571160" y="2617200"/>
              <a:chExt cx="612360" cy="673920"/>
            </a:xfrm>
          </p:grpSpPr>
          <p:sp>
            <p:nvSpPr>
              <p:cNvPr id="245" name="Freeform 49"/>
              <p:cNvSpPr/>
              <p:nvPr/>
            </p:nvSpPr>
            <p:spPr>
              <a:xfrm>
                <a:off x="7571160" y="2793600"/>
                <a:ext cx="145440" cy="113760"/>
              </a:xfrm>
              <a:custGeom>
                <a:avLst/>
                <a:gdLst>
                  <a:gd name="textAreaLeft" fmla="*/ 0 w 145440"/>
                  <a:gd name="textAreaRight" fmla="*/ 146160 w 145440"/>
                  <a:gd name="textAreaTop" fmla="*/ 0 h 113760"/>
                  <a:gd name="textAreaBottom" fmla="*/ 114480 h 11376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6" name="Freeform 50"/>
              <p:cNvSpPr/>
              <p:nvPr/>
            </p:nvSpPr>
            <p:spPr>
              <a:xfrm>
                <a:off x="7692120" y="2793600"/>
                <a:ext cx="145440" cy="113760"/>
              </a:xfrm>
              <a:custGeom>
                <a:avLst/>
                <a:gdLst>
                  <a:gd name="textAreaLeft" fmla="*/ 0 w 145440"/>
                  <a:gd name="textAreaRight" fmla="*/ 146160 w 145440"/>
                  <a:gd name="textAreaTop" fmla="*/ 0 h 113760"/>
                  <a:gd name="textAreaBottom" fmla="*/ 114480 h 11376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7" name="Oval 51"/>
              <p:cNvSpPr/>
              <p:nvPr/>
            </p:nvSpPr>
            <p:spPr>
              <a:xfrm>
                <a:off x="7624440" y="2617200"/>
                <a:ext cx="159480" cy="18792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8" name="Freeform 52"/>
              <p:cNvSpPr/>
              <p:nvPr/>
            </p:nvSpPr>
            <p:spPr>
              <a:xfrm>
                <a:off x="7624440" y="2682360"/>
                <a:ext cx="159480" cy="27000"/>
              </a:xfrm>
              <a:custGeom>
                <a:avLst/>
                <a:gdLst>
                  <a:gd name="textAreaLeft" fmla="*/ 0 w 159480"/>
                  <a:gd name="textAreaRight" fmla="*/ 160200 w 159480"/>
                  <a:gd name="textAreaTop" fmla="*/ 0 h 27000"/>
                  <a:gd name="textAreaBottom" fmla="*/ 27720 h 27000"/>
                </a:gdLst>
                <a:ah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13680" bIns="136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49" name="Freeform 53"/>
              <p:cNvSpPr/>
              <p:nvPr/>
            </p:nvSpPr>
            <p:spPr>
              <a:xfrm>
                <a:off x="7917120" y="2793600"/>
                <a:ext cx="145440" cy="113760"/>
              </a:xfrm>
              <a:custGeom>
                <a:avLst/>
                <a:gdLst>
                  <a:gd name="textAreaLeft" fmla="*/ 0 w 145440"/>
                  <a:gd name="textAreaRight" fmla="*/ 146160 w 145440"/>
                  <a:gd name="textAreaTop" fmla="*/ 0 h 113760"/>
                  <a:gd name="textAreaBottom" fmla="*/ 114480 h 11376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0" name="Freeform 54"/>
              <p:cNvSpPr/>
              <p:nvPr/>
            </p:nvSpPr>
            <p:spPr>
              <a:xfrm>
                <a:off x="8038080" y="2793600"/>
                <a:ext cx="145440" cy="113760"/>
              </a:xfrm>
              <a:custGeom>
                <a:avLst/>
                <a:gdLst>
                  <a:gd name="textAreaLeft" fmla="*/ 0 w 145440"/>
                  <a:gd name="textAreaRight" fmla="*/ 146160 w 145440"/>
                  <a:gd name="textAreaTop" fmla="*/ 0 h 113760"/>
                  <a:gd name="textAreaBottom" fmla="*/ 114480 h 11376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1" name="Oval 55"/>
              <p:cNvSpPr/>
              <p:nvPr/>
            </p:nvSpPr>
            <p:spPr>
              <a:xfrm>
                <a:off x="7970400" y="2617200"/>
                <a:ext cx="159480" cy="18792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2" name="Freeform 56"/>
              <p:cNvSpPr/>
              <p:nvPr/>
            </p:nvSpPr>
            <p:spPr>
              <a:xfrm>
                <a:off x="7970400" y="2682360"/>
                <a:ext cx="159480" cy="27000"/>
              </a:xfrm>
              <a:custGeom>
                <a:avLst/>
                <a:gdLst>
                  <a:gd name="textAreaLeft" fmla="*/ 0 w 159480"/>
                  <a:gd name="textAreaRight" fmla="*/ 160200 w 159480"/>
                  <a:gd name="textAreaTop" fmla="*/ 0 h 27000"/>
                  <a:gd name="textAreaBottom" fmla="*/ 27720 h 27000"/>
                </a:gdLst>
                <a:ah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13680" bIns="136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3" name="Freeform 57"/>
              <p:cNvSpPr/>
              <p:nvPr/>
            </p:nvSpPr>
            <p:spPr>
              <a:xfrm>
                <a:off x="7745400" y="3174120"/>
                <a:ext cx="145440" cy="117000"/>
              </a:xfrm>
              <a:custGeom>
                <a:avLst/>
                <a:gdLst>
                  <a:gd name="textAreaLeft" fmla="*/ 0 w 145440"/>
                  <a:gd name="textAreaRight" fmla="*/ 146160 w 145440"/>
                  <a:gd name="textAreaTop" fmla="*/ 0 h 117000"/>
                  <a:gd name="textAreaBottom" fmla="*/ 117720 h 11700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4" name="Freeform 58"/>
              <p:cNvSpPr/>
              <p:nvPr/>
            </p:nvSpPr>
            <p:spPr>
              <a:xfrm>
                <a:off x="7863480" y="3174120"/>
                <a:ext cx="145440" cy="117000"/>
              </a:xfrm>
              <a:custGeom>
                <a:avLst/>
                <a:gdLst>
                  <a:gd name="textAreaLeft" fmla="*/ 0 w 145440"/>
                  <a:gd name="textAreaRight" fmla="*/ 146160 w 145440"/>
                  <a:gd name="textAreaTop" fmla="*/ 0 h 117000"/>
                  <a:gd name="textAreaBottom" fmla="*/ 117720 h 11700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5" name="Oval 59"/>
              <p:cNvSpPr/>
              <p:nvPr/>
            </p:nvSpPr>
            <p:spPr>
              <a:xfrm>
                <a:off x="7799040" y="2997720"/>
                <a:ext cx="156600" cy="18792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6" name="Freeform 60"/>
              <p:cNvSpPr/>
              <p:nvPr/>
            </p:nvSpPr>
            <p:spPr>
              <a:xfrm>
                <a:off x="7799040" y="3062880"/>
                <a:ext cx="156600" cy="3024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30240"/>
                  <a:gd name="textAreaBottom" fmla="*/ 30960 h 30240"/>
                </a:gdLst>
                <a:ah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15480" bIns="154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7" name="Line 61"/>
              <p:cNvSpPr/>
              <p:nvPr/>
            </p:nvSpPr>
            <p:spPr>
              <a:xfrm>
                <a:off x="7663680" y="2966760"/>
                <a:ext cx="67680" cy="74160"/>
              </a:xfrm>
              <a:prstGeom prst="line">
                <a:avLst/>
              </a:prstGeom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19080" bIns="19080" anchor="t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58" name="Line 62"/>
              <p:cNvSpPr/>
              <p:nvPr/>
            </p:nvSpPr>
            <p:spPr>
              <a:xfrm flipH="1">
                <a:off x="8023680" y="2966760"/>
                <a:ext cx="67680" cy="74160"/>
              </a:xfrm>
              <a:prstGeom prst="line">
                <a:avLst/>
              </a:prstGeom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19080" bIns="19080" anchor="t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sp>
        <p:nvSpPr>
          <p:cNvPr id="259" name="TextBox 336"/>
          <p:cNvSpPr/>
          <p:nvPr/>
        </p:nvSpPr>
        <p:spPr>
          <a:xfrm>
            <a:off x="457200" y="3963960"/>
            <a:ext cx="2353680" cy="24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1.  Design a user-friendly interface with features for efficient service prioritization, sales tracking inventory management and maintenance monitoring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0" name="Group 3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6240" y="1815480"/>
            <a:ext cx="10312920" cy="3416040"/>
            <a:chOff x="786240" y="1815480"/>
            <a:chExt cx="10312920" cy="3416040"/>
          </a:xfrm>
        </p:grpSpPr>
        <p:sp>
          <p:nvSpPr>
            <p:cNvPr id="261" name="TextBox 342"/>
            <p:cNvSpPr/>
            <p:nvPr/>
          </p:nvSpPr>
          <p:spPr>
            <a:xfrm>
              <a:off x="8579880" y="1815480"/>
              <a:ext cx="2519280" cy="219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3.  Establish a robust system with secure user authentication, access control, and compliance with privacy regulations, ensuring scalability to accommodate future growth.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2" name="Rectangle 343"/>
            <p:cNvSpPr/>
            <p:nvPr/>
          </p:nvSpPr>
          <p:spPr>
            <a:xfrm>
              <a:off x="786240" y="4987800"/>
              <a:ext cx="159372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i="1" lang="en-US" sz="1600" spc="-1" strike="noStrike">
                  <a:solidFill>
                    <a:srgbClr val="002060"/>
                  </a:solidFill>
                  <a:latin typeface="Calibri Light"/>
                </a:rPr>
                <a:t> 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3" name="Group 41"/>
          <p:cNvGrpSpPr/>
          <p:nvPr/>
        </p:nvGrpSpPr>
        <p:grpSpPr>
          <a:xfrm>
            <a:off x="2770560" y="4409640"/>
            <a:ext cx="1270800" cy="1272600"/>
            <a:chOff x="2770560" y="4409640"/>
            <a:chExt cx="1270800" cy="1272600"/>
          </a:xfrm>
        </p:grpSpPr>
        <p:sp>
          <p:nvSpPr>
            <p:cNvPr id="264" name="Oval 24"/>
            <p:cNvSpPr/>
            <p:nvPr/>
          </p:nvSpPr>
          <p:spPr>
            <a:xfrm>
              <a:off x="2770560" y="4409640"/>
              <a:ext cx="1270800" cy="1272600"/>
            </a:xfrm>
            <a:prstGeom prst="ellipse">
              <a:avLst/>
            </a:prstGeom>
            <a:gradFill rotWithShape="0"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265" name="Group 190"/>
            <p:cNvGrpSpPr/>
            <p:nvPr/>
          </p:nvGrpSpPr>
          <p:grpSpPr>
            <a:xfrm>
              <a:off x="3090960" y="4673520"/>
              <a:ext cx="609480" cy="673560"/>
              <a:chOff x="3090960" y="4673520"/>
              <a:chExt cx="609480" cy="673560"/>
            </a:xfrm>
          </p:grpSpPr>
          <p:sp>
            <p:nvSpPr>
              <p:cNvPr id="266" name="Freeform 258"/>
              <p:cNvSpPr/>
              <p:nvPr/>
            </p:nvSpPr>
            <p:spPr>
              <a:xfrm>
                <a:off x="3223080" y="4673520"/>
                <a:ext cx="345240" cy="379800"/>
              </a:xfrm>
              <a:custGeom>
                <a:avLst/>
                <a:gdLst>
                  <a:gd name="textAreaLeft" fmla="*/ 0 w 345240"/>
                  <a:gd name="textAreaRight" fmla="*/ 345960 w 345240"/>
                  <a:gd name="textAreaTop" fmla="*/ 0 h 379800"/>
                  <a:gd name="textAreaBottom" fmla="*/ 380520 h 379800"/>
                </a:gdLst>
                <a:ahLst/>
                <a:rect l="textAreaLeft" t="textAreaTop" r="textAreaRight" b="textAreaBottom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67" name="Freeform 259"/>
              <p:cNvSpPr/>
              <p:nvPr/>
            </p:nvSpPr>
            <p:spPr>
              <a:xfrm>
                <a:off x="3296160" y="4673520"/>
                <a:ext cx="92160" cy="379800"/>
              </a:xfrm>
              <a:custGeom>
                <a:avLst/>
                <a:gdLst>
                  <a:gd name="textAreaLeft" fmla="*/ 0 w 92160"/>
                  <a:gd name="textAreaRight" fmla="*/ 92880 w 92160"/>
                  <a:gd name="textAreaTop" fmla="*/ 0 h 379800"/>
                  <a:gd name="textAreaBottom" fmla="*/ 380520 h 379800"/>
                </a:gdLst>
                <a:ahLst/>
                <a:rect l="textAreaLeft" t="textAreaTop" r="textAreaRight" b="textAreaBottom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68" name="Freeform 260"/>
              <p:cNvSpPr/>
              <p:nvPr/>
            </p:nvSpPr>
            <p:spPr>
              <a:xfrm>
                <a:off x="3403080" y="4673520"/>
                <a:ext cx="92160" cy="379800"/>
              </a:xfrm>
              <a:custGeom>
                <a:avLst/>
                <a:gdLst>
                  <a:gd name="textAreaLeft" fmla="*/ 0 w 92160"/>
                  <a:gd name="textAreaRight" fmla="*/ 92880 w 92160"/>
                  <a:gd name="textAreaTop" fmla="*/ 0 h 379800"/>
                  <a:gd name="textAreaBottom" fmla="*/ 380520 h 379800"/>
                </a:gdLst>
                <a:ahLst/>
                <a:rect l="textAreaLeft" t="textAreaTop" r="textAreaRight" b="textAreaBottom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69" name="Line 261"/>
              <p:cNvSpPr/>
              <p:nvPr/>
            </p:nvSpPr>
            <p:spPr>
              <a:xfrm>
                <a:off x="3251160" y="4964040"/>
                <a:ext cx="292320" cy="360"/>
              </a:xfrm>
              <a:prstGeom prst="line">
                <a:avLst/>
              </a:prstGeom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0" bIns="0" anchor="t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70" name="Line 262"/>
              <p:cNvSpPr/>
              <p:nvPr/>
            </p:nvSpPr>
            <p:spPr>
              <a:xfrm>
                <a:off x="3251160" y="4759920"/>
                <a:ext cx="292320" cy="360"/>
              </a:xfrm>
              <a:prstGeom prst="line">
                <a:avLst/>
              </a:prstGeom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0" bIns="0" anchor="t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71" name="Line 263"/>
              <p:cNvSpPr/>
              <p:nvPr/>
            </p:nvSpPr>
            <p:spPr>
              <a:xfrm>
                <a:off x="3223080" y="4861800"/>
                <a:ext cx="345960" cy="360"/>
              </a:xfrm>
              <a:prstGeom prst="line">
                <a:avLst/>
              </a:prstGeom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0" bIns="0" anchor="t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72" name="Oval 264"/>
              <p:cNvSpPr/>
              <p:nvPr/>
            </p:nvSpPr>
            <p:spPr>
              <a:xfrm>
                <a:off x="3130200" y="5081760"/>
                <a:ext cx="131400" cy="14760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73" name="Oval 265"/>
              <p:cNvSpPr/>
              <p:nvPr/>
            </p:nvSpPr>
            <p:spPr>
              <a:xfrm>
                <a:off x="3330000" y="5081760"/>
                <a:ext cx="131400" cy="14760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74" name="Oval 266"/>
              <p:cNvSpPr/>
              <p:nvPr/>
            </p:nvSpPr>
            <p:spPr>
              <a:xfrm>
                <a:off x="3529800" y="5081760"/>
                <a:ext cx="131400" cy="14760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275" name="Freeform 267"/>
              <p:cNvSpPr/>
              <p:nvPr/>
            </p:nvSpPr>
            <p:spPr>
              <a:xfrm>
                <a:off x="3090960" y="5230080"/>
                <a:ext cx="609480" cy="117000"/>
              </a:xfrm>
              <a:custGeom>
                <a:avLst/>
                <a:gdLst>
                  <a:gd name="textAreaLeft" fmla="*/ 0 w 609480"/>
                  <a:gd name="textAreaRight" fmla="*/ 610200 w 609480"/>
                  <a:gd name="textAreaTop" fmla="*/ 0 h 117000"/>
                  <a:gd name="textAreaBottom" fmla="*/ 117720 h 117000"/>
                </a:gdLst>
                <a:ahLst/>
                <a:rect l="textAreaLeft" t="textAreaTop" r="textAreaRight" b="textAreaBottom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grpSp>
        <p:nvGrpSpPr>
          <p:cNvPr id="276" name="Group 26"/>
          <p:cNvGrpSpPr/>
          <p:nvPr/>
        </p:nvGrpSpPr>
        <p:grpSpPr>
          <a:xfrm>
            <a:off x="4808160" y="3120120"/>
            <a:ext cx="2667600" cy="2678760"/>
            <a:chOff x="4808160" y="3120120"/>
            <a:chExt cx="2667600" cy="2678760"/>
          </a:xfrm>
        </p:grpSpPr>
        <p:sp>
          <p:nvSpPr>
            <p:cNvPr id="277" name="Freeform 5"/>
            <p:cNvSpPr/>
            <p:nvPr/>
          </p:nvSpPr>
          <p:spPr>
            <a:xfrm>
              <a:off x="6339960" y="3802680"/>
              <a:ext cx="1004040" cy="1735920"/>
            </a:xfrm>
            <a:custGeom>
              <a:avLst/>
              <a:gdLst>
                <a:gd name="textAreaLeft" fmla="*/ 0 w 1004040"/>
                <a:gd name="textAreaRight" fmla="*/ 1004760 w 1004040"/>
                <a:gd name="textAreaTop" fmla="*/ 0 h 1735920"/>
                <a:gd name="textAreaBottom" fmla="*/ 1736640 h 1735920"/>
              </a:gdLst>
              <a:ahLst/>
              <a:rect l="textAreaLeft" t="textAreaTop" r="textAreaRight" b="textAreaBottom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78" name="AutoShape 3"/>
            <p:cNvSpPr/>
            <p:nvPr/>
          </p:nvSpPr>
          <p:spPr>
            <a:xfrm>
              <a:off x="4881240" y="3134160"/>
              <a:ext cx="2478960" cy="266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79" name="Freeform 6"/>
            <p:cNvSpPr/>
            <p:nvPr/>
          </p:nvSpPr>
          <p:spPr>
            <a:xfrm>
              <a:off x="6586200" y="4202640"/>
              <a:ext cx="751680" cy="1301040"/>
            </a:xfrm>
            <a:custGeom>
              <a:avLst/>
              <a:gdLst>
                <a:gd name="textAreaLeft" fmla="*/ 0 w 751680"/>
                <a:gd name="textAreaRight" fmla="*/ 752400 w 751680"/>
                <a:gd name="textAreaTop" fmla="*/ 0 h 1301040"/>
                <a:gd name="textAreaBottom" fmla="*/ 1301760 h 1301040"/>
              </a:gdLst>
              <a:ahLst/>
              <a:rect l="textAreaLeft" t="textAreaTop" r="textAreaRight" b="textAreaBottom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0" name="Freeform 7"/>
            <p:cNvSpPr/>
            <p:nvPr/>
          </p:nvSpPr>
          <p:spPr>
            <a:xfrm>
              <a:off x="4858920" y="5522040"/>
              <a:ext cx="2450520" cy="256320"/>
            </a:xfrm>
            <a:custGeom>
              <a:avLst/>
              <a:gdLst>
                <a:gd name="textAreaLeft" fmla="*/ 0 w 2450520"/>
                <a:gd name="textAreaRight" fmla="*/ 2451240 w 2450520"/>
                <a:gd name="textAreaTop" fmla="*/ 0 h 256320"/>
                <a:gd name="textAreaBottom" fmla="*/ 257040 h 256320"/>
              </a:gdLst>
              <a:ahLst/>
              <a:rect l="textAreaLeft" t="textAreaTop" r="textAreaRight" b="textAreaBottom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rotWithShape="0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00000" r="50000" b="0"/>
              </a:path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1" name="Freeform 8"/>
            <p:cNvSpPr/>
            <p:nvPr/>
          </p:nvSpPr>
          <p:spPr>
            <a:xfrm>
              <a:off x="5289120" y="4180320"/>
              <a:ext cx="1520280" cy="1598040"/>
            </a:xfrm>
            <a:custGeom>
              <a:avLst/>
              <a:gdLst>
                <a:gd name="textAreaLeft" fmla="*/ 0 w 1520280"/>
                <a:gd name="textAreaRight" fmla="*/ 1521000 w 1520280"/>
                <a:gd name="textAreaTop" fmla="*/ 0 h 1598040"/>
                <a:gd name="textAreaBottom" fmla="*/ 1598760 h 1598040"/>
              </a:gdLst>
              <a:ahLst/>
              <a:rect l="textAreaLeft" t="textAreaTop" r="textAreaRight" b="textAreaBottom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2" name="Freeform 9"/>
            <p:cNvSpPr/>
            <p:nvPr/>
          </p:nvSpPr>
          <p:spPr>
            <a:xfrm>
              <a:off x="4808160" y="4352040"/>
              <a:ext cx="1382040" cy="1151640"/>
            </a:xfrm>
            <a:custGeom>
              <a:avLst/>
              <a:gdLst>
                <a:gd name="textAreaLeft" fmla="*/ 0 w 1382040"/>
                <a:gd name="textAreaRight" fmla="*/ 1382760 w 1382040"/>
                <a:gd name="textAreaTop" fmla="*/ 0 h 1151640"/>
                <a:gd name="textAreaBottom" fmla="*/ 1152360 h 1151640"/>
              </a:gdLst>
              <a:ahLst/>
              <a:rect l="textAreaLeft" t="textAreaTop" r="textAreaRight" b="textAreaBottom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3" name="Freeform 10"/>
            <p:cNvSpPr/>
            <p:nvPr/>
          </p:nvSpPr>
          <p:spPr>
            <a:xfrm>
              <a:off x="6425640" y="4953600"/>
              <a:ext cx="332640" cy="750240"/>
            </a:xfrm>
            <a:custGeom>
              <a:avLst/>
              <a:gdLst>
                <a:gd name="textAreaLeft" fmla="*/ 0 w 332640"/>
                <a:gd name="textAreaRight" fmla="*/ 333360 w 332640"/>
                <a:gd name="textAreaTop" fmla="*/ 0 h 750240"/>
                <a:gd name="textAreaBottom" fmla="*/ 750960 h 750240"/>
              </a:gdLst>
              <a:ahLst/>
              <a:rect l="textAreaLeft" t="textAreaTop" r="textAreaRight" b="textAreaBottom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rotWithShape="0">
              <a:gsLst>
                <a:gs pos="26000">
                  <a:srgbClr val="7289f2">
                    <a:alpha val="54000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7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4" name="Freeform: Shape 21"/>
            <p:cNvSpPr/>
            <p:nvPr/>
          </p:nvSpPr>
          <p:spPr>
            <a:xfrm rot="20364000">
              <a:off x="6900120" y="4575960"/>
              <a:ext cx="304560" cy="640800"/>
            </a:xfrm>
            <a:custGeom>
              <a:avLst/>
              <a:gdLst>
                <a:gd name="textAreaLeft" fmla="*/ 0 w 304560"/>
                <a:gd name="textAreaRight" fmla="*/ 305280 w 304560"/>
                <a:gd name="textAreaTop" fmla="*/ 0 h 640800"/>
                <a:gd name="textAreaBottom" fmla="*/ 641520 h 640800"/>
              </a:gdLst>
              <a:ahLst/>
              <a:rect l="textAreaLeft" t="textAreaTop" r="textAreaRight" b="textAreaBottom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rotWithShape="0">
              <a:gsLst>
                <a:gs pos="26000">
                  <a:srgbClr val="7289f2">
                    <a:alpha val="54000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6564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5" name="Freeform 11"/>
            <p:cNvSpPr/>
            <p:nvPr/>
          </p:nvSpPr>
          <p:spPr>
            <a:xfrm>
              <a:off x="6041520" y="4290120"/>
              <a:ext cx="1434240" cy="1167840"/>
            </a:xfrm>
            <a:custGeom>
              <a:avLst/>
              <a:gdLst>
                <a:gd name="textAreaLeft" fmla="*/ 0 w 1434240"/>
                <a:gd name="textAreaRight" fmla="*/ 1434960 w 1434240"/>
                <a:gd name="textAreaTop" fmla="*/ 0 h 1167840"/>
                <a:gd name="textAreaBottom" fmla="*/ 1168560 h 1167840"/>
              </a:gdLst>
              <a:ahLst/>
              <a:rect l="textAreaLeft" t="textAreaTop" r="textAreaRight" b="textAreaBottom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6" name="Freeform 12"/>
            <p:cNvSpPr/>
            <p:nvPr/>
          </p:nvSpPr>
          <p:spPr>
            <a:xfrm>
              <a:off x="5640120" y="3120120"/>
              <a:ext cx="808920" cy="1134360"/>
            </a:xfrm>
            <a:custGeom>
              <a:avLst/>
              <a:gdLst>
                <a:gd name="textAreaLeft" fmla="*/ 0 w 808920"/>
                <a:gd name="textAreaRight" fmla="*/ 809640 w 808920"/>
                <a:gd name="textAreaTop" fmla="*/ 0 h 1134360"/>
                <a:gd name="textAreaBottom" fmla="*/ 1135080 h 1134360"/>
              </a:gdLst>
              <a:ahLst/>
              <a:rect l="textAreaLeft" t="textAreaTop" r="textAreaRight" b="textAreaBottom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7" name="Freeform 13"/>
            <p:cNvSpPr/>
            <p:nvPr/>
          </p:nvSpPr>
          <p:spPr>
            <a:xfrm>
              <a:off x="5640120" y="3120120"/>
              <a:ext cx="780480" cy="899280"/>
            </a:xfrm>
            <a:custGeom>
              <a:avLst/>
              <a:gdLst>
                <a:gd name="textAreaLeft" fmla="*/ 0 w 780480"/>
                <a:gd name="textAreaRight" fmla="*/ 781200 w 780480"/>
                <a:gd name="textAreaTop" fmla="*/ 0 h 899280"/>
                <a:gd name="textAreaBottom" fmla="*/ 900000 h 899280"/>
              </a:gdLst>
              <a:ahLst/>
              <a:rect l="textAreaLeft" t="textAreaTop" r="textAreaRight" b="textAreaBottom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 rotWithShape="0"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8" name="Freeform 14"/>
            <p:cNvSpPr/>
            <p:nvPr/>
          </p:nvSpPr>
          <p:spPr>
            <a:xfrm>
              <a:off x="5640120" y="3120120"/>
              <a:ext cx="780480" cy="565920"/>
            </a:xfrm>
            <a:custGeom>
              <a:avLst/>
              <a:gdLst>
                <a:gd name="textAreaLeft" fmla="*/ 0 w 780480"/>
                <a:gd name="textAreaRight" fmla="*/ 781200 w 780480"/>
                <a:gd name="textAreaTop" fmla="*/ 0 h 565920"/>
                <a:gd name="textAreaBottom" fmla="*/ 566640 h 565920"/>
              </a:gdLst>
              <a:ahLst/>
              <a:rect l="textAreaLeft" t="textAreaTop" r="textAreaRight" b="textAreaBottom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9" name="Freeform 15"/>
            <p:cNvSpPr/>
            <p:nvPr/>
          </p:nvSpPr>
          <p:spPr>
            <a:xfrm>
              <a:off x="6265440" y="3767760"/>
              <a:ext cx="67680" cy="91440"/>
            </a:xfrm>
            <a:custGeom>
              <a:avLst/>
              <a:gdLst>
                <a:gd name="textAreaLeft" fmla="*/ 0 w 67680"/>
                <a:gd name="textAreaRight" fmla="*/ 68400 w 67680"/>
                <a:gd name="textAreaTop" fmla="*/ 0 h 91440"/>
                <a:gd name="textAreaBottom" fmla="*/ 92160 h 91440"/>
              </a:gdLst>
              <a:ahLst/>
              <a:rect l="textAreaLeft" t="textAreaTop" r="textAreaRight" b="textAreaBottom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0" name="Freeform 16"/>
            <p:cNvSpPr/>
            <p:nvPr/>
          </p:nvSpPr>
          <p:spPr>
            <a:xfrm>
              <a:off x="6300360" y="3785040"/>
              <a:ext cx="131040" cy="359640"/>
            </a:xfrm>
            <a:custGeom>
              <a:avLst/>
              <a:gdLst>
                <a:gd name="textAreaLeft" fmla="*/ 0 w 131040"/>
                <a:gd name="textAreaRight" fmla="*/ 131760 w 131040"/>
                <a:gd name="textAreaTop" fmla="*/ 0 h 359640"/>
                <a:gd name="textAreaBottom" fmla="*/ 360360 h 359640"/>
              </a:gdLst>
              <a:ahLst/>
              <a:rect l="textAreaLeft" t="textAreaTop" r="textAreaRight" b="textAreaBottom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1" name="Freeform 17"/>
            <p:cNvSpPr/>
            <p:nvPr/>
          </p:nvSpPr>
          <p:spPr>
            <a:xfrm>
              <a:off x="6300360" y="4002840"/>
              <a:ext cx="73800" cy="14220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142200"/>
                <a:gd name="textAreaBottom" fmla="*/ 142920 h 142200"/>
              </a:gdLst>
              <a:ahLst/>
              <a:rect l="textAreaLeft" t="textAreaTop" r="textAreaRight" b="textAreaBottom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 rotWithShape="0"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2" name="Freeform 18"/>
            <p:cNvSpPr/>
            <p:nvPr/>
          </p:nvSpPr>
          <p:spPr>
            <a:xfrm>
              <a:off x="4808160" y="3155040"/>
              <a:ext cx="1502640" cy="2623320"/>
            </a:xfrm>
            <a:custGeom>
              <a:avLst/>
              <a:gdLst>
                <a:gd name="textAreaLeft" fmla="*/ 0 w 1502640"/>
                <a:gd name="textAreaRight" fmla="*/ 1503360 w 1502640"/>
                <a:gd name="textAreaTop" fmla="*/ 0 h 2623320"/>
                <a:gd name="textAreaBottom" fmla="*/ 2624040 h 2623320"/>
              </a:gdLst>
              <a:ahLst/>
              <a:rect l="textAreaLeft" t="textAreaTop" r="textAreaRight" b="textAreaBottom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rotWithShape="0">
              <a:gsLst>
                <a:gs pos="26000">
                  <a:srgbClr val="7289f2">
                    <a:alpha val="54000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78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3" name="Freeform 19"/>
            <p:cNvSpPr/>
            <p:nvPr/>
          </p:nvSpPr>
          <p:spPr>
            <a:xfrm>
              <a:off x="5168520" y="5159880"/>
              <a:ext cx="235800" cy="337320"/>
            </a:xfrm>
            <a:custGeom>
              <a:avLst/>
              <a:gdLst>
                <a:gd name="textAreaLeft" fmla="*/ 0 w 235800"/>
                <a:gd name="textAreaRight" fmla="*/ 236520 w 235800"/>
                <a:gd name="textAreaTop" fmla="*/ 0 h 337320"/>
                <a:gd name="textAreaBottom" fmla="*/ 338040 h 337320"/>
              </a:gdLst>
              <a:ahLst/>
              <a:rect l="textAreaLeft" t="textAreaTop" r="textAreaRight" b="textAreaBottom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4" name="Freeform 20"/>
            <p:cNvSpPr/>
            <p:nvPr/>
          </p:nvSpPr>
          <p:spPr>
            <a:xfrm>
              <a:off x="6167160" y="3618360"/>
              <a:ext cx="332640" cy="216720"/>
            </a:xfrm>
            <a:custGeom>
              <a:avLst/>
              <a:gdLst>
                <a:gd name="textAreaLeft" fmla="*/ 0 w 332640"/>
                <a:gd name="textAreaRight" fmla="*/ 333360 w 332640"/>
                <a:gd name="textAreaTop" fmla="*/ 0 h 216720"/>
                <a:gd name="textAreaBottom" fmla="*/ 217440 h 216720"/>
              </a:gdLst>
              <a:ahLst/>
              <a:rect l="textAreaLeft" t="textAreaTop" r="textAreaRight" b="textAreaBottom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5" name="Freeform: Shape 24"/>
            <p:cNvSpPr/>
            <p:nvPr/>
          </p:nvSpPr>
          <p:spPr>
            <a:xfrm>
              <a:off x="6514200" y="3922920"/>
              <a:ext cx="104400" cy="8208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82080"/>
                <a:gd name="textAreaBottom" fmla="*/ 82800 h 82080"/>
              </a:gdLst>
              <a:ahLst/>
              <a:rect l="textAreaLeft" t="textAreaTop" r="textAreaRight" b="textAreaBottom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1400" bIns="414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6" name="Freeform: Shape 149"/>
            <p:cNvSpPr/>
            <p:nvPr/>
          </p:nvSpPr>
          <p:spPr>
            <a:xfrm>
              <a:off x="6562080" y="3917160"/>
              <a:ext cx="104400" cy="82080"/>
            </a:xfrm>
            <a:custGeom>
              <a:avLst/>
              <a:gdLst>
                <a:gd name="textAreaLeft" fmla="*/ 0 w 104400"/>
                <a:gd name="textAreaRight" fmla="*/ 105120 w 104400"/>
                <a:gd name="textAreaTop" fmla="*/ 0 h 82080"/>
                <a:gd name="textAreaBottom" fmla="*/ 82800 h 82080"/>
              </a:gdLst>
              <a:ahLst/>
              <a:rect l="textAreaLeft" t="textAreaTop" r="textAreaRight" b="textAreaBottom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1400" bIns="414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97" name="Group 37"/>
          <p:cNvGrpSpPr/>
          <p:nvPr/>
        </p:nvGrpSpPr>
        <p:grpSpPr>
          <a:xfrm>
            <a:off x="8209800" y="4327560"/>
            <a:ext cx="1270800" cy="1272600"/>
            <a:chOff x="8209800" y="4327560"/>
            <a:chExt cx="1270800" cy="1272600"/>
          </a:xfrm>
        </p:grpSpPr>
        <p:sp>
          <p:nvSpPr>
            <p:cNvPr id="298" name="Oval 28"/>
            <p:cNvSpPr/>
            <p:nvPr/>
          </p:nvSpPr>
          <p:spPr>
            <a:xfrm>
              <a:off x="8209800" y="4327560"/>
              <a:ext cx="1270800" cy="1272600"/>
            </a:xfrm>
            <a:prstGeom prst="ellipse">
              <a:avLst/>
            </a:prstGeom>
            <a:gradFill rotWithShape="0"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299" name="Group 201"/>
            <p:cNvGrpSpPr/>
            <p:nvPr/>
          </p:nvGrpSpPr>
          <p:grpSpPr>
            <a:xfrm>
              <a:off x="8579880" y="4591440"/>
              <a:ext cx="530640" cy="556200"/>
              <a:chOff x="8579880" y="4591440"/>
              <a:chExt cx="530640" cy="556200"/>
            </a:xfrm>
          </p:grpSpPr>
          <p:sp>
            <p:nvSpPr>
              <p:cNvPr id="300" name="Freeform 258"/>
              <p:cNvSpPr/>
              <p:nvPr/>
            </p:nvSpPr>
            <p:spPr>
              <a:xfrm>
                <a:off x="8672760" y="4591440"/>
                <a:ext cx="345240" cy="379800"/>
              </a:xfrm>
              <a:custGeom>
                <a:avLst/>
                <a:gdLst>
                  <a:gd name="textAreaLeft" fmla="*/ 0 w 345240"/>
                  <a:gd name="textAreaRight" fmla="*/ 345960 w 345240"/>
                  <a:gd name="textAreaTop" fmla="*/ 0 h 379800"/>
                  <a:gd name="textAreaBottom" fmla="*/ 380520 h 379800"/>
                </a:gdLst>
                <a:ahLst/>
                <a:rect l="textAreaLeft" t="textAreaTop" r="textAreaRight" b="textAreaBottom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01" name="Freeform 259"/>
              <p:cNvSpPr/>
              <p:nvPr/>
            </p:nvSpPr>
            <p:spPr>
              <a:xfrm>
                <a:off x="8745840" y="4591440"/>
                <a:ext cx="92160" cy="379800"/>
              </a:xfrm>
              <a:custGeom>
                <a:avLst/>
                <a:gdLst>
                  <a:gd name="textAreaLeft" fmla="*/ 0 w 92160"/>
                  <a:gd name="textAreaRight" fmla="*/ 92880 w 92160"/>
                  <a:gd name="textAreaTop" fmla="*/ 0 h 379800"/>
                  <a:gd name="textAreaBottom" fmla="*/ 380520 h 379800"/>
                </a:gdLst>
                <a:ahLst/>
                <a:rect l="textAreaLeft" t="textAreaTop" r="textAreaRight" b="textAreaBottom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02" name="Freeform 260"/>
              <p:cNvSpPr/>
              <p:nvPr/>
            </p:nvSpPr>
            <p:spPr>
              <a:xfrm>
                <a:off x="8852760" y="4591440"/>
                <a:ext cx="92160" cy="379800"/>
              </a:xfrm>
              <a:custGeom>
                <a:avLst/>
                <a:gdLst>
                  <a:gd name="textAreaLeft" fmla="*/ 0 w 92160"/>
                  <a:gd name="textAreaRight" fmla="*/ 92880 w 92160"/>
                  <a:gd name="textAreaTop" fmla="*/ 0 h 379800"/>
                  <a:gd name="textAreaBottom" fmla="*/ 380520 h 379800"/>
                </a:gdLst>
                <a:ahLst/>
                <a:rect l="textAreaLeft" t="textAreaTop" r="textAreaRight" b="textAreaBottom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03" name="Line 262"/>
              <p:cNvSpPr/>
              <p:nvPr/>
            </p:nvSpPr>
            <p:spPr>
              <a:xfrm>
                <a:off x="8700840" y="4677840"/>
                <a:ext cx="292320" cy="360"/>
              </a:xfrm>
              <a:prstGeom prst="line">
                <a:avLst/>
              </a:prstGeom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0" bIns="0" anchor="t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04" name="Oval 264"/>
              <p:cNvSpPr/>
              <p:nvPr/>
            </p:nvSpPr>
            <p:spPr>
              <a:xfrm>
                <a:off x="8579880" y="5000040"/>
                <a:ext cx="131400" cy="14760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05" name="Oval 265"/>
              <p:cNvSpPr/>
              <p:nvPr/>
            </p:nvSpPr>
            <p:spPr>
              <a:xfrm>
                <a:off x="8779680" y="5000040"/>
                <a:ext cx="131400" cy="14760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06" name="Oval 266"/>
              <p:cNvSpPr/>
              <p:nvPr/>
            </p:nvSpPr>
            <p:spPr>
              <a:xfrm>
                <a:off x="8979120" y="5000040"/>
                <a:ext cx="131400" cy="14760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</p:grpSp>
      <p:sp>
        <p:nvSpPr>
          <p:cNvPr id="307" name="TextBox 330"/>
          <p:cNvSpPr/>
          <p:nvPr/>
        </p:nvSpPr>
        <p:spPr>
          <a:xfrm>
            <a:off x="1602360" y="1236240"/>
            <a:ext cx="1846440" cy="26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2.  Develop a portal to seamlessly manage service requests, sales transactions and maintenance tasks for computer materials.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Oval 59"/>
          <p:cNvSpPr/>
          <p:nvPr/>
        </p:nvSpPr>
        <p:spPr>
          <a:xfrm>
            <a:off x="4287600" y="3819600"/>
            <a:ext cx="156600" cy="187920"/>
          </a:xfrm>
          <a:prstGeom prst="ellipse">
            <a:avLst/>
          </a:prstGeom>
          <a:noFill/>
          <a:ln w="14288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Human resources slide 3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0" name="Picture 1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Rectangle 1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280" y="595440"/>
            <a:ext cx="12191400" cy="68572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2" name="TextBox 1"/>
          <p:cNvSpPr/>
          <p:nvPr/>
        </p:nvSpPr>
        <p:spPr>
          <a:xfrm>
            <a:off x="690120" y="3615480"/>
            <a:ext cx="36025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000"/>
              </a:lnSpc>
            </a:pPr>
            <a:endParaRPr b="1" lang="en-US" sz="4400" spc="-1" strike="noStrike">
              <a:solidFill>
                <a:srgbClr val="002060"/>
              </a:solidFill>
              <a:latin typeface="Segoe UI"/>
            </a:endParaRPr>
          </a:p>
        </p:txBody>
      </p:sp>
      <p:sp>
        <p:nvSpPr>
          <p:cNvPr id="313" name="Rectangle 2"/>
          <p:cNvSpPr/>
          <p:nvPr/>
        </p:nvSpPr>
        <p:spPr>
          <a:xfrm>
            <a:off x="690120" y="5372280"/>
            <a:ext cx="287856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600" spc="-1" strike="noStrike">
                <a:solidFill>
                  <a:srgbClr val="002060"/>
                </a:solidFill>
                <a:latin typeface="Calibri Light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arallelogram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9640" y="0"/>
            <a:ext cx="3773880" cy="6857280"/>
          </a:xfrm>
          <a:prstGeom prst="parallelogram">
            <a:avLst>
              <a:gd name="adj" fmla="val 0"/>
            </a:avLst>
          </a:prstGeom>
          <a:gradFill rotWithShape="0"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5" name="TextBox 66"/>
          <p:cNvSpPr/>
          <p:nvPr/>
        </p:nvSpPr>
        <p:spPr>
          <a:xfrm>
            <a:off x="228600" y="122760"/>
            <a:ext cx="3499560" cy="81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14440" indent="-51444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1" lang="en-US" sz="2400" spc="-1" strike="noStrike">
                <a:solidFill>
                  <a:srgbClr val="2c8aef"/>
                </a:solidFill>
                <a:latin typeface="Calibri"/>
              </a:rPr>
              <a:t>Administrator</a:t>
            </a:r>
            <a:r>
              <a:rPr b="0" lang="en-US" sz="2400" spc="-1" strike="noStrike">
                <a:solidFill>
                  <a:srgbClr val="2c8aef"/>
                </a:solidFill>
                <a:latin typeface="Calibri"/>
              </a:rPr>
              <a:t>: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CRUD products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Monitors activities, assigns tasks, permissions and administrative roles.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r>
              <a:rPr b="1" lang="en-US" sz="2400" spc="-1" strike="noStrike">
                <a:solidFill>
                  <a:srgbClr val="2c8aef"/>
                </a:solidFill>
                <a:latin typeface="Calibri"/>
              </a:rPr>
              <a:t>Customers: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View products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Rate product and delivery quality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View and update personal accounts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r>
              <a:rPr b="1" lang="en-US" sz="2400" spc="-1" strike="noStrike">
                <a:solidFill>
                  <a:srgbClr val="2c8aef"/>
                </a:solidFill>
                <a:latin typeface="Calibri"/>
              </a:rPr>
              <a:t>Service Technicians: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15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Receives Orders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15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Delivers products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Box 68"/>
          <p:cNvSpPr/>
          <p:nvPr/>
        </p:nvSpPr>
        <p:spPr>
          <a:xfrm>
            <a:off x="7962840" y="375120"/>
            <a:ext cx="4092840" cy="726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r>
              <a:rPr b="1" lang="en-US" sz="2400" spc="-1" strike="noStrike">
                <a:solidFill>
                  <a:srgbClr val="2c8aef"/>
                </a:solidFill>
                <a:latin typeface="Calibri"/>
              </a:rPr>
              <a:t>Delivery Agents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Manages service requests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Prioritize tasks and communicates with customers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-39996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r>
              <a:rPr b="1" lang="en-US" sz="2400" spc="-1" strike="noStrike">
                <a:solidFill>
                  <a:srgbClr val="2c8aef"/>
                </a:solidFill>
                <a:latin typeface="Calibri"/>
              </a:rPr>
              <a:t>Payment Gateway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Access payment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Process payment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-39996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romanUcPeriod"/>
            </a:pPr>
            <a:r>
              <a:rPr b="1" lang="en-US" sz="2400" spc="-1" strike="noStrike">
                <a:solidFill>
                  <a:srgbClr val="2c8aef"/>
                </a:solidFill>
                <a:latin typeface="Calibri"/>
              </a:rPr>
              <a:t>System(Automated)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Logout users, after 10mins of inactivity.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Implement and maintain security protocols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Box 69"/>
          <p:cNvSpPr/>
          <p:nvPr/>
        </p:nvSpPr>
        <p:spPr>
          <a:xfrm>
            <a:off x="3636000" y="1114200"/>
            <a:ext cx="38120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3600" spc="-1" strike="noStrike">
                <a:solidFill>
                  <a:schemeClr val="lt1"/>
                </a:solidFill>
                <a:latin typeface="Arial Black"/>
              </a:rPr>
              <a:t>Functional Requirements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8" name="Picture 4" descr=""/>
          <p:cNvPicPr/>
          <p:nvPr/>
        </p:nvPicPr>
        <p:blipFill>
          <a:blip r:embed="rId2"/>
          <a:stretch/>
        </p:blipFill>
        <p:spPr>
          <a:xfrm>
            <a:off x="3689640" y="3657600"/>
            <a:ext cx="3790800" cy="254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10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0280" y="904320"/>
            <a:ext cx="5600160" cy="5038920"/>
            <a:chOff x="800280" y="904320"/>
            <a:chExt cx="5600160" cy="5038920"/>
          </a:xfrm>
        </p:grpSpPr>
        <p:sp>
          <p:nvSpPr>
            <p:cNvPr id="320" name="Freeform 15"/>
            <p:cNvSpPr/>
            <p:nvPr/>
          </p:nvSpPr>
          <p:spPr>
            <a:xfrm>
              <a:off x="800280" y="2953080"/>
              <a:ext cx="2417400" cy="2990160"/>
            </a:xfrm>
            <a:custGeom>
              <a:avLst/>
              <a:gdLst>
                <a:gd name="textAreaLeft" fmla="*/ 0 w 2417400"/>
                <a:gd name="textAreaRight" fmla="*/ 2418120 w 2417400"/>
                <a:gd name="textAreaTop" fmla="*/ 0 h 2990160"/>
                <a:gd name="textAreaBottom" fmla="*/ 2990880 h 2990160"/>
              </a:gdLst>
              <a:ahLst/>
              <a:rect l="textAreaLeft" t="textAreaTop" r="textAreaRight" b="textAreaBottom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 rotWithShape="0">
              <a:gsLst>
                <a:gs pos="28000">
                  <a:srgbClr val="882be5"/>
                </a:gs>
                <a:gs pos="92000">
                  <a:srgbClr val="6672e4"/>
                </a:gs>
                <a:gs pos="100000">
                  <a:srgbClr val="7cefd8"/>
                </a:gs>
              </a:gsLst>
              <a:lin ang="900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1" name="Freeform 16"/>
            <p:cNvSpPr/>
            <p:nvPr/>
          </p:nvSpPr>
          <p:spPr>
            <a:xfrm>
              <a:off x="1980720" y="904320"/>
              <a:ext cx="3238920" cy="1582920"/>
            </a:xfrm>
            <a:custGeom>
              <a:avLst/>
              <a:gdLst>
                <a:gd name="textAreaLeft" fmla="*/ 0 w 3238920"/>
                <a:gd name="textAreaRight" fmla="*/ 3239640 w 3238920"/>
                <a:gd name="textAreaTop" fmla="*/ 0 h 1582920"/>
                <a:gd name="textAreaBottom" fmla="*/ 1583640 h 1582920"/>
              </a:gdLst>
              <a:ahLst/>
              <a:rect l="textAreaLeft" t="textAreaTop" r="textAreaRight" b="textAreaBottom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 rotWithShape="0"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2" name="Freeform 17"/>
            <p:cNvSpPr/>
            <p:nvPr/>
          </p:nvSpPr>
          <p:spPr>
            <a:xfrm>
              <a:off x="3983040" y="2953080"/>
              <a:ext cx="2417400" cy="2990160"/>
            </a:xfrm>
            <a:custGeom>
              <a:avLst/>
              <a:gdLst>
                <a:gd name="textAreaLeft" fmla="*/ 0 w 2417400"/>
                <a:gd name="textAreaRight" fmla="*/ 2418120 w 2417400"/>
                <a:gd name="textAreaTop" fmla="*/ 0 h 2990160"/>
                <a:gd name="textAreaBottom" fmla="*/ 2990880 h 2990160"/>
              </a:gdLst>
              <a:ahLst/>
              <a:rect l="textAreaLeft" t="textAreaTop" r="textAreaRight" b="textAreaBottom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 rotWithShape="0">
              <a:gsLst>
                <a:gs pos="28000">
                  <a:srgbClr val="882be5"/>
                </a:gs>
                <a:gs pos="92000">
                  <a:srgbClr val="6672e4"/>
                </a:gs>
                <a:gs pos="100000">
                  <a:srgbClr val="7cefd8"/>
                </a:gs>
              </a:gsLst>
              <a:lin ang="180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3" name="Freeform 18"/>
            <p:cNvSpPr/>
            <p:nvPr/>
          </p:nvSpPr>
          <p:spPr>
            <a:xfrm>
              <a:off x="3088440" y="4761720"/>
              <a:ext cx="1026000" cy="775440"/>
            </a:xfrm>
            <a:custGeom>
              <a:avLst/>
              <a:gdLst>
                <a:gd name="textAreaLeft" fmla="*/ 0 w 1026000"/>
                <a:gd name="textAreaRight" fmla="*/ 1026720 w 1026000"/>
                <a:gd name="textAreaTop" fmla="*/ 0 h 775440"/>
                <a:gd name="textAreaBottom" fmla="*/ 776160 h 775440"/>
              </a:gdLst>
              <a:ahLst/>
              <a:rect l="textAreaLeft" t="textAreaTop" r="textAreaRight" b="textAreaBottom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882be5"/>
                </a:gs>
                <a:gs pos="42000">
                  <a:srgbClr val="6672e4"/>
                </a:gs>
                <a:gs pos="100000">
                  <a:srgbClr val="7cefd8"/>
                </a:gs>
              </a:gsLst>
              <a:lin ang="540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4" name="Freeform 19"/>
            <p:cNvSpPr/>
            <p:nvPr/>
          </p:nvSpPr>
          <p:spPr>
            <a:xfrm>
              <a:off x="3983040" y="2618280"/>
              <a:ext cx="1313280" cy="1440000"/>
            </a:xfrm>
            <a:custGeom>
              <a:avLst/>
              <a:gdLst>
                <a:gd name="textAreaLeft" fmla="*/ 0 w 1313280"/>
                <a:gd name="textAreaRight" fmla="*/ 1314000 w 1313280"/>
                <a:gd name="textAreaTop" fmla="*/ 0 h 1440000"/>
                <a:gd name="textAreaBottom" fmla="*/ 1440720 h 1440000"/>
              </a:gdLst>
              <a:ahLst/>
              <a:rect l="textAreaLeft" t="textAreaTop" r="textAreaRight" b="textAreaBottom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5" name="Freeform 20"/>
            <p:cNvSpPr/>
            <p:nvPr/>
          </p:nvSpPr>
          <p:spPr>
            <a:xfrm>
              <a:off x="1905480" y="2618280"/>
              <a:ext cx="1311840" cy="1436040"/>
            </a:xfrm>
            <a:custGeom>
              <a:avLst/>
              <a:gdLst>
                <a:gd name="textAreaLeft" fmla="*/ 0 w 1311840"/>
                <a:gd name="textAreaRight" fmla="*/ 1312560 w 1311840"/>
                <a:gd name="textAreaTop" fmla="*/ 0 h 1436040"/>
                <a:gd name="textAreaBottom" fmla="*/ 1436760 h 1436040"/>
              </a:gdLst>
              <a:ahLst/>
              <a:rect l="textAreaLeft" t="textAreaTop" r="textAreaRight" b="textAreaBottom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6" name="Freeform 21"/>
            <p:cNvSpPr/>
            <p:nvPr/>
          </p:nvSpPr>
          <p:spPr>
            <a:xfrm>
              <a:off x="3013920" y="3023640"/>
              <a:ext cx="1172880" cy="1365120"/>
            </a:xfrm>
            <a:custGeom>
              <a:avLst/>
              <a:gdLst>
                <a:gd name="textAreaLeft" fmla="*/ 0 w 1172880"/>
                <a:gd name="textAreaRight" fmla="*/ 1173600 w 1172880"/>
                <a:gd name="textAreaTop" fmla="*/ 0 h 1365120"/>
                <a:gd name="textAreaBottom" fmla="*/ 1365840 h 1365120"/>
              </a:gdLst>
              <a:ahLst/>
              <a:rect l="textAreaLeft" t="textAreaTop" r="textAreaRight" b="textAreaBottom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 rotWithShape="0"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grpSp>
          <p:nvGrpSpPr>
            <p:cNvPr id="327" name="Group 89"/>
            <p:cNvGrpSpPr/>
            <p:nvPr/>
          </p:nvGrpSpPr>
          <p:grpSpPr>
            <a:xfrm>
              <a:off x="3445200" y="3445920"/>
              <a:ext cx="343440" cy="353520"/>
              <a:chOff x="3445200" y="3445920"/>
              <a:chExt cx="343440" cy="353520"/>
            </a:xfrm>
          </p:grpSpPr>
          <p:sp>
            <p:nvSpPr>
              <p:cNvPr id="328" name="Oval 309"/>
              <p:cNvSpPr/>
              <p:nvPr/>
            </p:nvSpPr>
            <p:spPr>
              <a:xfrm>
                <a:off x="3574440" y="3445920"/>
                <a:ext cx="84960" cy="8352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9160" bIns="2916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29" name="Freeform 310"/>
              <p:cNvSpPr/>
              <p:nvPr/>
            </p:nvSpPr>
            <p:spPr>
              <a:xfrm>
                <a:off x="3546000" y="3530160"/>
                <a:ext cx="140040" cy="67680"/>
              </a:xfrm>
              <a:custGeom>
                <a:avLst/>
                <a:gdLst>
                  <a:gd name="textAreaLeft" fmla="*/ 0 w 140040"/>
                  <a:gd name="textAreaRight" fmla="*/ 140760 w 140040"/>
                  <a:gd name="textAreaTop" fmla="*/ 0 h 67680"/>
                  <a:gd name="textAreaBottom" fmla="*/ 68400 h 67680"/>
                </a:gdLst>
                <a:ahLst/>
                <a:rect l="textAreaLeft" t="textAreaTop" r="textAreaRight" b="textAreaBottom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33480" bIns="334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0" name="Oval 311"/>
              <p:cNvSpPr/>
              <p:nvPr/>
            </p:nvSpPr>
            <p:spPr>
              <a:xfrm>
                <a:off x="3468600" y="3684960"/>
                <a:ext cx="62280" cy="5904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0880" bIns="208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1" name="Freeform 312"/>
              <p:cNvSpPr/>
              <p:nvPr/>
            </p:nvSpPr>
            <p:spPr>
              <a:xfrm>
                <a:off x="3445200" y="3744720"/>
                <a:ext cx="108360" cy="54720"/>
              </a:xfrm>
              <a:custGeom>
                <a:avLst/>
                <a:gdLst>
                  <a:gd name="textAreaLeft" fmla="*/ 0 w 108360"/>
                  <a:gd name="textAreaRight" fmla="*/ 109080 w 108360"/>
                  <a:gd name="textAreaTop" fmla="*/ 0 h 54720"/>
                  <a:gd name="textAreaBottom" fmla="*/ 55440 h 54720"/>
                </a:gdLst>
                <a:ahLst/>
                <a:rect l="textAreaLeft" t="textAreaTop" r="textAreaRight" b="textAreaBottom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7000" bIns="27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2" name="Oval 313"/>
              <p:cNvSpPr/>
              <p:nvPr/>
            </p:nvSpPr>
            <p:spPr>
              <a:xfrm>
                <a:off x="3703320" y="3684960"/>
                <a:ext cx="62280" cy="5904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0880" bIns="208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3" name="Freeform 314"/>
              <p:cNvSpPr/>
              <p:nvPr/>
            </p:nvSpPr>
            <p:spPr>
              <a:xfrm>
                <a:off x="3680280" y="3744720"/>
                <a:ext cx="108360" cy="54720"/>
              </a:xfrm>
              <a:custGeom>
                <a:avLst/>
                <a:gdLst>
                  <a:gd name="textAreaLeft" fmla="*/ 0 w 108360"/>
                  <a:gd name="textAreaRight" fmla="*/ 109080 w 108360"/>
                  <a:gd name="textAreaTop" fmla="*/ 0 h 54720"/>
                  <a:gd name="textAreaBottom" fmla="*/ 55440 h 54720"/>
                </a:gdLst>
                <a:ahLst/>
                <a:rect l="textAreaLeft" t="textAreaTop" r="textAreaRight" b="textAreaBottom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7000" bIns="27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4" name="Oval 315"/>
              <p:cNvSpPr/>
              <p:nvPr/>
            </p:nvSpPr>
            <p:spPr>
              <a:xfrm>
                <a:off x="3703320" y="3684960"/>
                <a:ext cx="62280" cy="5904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0880" bIns="208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5" name="Freeform 316"/>
              <p:cNvSpPr/>
              <p:nvPr/>
            </p:nvSpPr>
            <p:spPr>
              <a:xfrm>
                <a:off x="3680280" y="3744720"/>
                <a:ext cx="108360" cy="54720"/>
              </a:xfrm>
              <a:custGeom>
                <a:avLst/>
                <a:gdLst>
                  <a:gd name="textAreaLeft" fmla="*/ 0 w 108360"/>
                  <a:gd name="textAreaRight" fmla="*/ 109080 w 108360"/>
                  <a:gd name="textAreaTop" fmla="*/ 0 h 54720"/>
                  <a:gd name="textAreaBottom" fmla="*/ 55440 h 54720"/>
                </a:gdLst>
                <a:ahLst/>
                <a:rect l="textAreaLeft" t="textAreaTop" r="textAreaRight" b="textAreaBottom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7000" bIns="27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6" name="Oval 317"/>
              <p:cNvSpPr/>
              <p:nvPr/>
            </p:nvSpPr>
            <p:spPr>
              <a:xfrm>
                <a:off x="3585960" y="3684960"/>
                <a:ext cx="62280" cy="5904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0880" bIns="208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7" name="Freeform 318"/>
              <p:cNvSpPr/>
              <p:nvPr/>
            </p:nvSpPr>
            <p:spPr>
              <a:xfrm>
                <a:off x="3562560" y="3744720"/>
                <a:ext cx="108720" cy="54720"/>
              </a:xfrm>
              <a:custGeom>
                <a:avLst/>
                <a:gdLst>
                  <a:gd name="textAreaLeft" fmla="*/ 0 w 108720"/>
                  <a:gd name="textAreaRight" fmla="*/ 109440 w 108720"/>
                  <a:gd name="textAreaTop" fmla="*/ 0 h 54720"/>
                  <a:gd name="textAreaBottom" fmla="*/ 55440 h 54720"/>
                </a:gdLst>
                <a:ahLst/>
                <a:rect l="textAreaLeft" t="textAreaTop" r="textAreaRight" b="textAreaBottom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7000" bIns="27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8" name="Freeform 319"/>
              <p:cNvSpPr/>
              <p:nvPr/>
            </p:nvSpPr>
            <p:spPr>
              <a:xfrm>
                <a:off x="3499920" y="3629520"/>
                <a:ext cx="234360" cy="15480"/>
              </a:xfrm>
              <a:custGeom>
                <a:avLst/>
                <a:gdLst>
                  <a:gd name="textAreaLeft" fmla="*/ 0 w 234360"/>
                  <a:gd name="textAreaRight" fmla="*/ 235080 w 234360"/>
                  <a:gd name="textAreaTop" fmla="*/ 0 h 15480"/>
                  <a:gd name="textAreaBottom" fmla="*/ 16200 h 15480"/>
                </a:gdLst>
                <a:ahLst/>
                <a:rect l="textAreaLeft" t="textAreaTop" r="textAreaRight" b="textAreaBottom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7920" bIns="79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39" name="Line 320"/>
              <p:cNvSpPr/>
              <p:nvPr/>
            </p:nvSpPr>
            <p:spPr>
              <a:xfrm>
                <a:off x="3616920" y="3598560"/>
                <a:ext cx="360" cy="47160"/>
              </a:xfrm>
              <a:prstGeom prst="line">
                <a:avLst/>
              </a:prstGeom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3040" bIns="23040" anchor="t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40" name="Group 72"/>
            <p:cNvGrpSpPr/>
            <p:nvPr/>
          </p:nvGrpSpPr>
          <p:grpSpPr>
            <a:xfrm>
              <a:off x="3393720" y="4965120"/>
              <a:ext cx="360000" cy="353880"/>
              <a:chOff x="3393720" y="4965120"/>
              <a:chExt cx="360000" cy="353880"/>
            </a:xfrm>
          </p:grpSpPr>
          <p:sp>
            <p:nvSpPr>
              <p:cNvPr id="341" name="Freeform 49"/>
              <p:cNvSpPr/>
              <p:nvPr/>
            </p:nvSpPr>
            <p:spPr>
              <a:xfrm>
                <a:off x="3393720" y="5058000"/>
                <a:ext cx="85320" cy="59400"/>
              </a:xfrm>
              <a:custGeom>
                <a:avLst/>
                <a:gdLst>
                  <a:gd name="textAreaLeft" fmla="*/ 0 w 85320"/>
                  <a:gd name="textAreaRight" fmla="*/ 86040 w 85320"/>
                  <a:gd name="textAreaTop" fmla="*/ 0 h 59400"/>
                  <a:gd name="textAreaBottom" fmla="*/ 60120 h 5940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9520" bIns="295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2" name="Freeform 50"/>
              <p:cNvSpPr/>
              <p:nvPr/>
            </p:nvSpPr>
            <p:spPr>
              <a:xfrm>
                <a:off x="3465000" y="5058000"/>
                <a:ext cx="85320" cy="59400"/>
              </a:xfrm>
              <a:custGeom>
                <a:avLst/>
                <a:gdLst>
                  <a:gd name="textAreaLeft" fmla="*/ 0 w 85320"/>
                  <a:gd name="textAreaRight" fmla="*/ 86040 w 85320"/>
                  <a:gd name="textAreaTop" fmla="*/ 0 h 59400"/>
                  <a:gd name="textAreaBottom" fmla="*/ 60120 h 5940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9520" bIns="295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3" name="Oval 51"/>
              <p:cNvSpPr/>
              <p:nvPr/>
            </p:nvSpPr>
            <p:spPr>
              <a:xfrm>
                <a:off x="3425400" y="4965120"/>
                <a:ext cx="93240" cy="9864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34200" bIns="342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4" name="Freeform 52"/>
              <p:cNvSpPr/>
              <p:nvPr/>
            </p:nvSpPr>
            <p:spPr>
              <a:xfrm>
                <a:off x="3425400" y="4999320"/>
                <a:ext cx="93240" cy="14040"/>
              </a:xfrm>
              <a:custGeom>
                <a:avLst/>
                <a:gdLst>
                  <a:gd name="textAreaLeft" fmla="*/ 0 w 93240"/>
                  <a:gd name="textAreaRight" fmla="*/ 93960 w 93240"/>
                  <a:gd name="textAreaTop" fmla="*/ 0 h 14040"/>
                  <a:gd name="textAreaBottom" fmla="*/ 14760 h 14040"/>
                </a:gdLst>
                <a:ah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7200" bIns="72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5" name="Freeform 53"/>
              <p:cNvSpPr/>
              <p:nvPr/>
            </p:nvSpPr>
            <p:spPr>
              <a:xfrm>
                <a:off x="3597480" y="5058000"/>
                <a:ext cx="85320" cy="59400"/>
              </a:xfrm>
              <a:custGeom>
                <a:avLst/>
                <a:gdLst>
                  <a:gd name="textAreaLeft" fmla="*/ 0 w 85320"/>
                  <a:gd name="textAreaRight" fmla="*/ 86040 w 85320"/>
                  <a:gd name="textAreaTop" fmla="*/ 0 h 59400"/>
                  <a:gd name="textAreaBottom" fmla="*/ 60120 h 5940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9520" bIns="295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6" name="Freeform 54"/>
              <p:cNvSpPr/>
              <p:nvPr/>
            </p:nvSpPr>
            <p:spPr>
              <a:xfrm>
                <a:off x="3668400" y="5058000"/>
                <a:ext cx="85320" cy="59400"/>
              </a:xfrm>
              <a:custGeom>
                <a:avLst/>
                <a:gdLst>
                  <a:gd name="textAreaLeft" fmla="*/ 0 w 85320"/>
                  <a:gd name="textAreaRight" fmla="*/ 86040 w 85320"/>
                  <a:gd name="textAreaTop" fmla="*/ 0 h 59400"/>
                  <a:gd name="textAreaBottom" fmla="*/ 60120 h 5940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9520" bIns="295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7" name="Oval 55"/>
              <p:cNvSpPr/>
              <p:nvPr/>
            </p:nvSpPr>
            <p:spPr>
              <a:xfrm>
                <a:off x="3629160" y="4965120"/>
                <a:ext cx="93240" cy="9864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34200" bIns="342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8" name="Freeform 56"/>
              <p:cNvSpPr/>
              <p:nvPr/>
            </p:nvSpPr>
            <p:spPr>
              <a:xfrm>
                <a:off x="3629160" y="4999320"/>
                <a:ext cx="93240" cy="14040"/>
              </a:xfrm>
              <a:custGeom>
                <a:avLst/>
                <a:gdLst>
                  <a:gd name="textAreaLeft" fmla="*/ 0 w 93240"/>
                  <a:gd name="textAreaRight" fmla="*/ 93960 w 93240"/>
                  <a:gd name="textAreaTop" fmla="*/ 0 h 14040"/>
                  <a:gd name="textAreaBottom" fmla="*/ 14760 h 14040"/>
                </a:gdLst>
                <a:ah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7200" bIns="72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49" name="Freeform 57"/>
              <p:cNvSpPr/>
              <p:nvPr/>
            </p:nvSpPr>
            <p:spPr>
              <a:xfrm>
                <a:off x="3496680" y="5257800"/>
                <a:ext cx="84960" cy="6120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61200"/>
                  <a:gd name="textAreaBottom" fmla="*/ 61920 h 6120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30240" bIns="3024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0" name="Freeform 58"/>
              <p:cNvSpPr/>
              <p:nvPr/>
            </p:nvSpPr>
            <p:spPr>
              <a:xfrm>
                <a:off x="3566160" y="5257800"/>
                <a:ext cx="84960" cy="6120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61200"/>
                  <a:gd name="textAreaBottom" fmla="*/ 61920 h 61200"/>
                </a:gdLst>
                <a:ahLst/>
                <a:rect l="textAreaLeft" t="textAreaTop" r="textAreaRight" b="textAreaBottom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30240" bIns="3024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1" name="Oval 59"/>
              <p:cNvSpPr/>
              <p:nvPr/>
            </p:nvSpPr>
            <p:spPr>
              <a:xfrm>
                <a:off x="3528000" y="5165280"/>
                <a:ext cx="92160" cy="98640"/>
              </a:xfrm>
              <a:prstGeom prst="ellipse">
                <a:avLst/>
              </a:pr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34200" bIns="342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2" name="Freeform 60"/>
              <p:cNvSpPr/>
              <p:nvPr/>
            </p:nvSpPr>
            <p:spPr>
              <a:xfrm>
                <a:off x="3528000" y="5199120"/>
                <a:ext cx="92160" cy="15480"/>
              </a:xfrm>
              <a:custGeom>
                <a:avLst/>
                <a:gdLst>
                  <a:gd name="textAreaLeft" fmla="*/ 0 w 92160"/>
                  <a:gd name="textAreaRight" fmla="*/ 92880 w 92160"/>
                  <a:gd name="textAreaTop" fmla="*/ 0 h 15480"/>
                  <a:gd name="textAreaBottom" fmla="*/ 16200 h 15480"/>
                </a:gdLst>
                <a:ahLst/>
                <a:rect l="textAreaLeft" t="textAreaTop" r="textAreaRight" b="textAreaBottom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7920" bIns="79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3" name="Line 61"/>
              <p:cNvSpPr/>
              <p:nvPr/>
            </p:nvSpPr>
            <p:spPr>
              <a:xfrm>
                <a:off x="3448080" y="5148720"/>
                <a:ext cx="39960" cy="39240"/>
              </a:xfrm>
              <a:prstGeom prst="line">
                <a:avLst/>
              </a:prstGeom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19080" bIns="19080" anchor="t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4" name="Line 62"/>
              <p:cNvSpPr/>
              <p:nvPr/>
            </p:nvSpPr>
            <p:spPr>
              <a:xfrm flipH="1">
                <a:off x="3660120" y="5148720"/>
                <a:ext cx="39960" cy="39240"/>
              </a:xfrm>
              <a:prstGeom prst="line">
                <a:avLst/>
              </a:prstGeom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19080" bIns="19080" anchor="t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grpSp>
          <p:nvGrpSpPr>
            <p:cNvPr id="355" name="Group 61"/>
            <p:cNvGrpSpPr/>
            <p:nvPr/>
          </p:nvGrpSpPr>
          <p:grpSpPr>
            <a:xfrm>
              <a:off x="4591080" y="2887200"/>
              <a:ext cx="343440" cy="323280"/>
              <a:chOff x="4591080" y="2887200"/>
              <a:chExt cx="343440" cy="323280"/>
            </a:xfrm>
          </p:grpSpPr>
          <p:sp>
            <p:nvSpPr>
              <p:cNvPr id="356" name="Oval 268"/>
              <p:cNvSpPr/>
              <p:nvPr/>
            </p:nvSpPr>
            <p:spPr>
              <a:xfrm>
                <a:off x="4614120" y="3042000"/>
                <a:ext cx="78840" cy="7560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6280" bIns="262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7" name="Freeform 269"/>
              <p:cNvSpPr/>
              <p:nvPr/>
            </p:nvSpPr>
            <p:spPr>
              <a:xfrm>
                <a:off x="4591080" y="3118320"/>
                <a:ext cx="113400" cy="61200"/>
              </a:xfrm>
              <a:custGeom>
                <a:avLst/>
                <a:gdLst>
                  <a:gd name="textAreaLeft" fmla="*/ 0 w 113400"/>
                  <a:gd name="textAreaRight" fmla="*/ 114120 w 113400"/>
                  <a:gd name="textAreaTop" fmla="*/ 0 h 61200"/>
                  <a:gd name="textAreaBottom" fmla="*/ 61920 h 61200"/>
                </a:gdLst>
                <a:ahLst/>
                <a:rect l="textAreaLeft" t="textAreaTop" r="textAreaRight" b="textAreaBottom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30240" bIns="3024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8" name="Oval 270"/>
              <p:cNvSpPr/>
              <p:nvPr/>
            </p:nvSpPr>
            <p:spPr>
              <a:xfrm>
                <a:off x="4834080" y="3042000"/>
                <a:ext cx="77040" cy="7560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6280" bIns="262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59" name="Freeform 271"/>
              <p:cNvSpPr/>
              <p:nvPr/>
            </p:nvSpPr>
            <p:spPr>
              <a:xfrm>
                <a:off x="4822560" y="3118320"/>
                <a:ext cx="111960" cy="61200"/>
              </a:xfrm>
              <a:custGeom>
                <a:avLst/>
                <a:gdLst>
                  <a:gd name="textAreaLeft" fmla="*/ 0 w 111960"/>
                  <a:gd name="textAreaRight" fmla="*/ 112680 w 111960"/>
                  <a:gd name="textAreaTop" fmla="*/ 0 h 61200"/>
                  <a:gd name="textAreaBottom" fmla="*/ 61920 h 61200"/>
                </a:gdLst>
                <a:ahLst/>
                <a:rect l="textAreaLeft" t="textAreaTop" r="textAreaRight" b="textAreaBottom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30240" bIns="3024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60" name="Oval 272"/>
              <p:cNvSpPr/>
              <p:nvPr/>
            </p:nvSpPr>
            <p:spPr>
              <a:xfrm>
                <a:off x="4708440" y="3011040"/>
                <a:ext cx="108360" cy="11124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38880" bIns="388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61" name="Freeform 273"/>
              <p:cNvSpPr/>
              <p:nvPr/>
            </p:nvSpPr>
            <p:spPr>
              <a:xfrm>
                <a:off x="4681800" y="2965680"/>
                <a:ext cx="163440" cy="36360"/>
              </a:xfrm>
              <a:custGeom>
                <a:avLst/>
                <a:gdLst>
                  <a:gd name="textAreaLeft" fmla="*/ 0 w 163440"/>
                  <a:gd name="textAreaRight" fmla="*/ 164160 w 163440"/>
                  <a:gd name="textAreaTop" fmla="*/ 0 h 36360"/>
                  <a:gd name="textAreaBottom" fmla="*/ 37080 h 36360"/>
                </a:gdLst>
                <a:ahLst/>
                <a:rect l="textAreaLeft" t="textAreaTop" r="textAreaRight" b="textAreaBottom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18360" bIns="1836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62" name="Freeform 274"/>
              <p:cNvSpPr/>
              <p:nvPr/>
            </p:nvSpPr>
            <p:spPr>
              <a:xfrm>
                <a:off x="4653720" y="2926440"/>
                <a:ext cx="219240" cy="49680"/>
              </a:xfrm>
              <a:custGeom>
                <a:avLst/>
                <a:gdLst>
                  <a:gd name="textAreaLeft" fmla="*/ 0 w 219240"/>
                  <a:gd name="textAreaRight" fmla="*/ 219960 w 219240"/>
                  <a:gd name="textAreaTop" fmla="*/ 0 h 49680"/>
                  <a:gd name="textAreaBottom" fmla="*/ 50400 h 49680"/>
                </a:gdLst>
                <a:ahLst/>
                <a:rect l="textAreaLeft" t="textAreaTop" r="textAreaRight" b="textAreaBottom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4840" bIns="2484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63" name="Freeform 275"/>
              <p:cNvSpPr/>
              <p:nvPr/>
            </p:nvSpPr>
            <p:spPr>
              <a:xfrm>
                <a:off x="4622400" y="2887200"/>
                <a:ext cx="280800" cy="64440"/>
              </a:xfrm>
              <a:custGeom>
                <a:avLst/>
                <a:gdLst>
                  <a:gd name="textAreaLeft" fmla="*/ 0 w 280800"/>
                  <a:gd name="textAreaRight" fmla="*/ 281520 w 280800"/>
                  <a:gd name="textAreaTop" fmla="*/ 0 h 64440"/>
                  <a:gd name="textAreaBottom" fmla="*/ 65160 h 64440"/>
                </a:gdLst>
                <a:ahLst/>
                <a:rect l="textAreaLeft" t="textAreaTop" r="textAreaRight" b="textAreaBottom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31680" bIns="3168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64" name="Freeform 276"/>
              <p:cNvSpPr/>
              <p:nvPr/>
            </p:nvSpPr>
            <p:spPr>
              <a:xfrm>
                <a:off x="4673520" y="3123360"/>
                <a:ext cx="180000" cy="87120"/>
              </a:xfrm>
              <a:custGeom>
                <a:avLst/>
                <a:gdLst>
                  <a:gd name="textAreaLeft" fmla="*/ 0 w 180000"/>
                  <a:gd name="textAreaRight" fmla="*/ 180720 w 180000"/>
                  <a:gd name="textAreaTop" fmla="*/ 0 h 87120"/>
                  <a:gd name="textAreaBottom" fmla="*/ 87840 h 87120"/>
                </a:gdLst>
                <a:ahLst/>
                <a:rect l="textAreaLeft" t="textAreaTop" r="textAreaRight" b="textAreaBottom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2840" bIns="4284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sp>
          <p:nvSpPr>
            <p:cNvPr id="365" name="Rectangle 62"/>
            <p:cNvSpPr/>
            <p:nvPr/>
          </p:nvSpPr>
          <p:spPr>
            <a:xfrm>
              <a:off x="4800960" y="4593960"/>
              <a:ext cx="1313280" cy="60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1" i="1" lang="en-US" sz="2000" spc="-1" strike="noStrike">
                  <a:solidFill>
                    <a:schemeClr val="lt1"/>
                  </a:solidFill>
                  <a:latin typeface="Calibri Light"/>
                </a:rPr>
                <a:t>Scalabili-ty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66" name="Group 49"/>
            <p:cNvGrpSpPr/>
            <p:nvPr/>
          </p:nvGrpSpPr>
          <p:grpSpPr>
            <a:xfrm>
              <a:off x="2315520" y="2856240"/>
              <a:ext cx="358200" cy="354240"/>
              <a:chOff x="2315520" y="2856240"/>
              <a:chExt cx="358200" cy="354240"/>
            </a:xfrm>
          </p:grpSpPr>
          <p:sp>
            <p:nvSpPr>
              <p:cNvPr id="367" name="Freeform 258"/>
              <p:cNvSpPr/>
              <p:nvPr/>
            </p:nvSpPr>
            <p:spPr>
              <a:xfrm>
                <a:off x="2393280" y="2856240"/>
                <a:ext cx="202680" cy="199080"/>
              </a:xfrm>
              <a:custGeom>
                <a:avLst/>
                <a:gdLst>
                  <a:gd name="textAreaLeft" fmla="*/ 0 w 202680"/>
                  <a:gd name="textAreaRight" fmla="*/ 203400 w 202680"/>
                  <a:gd name="textAreaTop" fmla="*/ 0 h 199080"/>
                  <a:gd name="textAreaBottom" fmla="*/ 199800 h 199080"/>
                </a:gdLst>
                <a:ahLst/>
                <a:rect l="textAreaLeft" t="textAreaTop" r="textAreaRight" b="textAreaBottom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68" name="Freeform 259"/>
              <p:cNvSpPr/>
              <p:nvPr/>
            </p:nvSpPr>
            <p:spPr>
              <a:xfrm>
                <a:off x="2436120" y="2856240"/>
                <a:ext cx="54360" cy="199080"/>
              </a:xfrm>
              <a:custGeom>
                <a:avLst/>
                <a:gdLst>
                  <a:gd name="textAreaLeft" fmla="*/ 0 w 54360"/>
                  <a:gd name="textAreaRight" fmla="*/ 55080 w 54360"/>
                  <a:gd name="textAreaTop" fmla="*/ 0 h 199080"/>
                  <a:gd name="textAreaBottom" fmla="*/ 199800 h 199080"/>
                </a:gdLst>
                <a:ahLst/>
                <a:rect l="textAreaLeft" t="textAreaTop" r="textAreaRight" b="textAreaBottom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69" name="Freeform 260"/>
              <p:cNvSpPr/>
              <p:nvPr/>
            </p:nvSpPr>
            <p:spPr>
              <a:xfrm>
                <a:off x="2499480" y="2856240"/>
                <a:ext cx="54000" cy="199080"/>
              </a:xfrm>
              <a:custGeom>
                <a:avLst/>
                <a:gdLst>
                  <a:gd name="textAreaLeft" fmla="*/ 0 w 54000"/>
                  <a:gd name="textAreaRight" fmla="*/ 54720 w 54000"/>
                  <a:gd name="textAreaTop" fmla="*/ 0 h 199080"/>
                  <a:gd name="textAreaBottom" fmla="*/ 199800 h 199080"/>
                </a:gdLst>
                <a:ahLst/>
                <a:rect l="textAreaLeft" t="textAreaTop" r="textAreaRight" b="textAreaBottom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70" name="Line 261"/>
              <p:cNvSpPr/>
              <p:nvPr/>
            </p:nvSpPr>
            <p:spPr>
              <a:xfrm>
                <a:off x="2409480" y="3009240"/>
                <a:ext cx="172080" cy="360"/>
              </a:xfrm>
              <a:prstGeom prst="line">
                <a:avLst/>
              </a:prstGeom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0" bIns="0" anchor="t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71" name="Line 262"/>
              <p:cNvSpPr/>
              <p:nvPr/>
            </p:nvSpPr>
            <p:spPr>
              <a:xfrm>
                <a:off x="2409480" y="2901600"/>
                <a:ext cx="172080" cy="360"/>
              </a:xfrm>
              <a:prstGeom prst="line">
                <a:avLst/>
              </a:prstGeom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0" bIns="0" anchor="t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72" name="Line 263"/>
              <p:cNvSpPr/>
              <p:nvPr/>
            </p:nvSpPr>
            <p:spPr>
              <a:xfrm>
                <a:off x="2393280" y="2955600"/>
                <a:ext cx="203400" cy="360"/>
              </a:xfrm>
              <a:prstGeom prst="line">
                <a:avLst/>
              </a:prstGeom>
              <a:ln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0" bIns="0" anchor="t">
                <a:noAutofit/>
              </a:bodyPr>
              <a:p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73" name="Oval 264"/>
              <p:cNvSpPr/>
              <p:nvPr/>
            </p:nvSpPr>
            <p:spPr>
              <a:xfrm>
                <a:off x="2338560" y="3071160"/>
                <a:ext cx="77040" cy="7776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7000" bIns="27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74" name="Oval 265"/>
              <p:cNvSpPr/>
              <p:nvPr/>
            </p:nvSpPr>
            <p:spPr>
              <a:xfrm>
                <a:off x="2456280" y="3071160"/>
                <a:ext cx="77040" cy="7776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7000" bIns="27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75" name="Oval 266"/>
              <p:cNvSpPr/>
              <p:nvPr/>
            </p:nvSpPr>
            <p:spPr>
              <a:xfrm>
                <a:off x="2573640" y="3071160"/>
                <a:ext cx="77040" cy="77760"/>
              </a:xfrm>
              <a:prstGeom prst="ellipse">
                <a:avLst/>
              </a:pr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27000" bIns="27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  <p:sp>
            <p:nvSpPr>
              <p:cNvPr id="376" name="Freeform 267"/>
              <p:cNvSpPr/>
              <p:nvPr/>
            </p:nvSpPr>
            <p:spPr>
              <a:xfrm>
                <a:off x="2315520" y="3149280"/>
                <a:ext cx="358200" cy="61200"/>
              </a:xfrm>
              <a:custGeom>
                <a:avLst/>
                <a:gdLst>
                  <a:gd name="textAreaLeft" fmla="*/ 0 w 358200"/>
                  <a:gd name="textAreaRight" fmla="*/ 358920 w 358200"/>
                  <a:gd name="textAreaTop" fmla="*/ 0 h 61200"/>
                  <a:gd name="textAreaBottom" fmla="*/ 61920 h 61200"/>
                </a:gdLst>
                <a:ahLst/>
                <a:rect l="textAreaLeft" t="textAreaTop" r="textAreaRight" b="textAreaBottom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cap="rnd" w="14288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lIns="90000" rIns="90000" tIns="30240" bIns="3024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dk1"/>
                  </a:solidFill>
                  <a:latin typeface="Calibri"/>
                </a:endParaRPr>
              </a:p>
            </p:txBody>
          </p:sp>
        </p:grpSp>
        <p:sp>
          <p:nvSpPr>
            <p:cNvPr id="377" name="Rectangle 103"/>
            <p:cNvSpPr/>
            <p:nvPr/>
          </p:nvSpPr>
          <p:spPr>
            <a:xfrm>
              <a:off x="1017000" y="4502520"/>
              <a:ext cx="1312920" cy="30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1" i="1" lang="en-US" sz="2000" spc="-1" strike="noStrike">
                  <a:solidFill>
                    <a:schemeClr val="lt1"/>
                  </a:solidFill>
                  <a:latin typeface="Calibri Light"/>
                </a:rPr>
                <a:t>Securit</a:t>
              </a:r>
              <a:r>
                <a:rPr b="0" i="1" lang="en-US" sz="2000" spc="-1" strike="noStrike">
                  <a:solidFill>
                    <a:schemeClr val="lt1"/>
                  </a:solidFill>
                  <a:latin typeface="Calibri Light"/>
                </a:rPr>
                <a:t>y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8" name="Rectangle 104"/>
            <p:cNvSpPr/>
            <p:nvPr/>
          </p:nvSpPr>
          <p:spPr>
            <a:xfrm>
              <a:off x="2940480" y="1443960"/>
              <a:ext cx="1649880" cy="60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1" i="1" lang="en-US" sz="2000" spc="-1" strike="noStrike">
                  <a:solidFill>
                    <a:schemeClr val="lt1"/>
                  </a:solidFill>
                  <a:latin typeface="Calibri Light"/>
                </a:rPr>
                <a:t>Performan-ce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379" name="Straight Connector 10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29400" y="272160"/>
            <a:ext cx="720" cy="6357960"/>
          </a:xfrm>
          <a:prstGeom prst="straightConnector1">
            <a:avLst/>
          </a:prstGeom>
          <a:ln w="0">
            <a:solidFill>
              <a:srgbClr val="bfbfbf"/>
            </a:solidFill>
          </a:ln>
        </p:spPr>
      </p:cxnSp>
      <p:sp>
        <p:nvSpPr>
          <p:cNvPr id="380" name="Oval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40080" y="1741680"/>
            <a:ext cx="52200" cy="52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7560" bIns="-75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81" name="TextBox 106"/>
          <p:cNvSpPr/>
          <p:nvPr/>
        </p:nvSpPr>
        <p:spPr>
          <a:xfrm>
            <a:off x="6777360" y="567720"/>
            <a:ext cx="4907520" cy="15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000"/>
              </a:lnSpc>
            </a:pPr>
            <a:r>
              <a:rPr b="1" lang="en-US" sz="4000" spc="-1" strike="noStrike">
                <a:solidFill>
                  <a:srgbClr val="8335e5"/>
                </a:solidFill>
                <a:latin typeface="Arial Black"/>
              </a:rPr>
              <a:t>NON-FUNCTIONAL REQUIREMENTS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Rectangle 118"/>
          <p:cNvSpPr/>
          <p:nvPr/>
        </p:nvSpPr>
        <p:spPr>
          <a:xfrm>
            <a:off x="7347240" y="2484360"/>
            <a:ext cx="3535560" cy="14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Performance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It should respond to interactions within 2 secs to ensure a responsive experience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2060"/>
                </a:solidFill>
                <a:latin typeface="Calibri Light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Rectangle 112"/>
          <p:cNvSpPr/>
          <p:nvPr/>
        </p:nvSpPr>
        <p:spPr>
          <a:xfrm>
            <a:off x="7315200" y="5257800"/>
            <a:ext cx="3535560" cy="14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Scalability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 :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It should be able to accommodate a 50% growth in user base, and data volume over the next two years.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Rectangle 113"/>
          <p:cNvSpPr/>
          <p:nvPr/>
        </p:nvSpPr>
        <p:spPr>
          <a:xfrm>
            <a:off x="7315200" y="3855960"/>
            <a:ext cx="3535560" cy="14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Security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: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User data, and financial information must be encrypted during transmission and storage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2060"/>
                </a:solidFill>
                <a:latin typeface="Calibri Light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56"/>
          <p:cNvSpPr/>
          <p:nvPr/>
        </p:nvSpPr>
        <p:spPr>
          <a:xfrm>
            <a:off x="302400" y="167400"/>
            <a:ext cx="449712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4000"/>
              </a:lnSpc>
            </a:pPr>
            <a:r>
              <a:rPr b="1" lang="en-US" sz="3600" spc="-1" strike="noStrike">
                <a:solidFill>
                  <a:srgbClr val="8335e5"/>
                </a:solidFill>
                <a:latin typeface="Segoe UI"/>
              </a:rPr>
              <a:t>LIFE CYCLE/PLAN            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6" name="Group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600" y="1037160"/>
            <a:ext cx="12204000" cy="2032200"/>
            <a:chOff x="-12600" y="1037160"/>
            <a:chExt cx="12204000" cy="2032200"/>
          </a:xfrm>
        </p:grpSpPr>
        <p:pic>
          <p:nvPicPr>
            <p:cNvPr id="387" name="Picture 1" descr="A group of people sitting at a desk&#10;"/>
            <p:cNvPicPr/>
            <p:nvPr/>
          </p:nvPicPr>
          <p:blipFill>
            <a:blip r:embed="rId1"/>
            <a:srcRect l="-103" t="0" r="0" b="0"/>
            <a:stretch/>
          </p:blipFill>
          <p:spPr>
            <a:xfrm>
              <a:off x="-12600" y="1037160"/>
              <a:ext cx="12191400" cy="203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8" name="Rectangle 2"/>
            <p:cNvSpPr/>
            <p:nvPr/>
          </p:nvSpPr>
          <p:spPr>
            <a:xfrm>
              <a:off x="0" y="1037160"/>
              <a:ext cx="12191400" cy="2032200"/>
            </a:xfrm>
            <a:prstGeom prst="rect">
              <a:avLst/>
            </a:prstGeom>
            <a:gradFill rotWithShape="0"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/>
            </a:gra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89" name="Oval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40" y="1466640"/>
              <a:ext cx="1431000" cy="1157040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90" name="Oval 15"/>
            <p:cNvSpPr/>
            <p:nvPr/>
          </p:nvSpPr>
          <p:spPr>
            <a:xfrm>
              <a:off x="1737720" y="2471040"/>
              <a:ext cx="239040" cy="192960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91" name="Oval 16"/>
            <p:cNvSpPr/>
            <p:nvPr/>
          </p:nvSpPr>
          <p:spPr>
            <a:xfrm>
              <a:off x="1782360" y="2507040"/>
              <a:ext cx="149760" cy="60120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92" name="TextBox 12"/>
            <p:cNvSpPr/>
            <p:nvPr/>
          </p:nvSpPr>
          <p:spPr>
            <a:xfrm>
              <a:off x="1067760" y="1787040"/>
              <a:ext cx="974880" cy="48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3200" spc="-1" strike="noStrike">
                  <a:solidFill>
                    <a:schemeClr val="lt1"/>
                  </a:solidFill>
                  <a:latin typeface="Calibri Light"/>
                </a:rPr>
                <a:t>25%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3" name="Oval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160" y="1487160"/>
              <a:ext cx="1431000" cy="1157040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94" name="Oval 30"/>
            <p:cNvSpPr/>
            <p:nvPr/>
          </p:nvSpPr>
          <p:spPr>
            <a:xfrm>
              <a:off x="5016240" y="1618200"/>
              <a:ext cx="239040" cy="192960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95" name="Oval 31"/>
            <p:cNvSpPr/>
            <p:nvPr/>
          </p:nvSpPr>
          <p:spPr>
            <a:xfrm>
              <a:off x="5060880" y="1654560"/>
              <a:ext cx="149760" cy="120960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1040" bIns="4104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96" name="TextBox 27"/>
            <p:cNvSpPr/>
            <p:nvPr/>
          </p:nvSpPr>
          <p:spPr>
            <a:xfrm>
              <a:off x="4073760" y="1866600"/>
              <a:ext cx="974880" cy="48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3200" spc="-1" strike="noStrike">
                  <a:solidFill>
                    <a:schemeClr val="lt1"/>
                  </a:solidFill>
                  <a:latin typeface="Calibri Light"/>
                </a:rPr>
                <a:t>50%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7" name="Oval 40"/>
            <p:cNvSpPr/>
            <p:nvPr/>
          </p:nvSpPr>
          <p:spPr>
            <a:xfrm>
              <a:off x="6798960" y="1487160"/>
              <a:ext cx="1431000" cy="1157040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98" name="Arc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960" y="1487160"/>
              <a:ext cx="1431000" cy="1157040"/>
            </a:xfrm>
            <a:prstGeom prst="arc">
              <a:avLst>
                <a:gd name="adj1" fmla="val 16200000"/>
                <a:gd name="adj2" fmla="val 755116"/>
              </a:avLst>
            </a:prstGeom>
            <a:noFill/>
            <a:ln w="38100">
              <a:solidFill>
                <a:srgbClr val="6b8d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99" name="Oval 42"/>
            <p:cNvSpPr/>
            <p:nvPr/>
          </p:nvSpPr>
          <p:spPr>
            <a:xfrm>
              <a:off x="8110080" y="2106720"/>
              <a:ext cx="239040" cy="192960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00" name="Oval 43"/>
            <p:cNvSpPr/>
            <p:nvPr/>
          </p:nvSpPr>
          <p:spPr>
            <a:xfrm>
              <a:off x="8154720" y="2143080"/>
              <a:ext cx="149760" cy="120960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1040" bIns="4104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01" name="TextBox 39"/>
            <p:cNvSpPr/>
            <p:nvPr/>
          </p:nvSpPr>
          <p:spPr>
            <a:xfrm>
              <a:off x="7086960" y="1866600"/>
              <a:ext cx="974880" cy="48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3200" spc="-1" strike="noStrike">
                  <a:solidFill>
                    <a:schemeClr val="lt1"/>
                  </a:solidFill>
                  <a:latin typeface="Calibri Light"/>
                </a:rPr>
                <a:t>75%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02" name="Group 45"/>
            <p:cNvGrpSpPr/>
            <p:nvPr/>
          </p:nvGrpSpPr>
          <p:grpSpPr>
            <a:xfrm>
              <a:off x="9871920" y="1476720"/>
              <a:ext cx="1431000" cy="1177560"/>
              <a:chOff x="9871920" y="1476720"/>
              <a:chExt cx="1431000" cy="1177560"/>
            </a:xfrm>
          </p:grpSpPr>
          <p:grpSp>
            <p:nvGrpSpPr>
              <p:cNvPr id="403" name="Group 50"/>
              <p:cNvGrpSpPr/>
              <p:nvPr/>
            </p:nvGrpSpPr>
            <p:grpSpPr>
              <a:xfrm>
                <a:off x="9871920" y="1476720"/>
                <a:ext cx="1431000" cy="1177560"/>
                <a:chOff x="9871920" y="1476720"/>
                <a:chExt cx="1431000" cy="1177560"/>
              </a:xfrm>
            </p:grpSpPr>
            <p:sp>
              <p:nvSpPr>
                <p:cNvPr id="404" name="Oval 52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9871920" y="1497240"/>
                  <a:ext cx="1431000" cy="1157040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405" name="Arc 53"/>
                <p:cNvSpPr/>
                <p:nvPr/>
              </p:nvSpPr>
              <p:spPr>
                <a:xfrm>
                  <a:off x="9871920" y="1497240"/>
                  <a:ext cx="1431000" cy="1157040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noFill/>
                <a:ln w="38100">
                  <a:solidFill>
                    <a:srgbClr val="6b8d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-6840" bIns="-68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dk1"/>
                    </a:solidFill>
                    <a:latin typeface="Calibri"/>
                  </a:endParaRPr>
                </a:p>
              </p:txBody>
            </p:sp>
            <p:sp>
              <p:nvSpPr>
                <p:cNvPr id="406" name="Oval 54"/>
                <p:cNvSpPr/>
                <p:nvPr/>
              </p:nvSpPr>
              <p:spPr>
                <a:xfrm>
                  <a:off x="10798560" y="1476720"/>
                  <a:ext cx="239040" cy="192960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407" name="Oval 55"/>
                <p:cNvSpPr/>
                <p:nvPr/>
              </p:nvSpPr>
              <p:spPr>
                <a:xfrm>
                  <a:off x="10843200" y="1513080"/>
                  <a:ext cx="149760" cy="120960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1040" bIns="410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408" name="TextBox 51"/>
              <p:cNvSpPr/>
              <p:nvPr/>
            </p:nvSpPr>
            <p:spPr>
              <a:xfrm>
                <a:off x="9958320" y="1866600"/>
                <a:ext cx="1258560" cy="48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 anchor="t">
                <a:sp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1" lang="en-US" sz="3200" spc="-1" strike="noStrike">
                    <a:solidFill>
                      <a:schemeClr val="lt1"/>
                    </a:solidFill>
                    <a:latin typeface="Calibri Light"/>
                  </a:rPr>
                  <a:t>100%</a:t>
                </a:r>
                <a:endParaRPr b="0" lang="en-US" sz="3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09" name="Arc 63"/>
            <p:cNvSpPr/>
            <p:nvPr/>
          </p:nvSpPr>
          <p:spPr>
            <a:xfrm>
              <a:off x="3843360" y="1488240"/>
              <a:ext cx="1431000" cy="1157040"/>
            </a:xfrm>
            <a:prstGeom prst="arc">
              <a:avLst>
                <a:gd name="adj1" fmla="val 16200000"/>
                <a:gd name="adj2" fmla="val 19003948"/>
              </a:avLst>
            </a:prstGeom>
            <a:noFill/>
            <a:ln w="38100">
              <a:solidFill>
                <a:srgbClr val="6b8d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10" name="Arc 65"/>
            <p:cNvSpPr/>
            <p:nvPr/>
          </p:nvSpPr>
          <p:spPr>
            <a:xfrm>
              <a:off x="852840" y="1466640"/>
              <a:ext cx="1431000" cy="1157040"/>
            </a:xfrm>
            <a:prstGeom prst="arc">
              <a:avLst>
                <a:gd name="adj1" fmla="val 16200000"/>
                <a:gd name="adj2" fmla="val 3850353"/>
              </a:avLst>
            </a:prstGeom>
            <a:noFill/>
            <a:ln w="38100">
              <a:solidFill>
                <a:srgbClr val="6b8d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11" name="TextBox 17"/>
          <p:cNvSpPr/>
          <p:nvPr/>
        </p:nvSpPr>
        <p:spPr>
          <a:xfrm>
            <a:off x="1265400" y="3076920"/>
            <a:ext cx="94464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Segoe UI"/>
              </a:rPr>
              <a:t>Week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2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83640" y="3492360"/>
            <a:ext cx="479520" cy="720"/>
          </a:xfrm>
          <a:prstGeom prst="straightConnector1">
            <a:avLst/>
          </a:prstGeom>
          <a:ln w="28575">
            <a:solidFill>
              <a:srgbClr val="a5a5a5"/>
            </a:solidFill>
            <a:round/>
          </a:ln>
        </p:spPr>
      </p:cxnSp>
      <p:sp>
        <p:nvSpPr>
          <p:cNvPr id="413" name="Text Placeholder 2"/>
          <p:cNvSpPr/>
          <p:nvPr/>
        </p:nvSpPr>
        <p:spPr>
          <a:xfrm>
            <a:off x="411120" y="3641400"/>
            <a:ext cx="2652840" cy="29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5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Segoe UI"/>
              </a:rPr>
              <a:t>Initiate project with stake holders, outline system architecture, and commence interface development or web and mobile platforms, followed by testing and user acceptance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TextBox 23"/>
          <p:cNvSpPr/>
          <p:nvPr/>
        </p:nvSpPr>
        <p:spPr>
          <a:xfrm>
            <a:off x="4262040" y="3076920"/>
            <a:ext cx="94464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Segoe UI"/>
              </a:rPr>
              <a:t>Week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5" name="Straight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27000" y="3421080"/>
            <a:ext cx="479520" cy="720"/>
          </a:xfrm>
          <a:prstGeom prst="straightConnector1">
            <a:avLst/>
          </a:prstGeom>
          <a:ln w="28575">
            <a:solidFill>
              <a:srgbClr val="a5a5a5"/>
            </a:solidFill>
            <a:round/>
          </a:ln>
        </p:spPr>
      </p:cxnSp>
      <p:sp>
        <p:nvSpPr>
          <p:cNvPr id="416" name="Text Placeholder 2"/>
          <p:cNvSpPr/>
          <p:nvPr/>
        </p:nvSpPr>
        <p:spPr>
          <a:xfrm>
            <a:off x="3407040" y="3641400"/>
            <a:ext cx="2652840" cy="29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5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Segoe UI"/>
              </a:rPr>
              <a:t>Develop UI wireframes, implement responsive design, and conduct training sessions for administrators and end – users while monitoring and resolving deployment issues.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TextBox 35"/>
          <p:cNvSpPr/>
          <p:nvPr/>
        </p:nvSpPr>
        <p:spPr>
          <a:xfrm>
            <a:off x="7101720" y="3061080"/>
            <a:ext cx="94464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Segoe UI"/>
              </a:rPr>
              <a:t>Week 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8" name="Straight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640" y="3454200"/>
            <a:ext cx="479520" cy="720"/>
          </a:xfrm>
          <a:prstGeom prst="straightConnector1">
            <a:avLst/>
          </a:prstGeom>
          <a:ln w="28575">
            <a:solidFill>
              <a:srgbClr val="a5a5a5"/>
            </a:solidFill>
            <a:round/>
          </a:ln>
        </p:spPr>
      </p:cxnSp>
      <p:sp>
        <p:nvSpPr>
          <p:cNvPr id="419" name="Text Placeholder 2"/>
          <p:cNvSpPr/>
          <p:nvPr/>
        </p:nvSpPr>
        <p:spPr>
          <a:xfrm>
            <a:off x="6247440" y="3641400"/>
            <a:ext cx="2896200" cy="29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5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Segoe UI"/>
              </a:rPr>
              <a:t>Conduct feasibility study, establish database and server architecture, implement core functions, involve stakeholders in UAT, perform final testing, and provide ongoing user support post-deployment.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TextBox 47"/>
          <p:cNvSpPr/>
          <p:nvPr/>
        </p:nvSpPr>
        <p:spPr>
          <a:xfrm>
            <a:off x="10207440" y="3144240"/>
            <a:ext cx="94464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Segoe UI"/>
              </a:rPr>
              <a:t>Week 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1" name="Straight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454400" y="3519360"/>
            <a:ext cx="479520" cy="720"/>
          </a:xfrm>
          <a:prstGeom prst="straightConnector1">
            <a:avLst/>
          </a:prstGeom>
          <a:ln w="28575">
            <a:solidFill>
              <a:srgbClr val="a5a5a5"/>
            </a:solidFill>
            <a:round/>
          </a:ln>
        </p:spPr>
      </p:cxnSp>
      <p:sp>
        <p:nvSpPr>
          <p:cNvPr id="422" name="Text Placeholder 2"/>
          <p:cNvSpPr/>
          <p:nvPr/>
        </p:nvSpPr>
        <p:spPr>
          <a:xfrm>
            <a:off x="9353160" y="3718080"/>
            <a:ext cx="2652840" cy="292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5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Segoe UI"/>
              </a:rPr>
              <a:t>Develop Project plan, prototype key features,  integrate component for testing,  monitor for any deployment issues and monitor system performance and address any challenges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TextBox 44"/>
          <p:cNvSpPr/>
          <p:nvPr/>
        </p:nvSpPr>
        <p:spPr>
          <a:xfrm>
            <a:off x="6224040" y="228600"/>
            <a:ext cx="589140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4000"/>
              </a:lnSpc>
            </a:pPr>
            <a:r>
              <a:rPr b="1" lang="en-US" sz="3600" spc="-1" strike="noStrike">
                <a:solidFill>
                  <a:srgbClr val="8335e5"/>
                </a:solidFill>
                <a:latin typeface="Segoe UI"/>
              </a:rPr>
              <a:t>AGILE METHODOLOGY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2"/>
          <p:cNvSpPr/>
          <p:nvPr/>
        </p:nvSpPr>
        <p:spPr>
          <a:xfrm>
            <a:off x="726840" y="273600"/>
            <a:ext cx="5368320" cy="4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4000"/>
              </a:lnSpc>
            </a:pPr>
            <a:r>
              <a:rPr b="1" lang="en-US" sz="3200" spc="-1" strike="noStrike">
                <a:solidFill>
                  <a:srgbClr val="8335e5"/>
                </a:solidFill>
                <a:latin typeface="Arial Black"/>
              </a:rPr>
              <a:t>SECURITY MEASURES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TextBox 1"/>
          <p:cNvSpPr/>
          <p:nvPr/>
        </p:nvSpPr>
        <p:spPr>
          <a:xfrm>
            <a:off x="726840" y="865800"/>
            <a:ext cx="622404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65000"/>
                  </a:schemeClr>
                </a:solidFill>
                <a:latin typeface="Calibri Light"/>
              </a:rPr>
              <a:t>Safeguarding the Security puzzle with encrypted pieces.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TextBox 3"/>
          <p:cNvSpPr/>
          <p:nvPr/>
        </p:nvSpPr>
        <p:spPr>
          <a:xfrm>
            <a:off x="726840" y="1801080"/>
            <a:ext cx="288288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n-US" sz="1600" spc="-1" strike="noStrike">
                <a:solidFill>
                  <a:srgbClr val="002060"/>
                </a:solidFill>
                <a:latin typeface="Segoe UI"/>
              </a:rPr>
              <a:t>Our Security Measures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7" name="Picture 162" descr="This image is of two sets of hands putting puzzle pieces together. "/>
          <p:cNvPicPr/>
          <p:nvPr/>
        </p:nvPicPr>
        <p:blipFill>
          <a:blip r:embed="rId1"/>
          <a:srcRect l="0" t="0" r="15221" b="0"/>
          <a:stretch/>
        </p:blipFill>
        <p:spPr>
          <a:xfrm>
            <a:off x="7548120" y="0"/>
            <a:ext cx="4643280" cy="6857280"/>
          </a:xfrm>
          <a:prstGeom prst="rect">
            <a:avLst/>
          </a:prstGeom>
          <a:ln w="0">
            <a:noFill/>
          </a:ln>
        </p:spPr>
      </p:pic>
      <p:sp>
        <p:nvSpPr>
          <p:cNvPr id="428" name="Rectangle: Rounded Corners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840" y="2129760"/>
            <a:ext cx="2353320" cy="198000"/>
          </a:xfrm>
          <a:prstGeom prst="roundRect">
            <a:avLst>
              <a:gd name="adj" fmla="val 50000"/>
            </a:avLst>
          </a:prstGeom>
          <a:gradFill rotWithShape="0"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72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9" name="Rectangle: Rounded Corners 86"/>
          <p:cNvSpPr/>
          <p:nvPr/>
        </p:nvSpPr>
        <p:spPr>
          <a:xfrm>
            <a:off x="726840" y="2129760"/>
            <a:ext cx="3907440" cy="198000"/>
          </a:xfrm>
          <a:prstGeom prst="roundRect">
            <a:avLst>
              <a:gd name="adj" fmla="val 50000"/>
            </a:avLst>
          </a:prstGeom>
          <a:solidFill>
            <a:srgbClr val="7bebd8">
              <a:alpha val="29000"/>
            </a:srgbClr>
          </a:solidFill>
          <a:ln w="12700">
            <a:noFill/>
          </a:ln>
          <a:effectLst>
            <a:innerShdw blurRad="114300">
              <a:srgbClr val="000000">
                <a:alpha val="47000"/>
              </a:srgbClr>
            </a:innerShdw>
          </a:effectLst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0" name="Rectangle 50"/>
          <p:cNvSpPr/>
          <p:nvPr/>
        </p:nvSpPr>
        <p:spPr>
          <a:xfrm>
            <a:off x="681480" y="2778120"/>
            <a:ext cx="609516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Three step authentication, password, email and OTP confirmation.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Encryption of sensitive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Tracking of passages delivered.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Logging out of users, after 10mins of inactivity.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System is constantly under updates to ensure maximum efficiency of the application.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LibreOffice/7.6.2.1$Linux_X86_64 LibreOffice_project/60$Build-1</Application>
  <AppVersion>15.0000</AppVersion>
  <Words>569</Words>
  <Paragraphs>149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2022-01-19T22:30:16Z</dcterms:created>
  <dc:creator/>
  <dc:description/>
  <dc:language>en-US</dc:language>
  <cp:lastModifiedBy/>
  <dcterms:modified xsi:type="dcterms:W3CDTF">2024-01-19T14:18:22Z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15</vt:i4>
  </property>
  <property fmtid="{D5CDD505-2E9C-101B-9397-08002B2CF9AE}" pid="4" name="PresentationFormat">
    <vt:lpwstr>Custom</vt:lpwstr>
  </property>
  <property fmtid="{D5CDD505-2E9C-101B-9397-08002B2CF9AE}" pid="5" name="Slides">
    <vt:i4>15</vt:i4>
  </property>
</Properties>
</file>