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87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D53449C-FBB5-4725-ADCE-50108F0AA5B2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0006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59B2877-B077-4724-B616-5AAE3506736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8758C87-6082-4870-B749-3A87DB580747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535B620-23C6-448D-BB87-00439C3DDC9E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27D0447-99B6-458D-8045-873C0DD8B5B8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12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EB3373B-8B04-4CFC-BC95-F15F8C33EC65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13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7F47CAC-38FE-4C69-BDCA-1EBA9C3116C9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14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A992A2D-5EFF-495D-A354-926A426EA682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15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C9652F4-2CCA-4896-8E04-D1EDC733080D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  <p:sp>
        <p:nvSpPr>
          <p:cNvPr id="480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033566B-1243-48D8-A243-7AD9638B27BD}" type="slidenum">
              <a:rPr lang="en-US" sz="1200" b="0" strike="noStrike" spc="-1">
                <a:solidFill>
                  <a:schemeClr val="dk1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7680A59-7730-40FA-BD5F-35149B194D0D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94B972F-3643-4E38-8C01-CF2CB190F45F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FD722B2-406D-4D3E-8255-5B0CAC9617E0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69A9057-820B-4185-9A4E-4A865358BB61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751C02E-C485-4BC0-8712-B765DE077E4F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4C708A9-F242-4937-975D-9B6FE9341E3B}" type="slidenum">
              <a:rPr lang="en-US" sz="1200" b="0" strike="noStrike" spc="-1">
                <a:solidFill>
                  <a:schemeClr val="dk1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75BAABB-71F4-4D83-ACB1-F6506E1B3DB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94C51B9-699B-41A7-B25A-09ACE8326BA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3636F0D-F7EE-4CA2-A876-538DAA7A85A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4FC81C9-BB31-475F-9558-CDCA6899EA4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13C433E-8675-4C35-9D78-1696850105C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776ED7F-6381-4249-903E-3AF2E890C86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C6A238A-E464-49D9-88C0-856A55E2F26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89374FE-B093-4C8C-A9CC-2F642D708B0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CBD6CD-2CBA-409E-AD71-CE2F6B8F6E4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BA02509-13C1-4701-ADC9-7EF678EFADD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BB68D02-836E-4DC7-BBA9-6BA9451AE5F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70D2EA2-EA1C-42BE-8918-AEA897166D3E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5D7CE0A-AA8F-44B7-A664-669F794DE45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00AE58E-45CE-4DEF-9361-2DA4EC1DEF7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3101C48-A404-4A0D-82E7-2809D824922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C3FD30-2B33-4383-8035-C2B9A298FB2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7140133-10FB-4A29-8569-47383BE34D5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F75DE6D-E40F-4AB4-9A57-9E038507D7A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B2AA1F5-6AC9-4431-A302-CBB0E48145E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9E80B78-5629-4D3E-AB63-9FB007ABCD8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9F894C9-E995-43D0-8775-5ED14511346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AB6B8DA-4053-41E6-9957-2A8D683513C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0CB3A4-6F90-406E-8275-BB0CEA90107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B9C491-A324-4696-BC1C-8F8E9D282BD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6D2FA6D-E222-49C2-AAAD-D51B921AF2EE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CDA62DE-3737-40CF-B233-92F78EB38833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>
            <a:extLst>
              <a:ext uri="{C183D7F6-B498-43B3-948B-1728B52AA6E4}">
                <adec:decorative xmlns:adec="http://schemas.microsoft.com/office/drawing/2017/decorative" xmlns:mc="http://schemas.openxmlformats.org/markup-compatibility/2006" xmlns:p15="http://schemas.microsoft.com/office/powerpoint/2012/main" xmlns:p14="http://schemas.microsoft.com/office/powerpoint/2010/main" xmlns="" val="1"/>
              </a:ext>
            </a:extLst>
          </p:cNvPr>
          <p:cNvGrpSpPr/>
          <p:nvPr/>
        </p:nvGrpSpPr>
        <p:grpSpPr>
          <a:xfrm>
            <a:off x="2950920" y="-4116240"/>
            <a:ext cx="12606840" cy="14624640"/>
            <a:chOff x="2950920" y="-4116240"/>
            <a:chExt cx="12606840" cy="14624640"/>
          </a:xfrm>
        </p:grpSpPr>
        <p:sp>
          <p:nvSpPr>
            <p:cNvPr id="89" name="Freeform 10"/>
            <p:cNvSpPr/>
            <p:nvPr/>
          </p:nvSpPr>
          <p:spPr>
            <a:xfrm rot="9420000">
              <a:off x="4856040" y="-2246040"/>
              <a:ext cx="8673120" cy="11518200"/>
            </a:xfrm>
            <a:custGeom>
              <a:avLst/>
              <a:gdLst>
                <a:gd name="textAreaLeft" fmla="*/ 0 w 8673120"/>
                <a:gd name="textAreaRight" fmla="*/ 8673480 w 8673120"/>
                <a:gd name="textAreaTop" fmla="*/ 0 h 11518200"/>
                <a:gd name="textAreaBottom" fmla="*/ 11518560 h 11518200"/>
              </a:gdLst>
              <a:ahLst/>
              <a:cxnLst/>
              <a:rect l="textAreaLeft" t="textAreaTop" r="textAreaRight" b="textAreaBottom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 rotWithShape="0"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14820000"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0" name="Freeform 11"/>
            <p:cNvSpPr/>
            <p:nvPr/>
          </p:nvSpPr>
          <p:spPr>
            <a:xfrm rot="9420000">
              <a:off x="5047560" y="-2832840"/>
              <a:ext cx="8756640" cy="10755720"/>
            </a:xfrm>
            <a:custGeom>
              <a:avLst/>
              <a:gdLst>
                <a:gd name="textAreaLeft" fmla="*/ 0 w 8756640"/>
                <a:gd name="textAreaRight" fmla="*/ 8757000 w 8756640"/>
                <a:gd name="textAreaTop" fmla="*/ 0 h 10755720"/>
                <a:gd name="textAreaBottom" fmla="*/ 10756080 h 10755720"/>
              </a:gdLst>
              <a:ahLst/>
              <a:cxnLst/>
              <a:rect l="textAreaLeft" t="textAreaTop" r="textAreaRight" b="textAreaBottom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 rotWithShape="0"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14820000"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1" name="Freeform 12"/>
            <p:cNvSpPr/>
            <p:nvPr/>
          </p:nvSpPr>
          <p:spPr>
            <a:xfrm rot="9420000">
              <a:off x="5218920" y="-1992960"/>
              <a:ext cx="7570080" cy="10122480"/>
            </a:xfrm>
            <a:custGeom>
              <a:avLst/>
              <a:gdLst>
                <a:gd name="textAreaLeft" fmla="*/ 0 w 7570080"/>
                <a:gd name="textAreaRight" fmla="*/ 7570440 w 7570080"/>
                <a:gd name="textAreaTop" fmla="*/ 0 h 10122480"/>
                <a:gd name="textAreaBottom" fmla="*/ 10122840 h 10122480"/>
              </a:gdLst>
              <a:ahLst/>
              <a:cxnLst/>
              <a:rect l="textAreaLeft" t="textAreaTop" r="textAreaRight" b="textAreaBottom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 rotWithShape="0"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9620000"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92" name="TextBox 3"/>
          <p:cNvSpPr/>
          <p:nvPr/>
        </p:nvSpPr>
        <p:spPr>
          <a:xfrm>
            <a:off x="4969800" y="64800"/>
            <a:ext cx="7221960" cy="447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defTabSz="914400">
              <a:lnSpc>
                <a:spcPct val="150000"/>
              </a:lnSpc>
            </a:pPr>
            <a:r>
              <a:rPr lang="en-US" sz="3200" b="1" strike="noStrike" spc="-1">
                <a:solidFill>
                  <a:schemeClr val="lt1"/>
                </a:solidFill>
                <a:latin typeface="Arial Black"/>
              </a:rPr>
              <a:t>REVOLUTIONIZING SERVICE, SALES, AND MAINTENANCE IN COMPUTER MATERIALS MANAGEMENT – A DYNAMIC WEB AND MOBILE APPLICATION 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Box 26"/>
          <p:cNvSpPr/>
          <p:nvPr/>
        </p:nvSpPr>
        <p:spPr>
          <a:xfrm>
            <a:off x="90360" y="2816280"/>
            <a:ext cx="5720400" cy="319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50000"/>
              </a:lnSpc>
            </a:pPr>
            <a:r>
              <a:rPr lang="en-US" sz="4000" b="1" strike="noStrike" spc="-1" dirty="0" err="1">
                <a:solidFill>
                  <a:srgbClr val="8335E5"/>
                </a:solidFill>
                <a:latin typeface="Arial Black"/>
              </a:rPr>
              <a:t>WebMet</a:t>
            </a:r>
            <a:r>
              <a:rPr lang="en-US" sz="4000" b="1" strike="noStrike" spc="-1">
                <a:solidFill>
                  <a:srgbClr val="8335E5"/>
                </a:solidFill>
                <a:latin typeface="Arial Black"/>
              </a:rPr>
              <a:t>+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5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50000"/>
              </a:lnSpc>
            </a:pPr>
            <a:r>
              <a:rPr lang="en-US" sz="2400" b="1" strike="noStrike" spc="-1" dirty="0">
                <a:solidFill>
                  <a:schemeClr val="dk1"/>
                </a:solidFill>
                <a:latin typeface="Arial Black"/>
              </a:rPr>
              <a:t> A Unified Software Solution for Computer Materials and Service Management on the Web.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5"/>
          <p:cNvPicPr/>
          <p:nvPr/>
        </p:nvPicPr>
        <p:blipFill>
          <a:blip r:embed="rId3"/>
          <a:stretch/>
        </p:blipFill>
        <p:spPr>
          <a:xfrm>
            <a:off x="333000" y="249840"/>
            <a:ext cx="1361880" cy="1619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roup 22"/>
          <p:cNvGrpSpPr/>
          <p:nvPr/>
        </p:nvGrpSpPr>
        <p:grpSpPr>
          <a:xfrm>
            <a:off x="2950920" y="-4116240"/>
            <a:ext cx="12606840" cy="14624640"/>
            <a:chOff x="2950920" y="-4116240"/>
            <a:chExt cx="12606840" cy="14624640"/>
          </a:xfrm>
        </p:grpSpPr>
        <p:sp>
          <p:nvSpPr>
            <p:cNvPr id="432" name="Freeform 10"/>
            <p:cNvSpPr/>
            <p:nvPr/>
          </p:nvSpPr>
          <p:spPr>
            <a:xfrm rot="9420000">
              <a:off x="4856040" y="-2246040"/>
              <a:ext cx="8673120" cy="11518200"/>
            </a:xfrm>
            <a:custGeom>
              <a:avLst/>
              <a:gdLst>
                <a:gd name="textAreaLeft" fmla="*/ 0 w 8673120"/>
                <a:gd name="textAreaRight" fmla="*/ 8673480 w 8673120"/>
                <a:gd name="textAreaTop" fmla="*/ 0 h 11518200"/>
                <a:gd name="textAreaBottom" fmla="*/ 11518560 h 11518200"/>
              </a:gdLst>
              <a:ahLst/>
              <a:cxnLst/>
              <a:rect l="textAreaLeft" t="textAreaTop" r="textAreaRight" b="textAreaBottom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 rotWithShape="0"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14820000"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33" name="Freeform 11"/>
            <p:cNvSpPr/>
            <p:nvPr/>
          </p:nvSpPr>
          <p:spPr>
            <a:xfrm rot="9420000">
              <a:off x="5047560" y="-2832840"/>
              <a:ext cx="8756640" cy="10755720"/>
            </a:xfrm>
            <a:custGeom>
              <a:avLst/>
              <a:gdLst>
                <a:gd name="textAreaLeft" fmla="*/ 0 w 8756640"/>
                <a:gd name="textAreaRight" fmla="*/ 8757000 w 8756640"/>
                <a:gd name="textAreaTop" fmla="*/ 0 h 10755720"/>
                <a:gd name="textAreaBottom" fmla="*/ 10756080 h 10755720"/>
              </a:gdLst>
              <a:ahLst/>
              <a:cxnLst/>
              <a:rect l="textAreaLeft" t="textAreaTop" r="textAreaRight" b="textAreaBottom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 rotWithShape="0"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14820000"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34" name="Freeform 12"/>
            <p:cNvSpPr/>
            <p:nvPr/>
          </p:nvSpPr>
          <p:spPr>
            <a:xfrm rot="9420000">
              <a:off x="5218920" y="-1992960"/>
              <a:ext cx="7570080" cy="10122480"/>
            </a:xfrm>
            <a:custGeom>
              <a:avLst/>
              <a:gdLst>
                <a:gd name="textAreaLeft" fmla="*/ 0 w 7570080"/>
                <a:gd name="textAreaRight" fmla="*/ 7570440 w 7570080"/>
                <a:gd name="textAreaTop" fmla="*/ 0 h 10122480"/>
                <a:gd name="textAreaBottom" fmla="*/ 10122840 h 10122480"/>
              </a:gdLst>
              <a:ahLst/>
              <a:cxnLst/>
              <a:rect l="textAreaLeft" t="textAreaTop" r="textAreaRight" b="textAreaBottom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 rotWithShape="0"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9620000"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</p:grpSp>
      <p:pic>
        <p:nvPicPr>
          <p:cNvPr id="435" name="Picture 1"/>
          <p:cNvPicPr/>
          <p:nvPr/>
        </p:nvPicPr>
        <p:blipFill>
          <a:blip r:embed="rId3"/>
          <a:stretch/>
        </p:blipFill>
        <p:spPr>
          <a:xfrm>
            <a:off x="152388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436" name="TextBox 14"/>
          <p:cNvSpPr/>
          <p:nvPr/>
        </p:nvSpPr>
        <p:spPr>
          <a:xfrm>
            <a:off x="3295080" y="6027120"/>
            <a:ext cx="6929640" cy="82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800" b="0" strike="noStrike" spc="-1">
                <a:solidFill>
                  <a:schemeClr val="lt1"/>
                </a:solidFill>
                <a:latin typeface="Arial Black"/>
              </a:rPr>
              <a:t>GANTT CHART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TextBox 28"/>
          <p:cNvSpPr/>
          <p:nvPr/>
        </p:nvSpPr>
        <p:spPr>
          <a:xfrm>
            <a:off x="-2716200" y="3690360"/>
            <a:ext cx="6929640" cy="821160"/>
          </a:xfrm>
          <a:prstGeom prst="rect">
            <a:avLst/>
          </a:prstGeom>
          <a:noFill/>
          <a:ln w="0"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800" b="0" strike="noStrike" spc="-1">
                <a:solidFill>
                  <a:schemeClr val="accent1"/>
                </a:solidFill>
                <a:latin typeface="Arial Black"/>
              </a:rPr>
              <a:t>GANTT CHART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Human resources slide 10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439" name="Group 22"/>
          <p:cNvGrpSpPr/>
          <p:nvPr/>
        </p:nvGrpSpPr>
        <p:grpSpPr>
          <a:xfrm>
            <a:off x="2950920" y="-4116240"/>
            <a:ext cx="12606840" cy="14624640"/>
            <a:chOff x="2950920" y="-4116240"/>
            <a:chExt cx="12606840" cy="14624640"/>
          </a:xfrm>
        </p:grpSpPr>
        <p:sp>
          <p:nvSpPr>
            <p:cNvPr id="440" name="Freeform 10"/>
            <p:cNvSpPr/>
            <p:nvPr/>
          </p:nvSpPr>
          <p:spPr>
            <a:xfrm rot="9420000">
              <a:off x="4856040" y="-2246040"/>
              <a:ext cx="8673120" cy="11518200"/>
            </a:xfrm>
            <a:custGeom>
              <a:avLst/>
              <a:gdLst>
                <a:gd name="textAreaLeft" fmla="*/ 0 w 8673120"/>
                <a:gd name="textAreaRight" fmla="*/ 8673480 w 8673120"/>
                <a:gd name="textAreaTop" fmla="*/ 0 h 11518200"/>
                <a:gd name="textAreaBottom" fmla="*/ 11518560 h 11518200"/>
              </a:gdLst>
              <a:ahLst/>
              <a:cxnLst/>
              <a:rect l="textAreaLeft" t="textAreaTop" r="textAreaRight" b="textAreaBottom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 rotWithShape="0"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14820000"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41" name="Freeform 11"/>
            <p:cNvSpPr/>
            <p:nvPr/>
          </p:nvSpPr>
          <p:spPr>
            <a:xfrm rot="9420000">
              <a:off x="5047560" y="-2832840"/>
              <a:ext cx="8756640" cy="10755720"/>
            </a:xfrm>
            <a:custGeom>
              <a:avLst/>
              <a:gdLst>
                <a:gd name="textAreaLeft" fmla="*/ 0 w 8756640"/>
                <a:gd name="textAreaRight" fmla="*/ 8757000 w 8756640"/>
                <a:gd name="textAreaTop" fmla="*/ 0 h 10755720"/>
                <a:gd name="textAreaBottom" fmla="*/ 10756080 h 10755720"/>
              </a:gdLst>
              <a:ahLst/>
              <a:cxnLst/>
              <a:rect l="textAreaLeft" t="textAreaTop" r="textAreaRight" b="textAreaBottom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 rotWithShape="0"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14820000"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42" name="Freeform 12"/>
            <p:cNvSpPr/>
            <p:nvPr/>
          </p:nvSpPr>
          <p:spPr>
            <a:xfrm rot="9420000">
              <a:off x="5218920" y="-1992960"/>
              <a:ext cx="7570080" cy="10122480"/>
            </a:xfrm>
            <a:custGeom>
              <a:avLst/>
              <a:gdLst>
                <a:gd name="textAreaLeft" fmla="*/ 0 w 7570080"/>
                <a:gd name="textAreaRight" fmla="*/ 7570440 w 7570080"/>
                <a:gd name="textAreaTop" fmla="*/ 0 h 10122480"/>
                <a:gd name="textAreaBottom" fmla="*/ 10122840 h 10122480"/>
              </a:gdLst>
              <a:ahLst/>
              <a:cxnLst/>
              <a:rect l="textAreaLeft" t="textAreaTop" r="textAreaRight" b="textAreaBottom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 rotWithShape="0"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9620000"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</p:grpSp>
      <p:pic>
        <p:nvPicPr>
          <p:cNvPr id="443" name="Picture 1"/>
          <p:cNvPicPr/>
          <p:nvPr/>
        </p:nvPicPr>
        <p:blipFill>
          <a:blip r:embed="rId3"/>
          <a:stretch/>
        </p:blipFill>
        <p:spPr>
          <a:xfrm>
            <a:off x="375120" y="884880"/>
            <a:ext cx="10058040" cy="5781600"/>
          </a:xfrm>
          <a:prstGeom prst="rect">
            <a:avLst/>
          </a:prstGeom>
          <a:ln w="0">
            <a:noFill/>
          </a:ln>
        </p:spPr>
      </p:pic>
      <p:sp>
        <p:nvSpPr>
          <p:cNvPr id="444" name="TextBox 14"/>
          <p:cNvSpPr/>
          <p:nvPr/>
        </p:nvSpPr>
        <p:spPr>
          <a:xfrm>
            <a:off x="4800600" y="0"/>
            <a:ext cx="617220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strike="noStrike" spc="-1">
                <a:solidFill>
                  <a:schemeClr val="lt1"/>
                </a:solidFill>
                <a:latin typeface="Calibri"/>
              </a:rPr>
              <a:t>USE-CASE DIAGRAM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roup 22"/>
          <p:cNvGrpSpPr/>
          <p:nvPr/>
        </p:nvGrpSpPr>
        <p:grpSpPr>
          <a:xfrm>
            <a:off x="2950920" y="-4116240"/>
            <a:ext cx="12606840" cy="14624640"/>
            <a:chOff x="2950920" y="-4116240"/>
            <a:chExt cx="12606840" cy="14624640"/>
          </a:xfrm>
        </p:grpSpPr>
        <p:sp>
          <p:nvSpPr>
            <p:cNvPr id="446" name="Freeform 10"/>
            <p:cNvSpPr/>
            <p:nvPr/>
          </p:nvSpPr>
          <p:spPr>
            <a:xfrm rot="9420000">
              <a:off x="4856040" y="-2246040"/>
              <a:ext cx="8673120" cy="11518200"/>
            </a:xfrm>
            <a:custGeom>
              <a:avLst/>
              <a:gdLst>
                <a:gd name="textAreaLeft" fmla="*/ 0 w 8673120"/>
                <a:gd name="textAreaRight" fmla="*/ 8673480 w 8673120"/>
                <a:gd name="textAreaTop" fmla="*/ 0 h 11518200"/>
                <a:gd name="textAreaBottom" fmla="*/ 11518560 h 11518200"/>
              </a:gdLst>
              <a:ahLst/>
              <a:cxnLst/>
              <a:rect l="textAreaLeft" t="textAreaTop" r="textAreaRight" b="textAreaBottom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 rotWithShape="0"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14820000"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47" name="Freeform 11"/>
            <p:cNvSpPr/>
            <p:nvPr/>
          </p:nvSpPr>
          <p:spPr>
            <a:xfrm rot="9420000">
              <a:off x="5047560" y="-2832840"/>
              <a:ext cx="8756640" cy="10755720"/>
            </a:xfrm>
            <a:custGeom>
              <a:avLst/>
              <a:gdLst>
                <a:gd name="textAreaLeft" fmla="*/ 0 w 8756640"/>
                <a:gd name="textAreaRight" fmla="*/ 8757000 w 8756640"/>
                <a:gd name="textAreaTop" fmla="*/ 0 h 10755720"/>
                <a:gd name="textAreaBottom" fmla="*/ 10756080 h 10755720"/>
              </a:gdLst>
              <a:ahLst/>
              <a:cxnLst/>
              <a:rect l="textAreaLeft" t="textAreaTop" r="textAreaRight" b="textAreaBottom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 rotWithShape="0"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14820000"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48" name="Freeform 12"/>
            <p:cNvSpPr/>
            <p:nvPr/>
          </p:nvSpPr>
          <p:spPr>
            <a:xfrm rot="9420000">
              <a:off x="5218920" y="-1992960"/>
              <a:ext cx="7570080" cy="10122480"/>
            </a:xfrm>
            <a:custGeom>
              <a:avLst/>
              <a:gdLst>
                <a:gd name="textAreaLeft" fmla="*/ 0 w 7570080"/>
                <a:gd name="textAreaRight" fmla="*/ 7570440 w 7570080"/>
                <a:gd name="textAreaTop" fmla="*/ 0 h 10122480"/>
                <a:gd name="textAreaBottom" fmla="*/ 10122840 h 10122480"/>
              </a:gdLst>
              <a:ahLst/>
              <a:cxnLst/>
              <a:rect l="textAreaLeft" t="textAreaTop" r="textAreaRight" b="textAreaBottom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 rotWithShape="0"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9620000"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450" name="TextBox 2"/>
          <p:cNvSpPr/>
          <p:nvPr/>
        </p:nvSpPr>
        <p:spPr>
          <a:xfrm>
            <a:off x="5071320" y="0"/>
            <a:ext cx="655200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0" strike="noStrike" spc="-1">
                <a:solidFill>
                  <a:schemeClr val="lt1"/>
                </a:solidFill>
                <a:latin typeface="Arial Black"/>
              </a:rPr>
              <a:t>SEQUENCE DIAGRAM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TextBox 3"/>
          <p:cNvSpPr/>
          <p:nvPr/>
        </p:nvSpPr>
        <p:spPr>
          <a:xfrm>
            <a:off x="5181600" y="768411"/>
            <a:ext cx="537528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1" strike="noStrike" spc="-1" dirty="0">
                <a:solidFill>
                  <a:schemeClr val="lt1"/>
                </a:solidFill>
                <a:latin typeface="Arial Black"/>
              </a:rPr>
              <a:t>A customer searching for a product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" y="1143000"/>
            <a:ext cx="10058400" cy="54001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Human resources slide 10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453" name="Group 22"/>
          <p:cNvGrpSpPr/>
          <p:nvPr/>
        </p:nvGrpSpPr>
        <p:grpSpPr>
          <a:xfrm>
            <a:off x="2950920" y="-4116240"/>
            <a:ext cx="12606840" cy="14624640"/>
            <a:chOff x="2950920" y="-4116240"/>
            <a:chExt cx="12606840" cy="14624640"/>
          </a:xfrm>
        </p:grpSpPr>
        <p:sp>
          <p:nvSpPr>
            <p:cNvPr id="454" name="Freeform 10"/>
            <p:cNvSpPr/>
            <p:nvPr/>
          </p:nvSpPr>
          <p:spPr>
            <a:xfrm rot="9420000">
              <a:off x="4856040" y="-2246040"/>
              <a:ext cx="8673120" cy="11518200"/>
            </a:xfrm>
            <a:custGeom>
              <a:avLst/>
              <a:gdLst>
                <a:gd name="textAreaLeft" fmla="*/ 0 w 8673120"/>
                <a:gd name="textAreaRight" fmla="*/ 8673480 w 8673120"/>
                <a:gd name="textAreaTop" fmla="*/ 0 h 11518200"/>
                <a:gd name="textAreaBottom" fmla="*/ 11518560 h 11518200"/>
              </a:gdLst>
              <a:ahLst/>
              <a:cxnLst/>
              <a:rect l="textAreaLeft" t="textAreaTop" r="textAreaRight" b="textAreaBottom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 rotWithShape="0"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14820000"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55" name="Freeform 11"/>
            <p:cNvSpPr/>
            <p:nvPr/>
          </p:nvSpPr>
          <p:spPr>
            <a:xfrm rot="9420000">
              <a:off x="5047560" y="-2832840"/>
              <a:ext cx="8756640" cy="10755720"/>
            </a:xfrm>
            <a:custGeom>
              <a:avLst/>
              <a:gdLst>
                <a:gd name="textAreaLeft" fmla="*/ 0 w 8756640"/>
                <a:gd name="textAreaRight" fmla="*/ 8757000 w 8756640"/>
                <a:gd name="textAreaTop" fmla="*/ 0 h 10755720"/>
                <a:gd name="textAreaBottom" fmla="*/ 10756080 h 10755720"/>
              </a:gdLst>
              <a:ahLst/>
              <a:cxnLst/>
              <a:rect l="textAreaLeft" t="textAreaTop" r="textAreaRight" b="textAreaBottom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 rotWithShape="0"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14820000"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56" name="Freeform 12"/>
            <p:cNvSpPr/>
            <p:nvPr/>
          </p:nvSpPr>
          <p:spPr>
            <a:xfrm rot="9420000">
              <a:off x="5218920" y="-1992960"/>
              <a:ext cx="7570080" cy="10122480"/>
            </a:xfrm>
            <a:custGeom>
              <a:avLst/>
              <a:gdLst>
                <a:gd name="textAreaLeft" fmla="*/ 0 w 7570080"/>
                <a:gd name="textAreaRight" fmla="*/ 7570440 w 7570080"/>
                <a:gd name="textAreaTop" fmla="*/ 0 h 10122480"/>
                <a:gd name="textAreaBottom" fmla="*/ 10122840 h 10122480"/>
              </a:gdLst>
              <a:ahLst/>
              <a:cxnLst/>
              <a:rect l="textAreaLeft" t="textAreaTop" r="textAreaRight" b="textAreaBottom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 rotWithShape="0"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9620000"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</p:grpSp>
      <p:pic>
        <p:nvPicPr>
          <p:cNvPr id="457" name="Picture 1"/>
          <p:cNvPicPr/>
          <p:nvPr/>
        </p:nvPicPr>
        <p:blipFill>
          <a:blip r:embed="rId3"/>
          <a:stretch/>
        </p:blipFill>
        <p:spPr>
          <a:xfrm>
            <a:off x="522360" y="725040"/>
            <a:ext cx="8481240" cy="5829840"/>
          </a:xfrm>
          <a:prstGeom prst="rect">
            <a:avLst/>
          </a:prstGeom>
          <a:ln w="0">
            <a:noFill/>
          </a:ln>
        </p:spPr>
      </p:pic>
      <p:sp>
        <p:nvSpPr>
          <p:cNvPr id="458" name="TextBox 14"/>
          <p:cNvSpPr/>
          <p:nvPr/>
        </p:nvSpPr>
        <p:spPr>
          <a:xfrm>
            <a:off x="4763160" y="41400"/>
            <a:ext cx="596664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strike="noStrike" spc="-1">
                <a:solidFill>
                  <a:schemeClr val="lt1"/>
                </a:solidFill>
                <a:latin typeface="Arial Black"/>
              </a:rPr>
              <a:t>ACTIVITY DIAGRAM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roup 22"/>
          <p:cNvGrpSpPr/>
          <p:nvPr/>
        </p:nvGrpSpPr>
        <p:grpSpPr>
          <a:xfrm>
            <a:off x="2813040" y="-4353120"/>
            <a:ext cx="12607200" cy="14624640"/>
            <a:chOff x="2813040" y="-4353120"/>
            <a:chExt cx="12607200" cy="14624640"/>
          </a:xfrm>
        </p:grpSpPr>
        <p:sp>
          <p:nvSpPr>
            <p:cNvPr id="461" name="Freeform 10"/>
            <p:cNvSpPr/>
            <p:nvPr/>
          </p:nvSpPr>
          <p:spPr>
            <a:xfrm rot="9420000">
              <a:off x="4718160" y="-2482920"/>
              <a:ext cx="8673120" cy="11518200"/>
            </a:xfrm>
            <a:custGeom>
              <a:avLst/>
              <a:gdLst>
                <a:gd name="textAreaLeft" fmla="*/ 0 w 8673120"/>
                <a:gd name="textAreaRight" fmla="*/ 8673480 w 8673120"/>
                <a:gd name="textAreaTop" fmla="*/ 0 h 11518200"/>
                <a:gd name="textAreaBottom" fmla="*/ 11518560 h 11518200"/>
              </a:gdLst>
              <a:ahLst/>
              <a:cxnLst/>
              <a:rect l="textAreaLeft" t="textAreaTop" r="textAreaRight" b="textAreaBottom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 rotWithShape="0"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14820000"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62" name="Freeform 11"/>
            <p:cNvSpPr/>
            <p:nvPr/>
          </p:nvSpPr>
          <p:spPr>
            <a:xfrm rot="9420000">
              <a:off x="4910040" y="-3069720"/>
              <a:ext cx="8756640" cy="10755720"/>
            </a:xfrm>
            <a:custGeom>
              <a:avLst/>
              <a:gdLst>
                <a:gd name="textAreaLeft" fmla="*/ 0 w 8756640"/>
                <a:gd name="textAreaRight" fmla="*/ 8757000 w 8756640"/>
                <a:gd name="textAreaTop" fmla="*/ 0 h 10755720"/>
                <a:gd name="textAreaBottom" fmla="*/ 10756080 h 10755720"/>
              </a:gdLst>
              <a:ahLst/>
              <a:cxnLst/>
              <a:rect l="textAreaLeft" t="textAreaTop" r="textAreaRight" b="textAreaBottom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 rotWithShape="0"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14820000"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63" name="Freeform 12"/>
            <p:cNvSpPr/>
            <p:nvPr/>
          </p:nvSpPr>
          <p:spPr>
            <a:xfrm rot="9420000">
              <a:off x="5081040" y="-2229840"/>
              <a:ext cx="7570080" cy="10122480"/>
            </a:xfrm>
            <a:custGeom>
              <a:avLst/>
              <a:gdLst>
                <a:gd name="textAreaLeft" fmla="*/ 0 w 7570080"/>
                <a:gd name="textAreaRight" fmla="*/ 7570440 w 7570080"/>
                <a:gd name="textAreaTop" fmla="*/ 0 h 10122480"/>
                <a:gd name="textAreaBottom" fmla="*/ 10122840 h 10122480"/>
              </a:gdLst>
              <a:ahLst/>
              <a:cxnLst/>
              <a:rect l="textAreaLeft" t="textAreaTop" r="textAreaRight" b="textAreaBottom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 rotWithShape="0"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9620000"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465" name="TextBox 15"/>
          <p:cNvSpPr/>
          <p:nvPr/>
        </p:nvSpPr>
        <p:spPr>
          <a:xfrm>
            <a:off x="5657040" y="0"/>
            <a:ext cx="610596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strike="noStrike" spc="-1">
                <a:solidFill>
                  <a:schemeClr val="lt1"/>
                </a:solidFill>
                <a:latin typeface="Calibri"/>
              </a:rPr>
              <a:t>CLASS DIAGRAM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30" y="589056"/>
            <a:ext cx="9142370" cy="5879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extBox 2"/>
          <p:cNvSpPr/>
          <p:nvPr/>
        </p:nvSpPr>
        <p:spPr>
          <a:xfrm>
            <a:off x="228600" y="1919880"/>
            <a:ext cx="4845240" cy="82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400" b="1" strike="noStrike" spc="-1">
                <a:solidFill>
                  <a:srgbClr val="8335E5"/>
                </a:solidFill>
                <a:latin typeface="Segoe UI"/>
              </a:rPr>
              <a:t>Thank You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Rectangle 3"/>
          <p:cNvSpPr/>
          <p:nvPr/>
        </p:nvSpPr>
        <p:spPr>
          <a:xfrm>
            <a:off x="297720" y="4236840"/>
            <a:ext cx="6159240" cy="182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US" sz="2000" b="1" i="1" strike="noStrike" spc="-1">
                <a:solidFill>
                  <a:schemeClr val="dk1"/>
                </a:solidFill>
                <a:latin typeface="Calibri"/>
              </a:rPr>
              <a:t>~~Unleashing limitless learning through technology – where innovation sparks inspiration and education becomes an extraordinary journey.~~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68" name="Group 22"/>
          <p:cNvGrpSpPr/>
          <p:nvPr/>
        </p:nvGrpSpPr>
        <p:grpSpPr>
          <a:xfrm>
            <a:off x="2950920" y="-4116240"/>
            <a:ext cx="12606840" cy="14624640"/>
            <a:chOff x="2950920" y="-4116240"/>
            <a:chExt cx="12606840" cy="14624640"/>
          </a:xfrm>
        </p:grpSpPr>
        <p:sp>
          <p:nvSpPr>
            <p:cNvPr id="469" name="Freeform 10"/>
            <p:cNvSpPr/>
            <p:nvPr/>
          </p:nvSpPr>
          <p:spPr>
            <a:xfrm rot="9420000">
              <a:off x="4856040" y="-2246040"/>
              <a:ext cx="8673120" cy="11518200"/>
            </a:xfrm>
            <a:custGeom>
              <a:avLst/>
              <a:gdLst>
                <a:gd name="textAreaLeft" fmla="*/ 0 w 8673120"/>
                <a:gd name="textAreaRight" fmla="*/ 8673480 w 8673120"/>
                <a:gd name="textAreaTop" fmla="*/ 0 h 11518200"/>
                <a:gd name="textAreaBottom" fmla="*/ 11518560 h 11518200"/>
              </a:gdLst>
              <a:ahLst/>
              <a:cxnLst/>
              <a:rect l="textAreaLeft" t="textAreaTop" r="textAreaRight" b="textAreaBottom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 rotWithShape="0"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14820000"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70" name="Freeform 11"/>
            <p:cNvSpPr/>
            <p:nvPr/>
          </p:nvSpPr>
          <p:spPr>
            <a:xfrm rot="9420000">
              <a:off x="5047560" y="-2832840"/>
              <a:ext cx="8756640" cy="10755720"/>
            </a:xfrm>
            <a:custGeom>
              <a:avLst/>
              <a:gdLst>
                <a:gd name="textAreaLeft" fmla="*/ 0 w 8756640"/>
                <a:gd name="textAreaRight" fmla="*/ 8757000 w 8756640"/>
                <a:gd name="textAreaTop" fmla="*/ 0 h 10755720"/>
                <a:gd name="textAreaBottom" fmla="*/ 10756080 h 10755720"/>
              </a:gdLst>
              <a:ahLst/>
              <a:cxnLst/>
              <a:rect l="textAreaLeft" t="textAreaTop" r="textAreaRight" b="textAreaBottom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 rotWithShape="0"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14820000"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71" name="Freeform 12"/>
            <p:cNvSpPr/>
            <p:nvPr/>
          </p:nvSpPr>
          <p:spPr>
            <a:xfrm rot="9420000">
              <a:off x="5218920" y="-1992960"/>
              <a:ext cx="7570080" cy="10122480"/>
            </a:xfrm>
            <a:custGeom>
              <a:avLst/>
              <a:gdLst>
                <a:gd name="textAreaLeft" fmla="*/ 0 w 7570080"/>
                <a:gd name="textAreaRight" fmla="*/ 7570440 w 7570080"/>
                <a:gd name="textAreaTop" fmla="*/ 0 h 10122480"/>
                <a:gd name="textAreaBottom" fmla="*/ 10122840 h 10122480"/>
              </a:gdLst>
              <a:ahLst/>
              <a:cxnLst/>
              <a:rect l="textAreaLeft" t="textAreaTop" r="textAreaRight" b="textAreaBottom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 rotWithShape="0"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9620000"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66"/>
          <p:cNvSpPr/>
          <p:nvPr/>
        </p:nvSpPr>
        <p:spPr>
          <a:xfrm>
            <a:off x="561600" y="228600"/>
            <a:ext cx="5839200" cy="51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ts val="4000"/>
              </a:lnSpc>
            </a:pPr>
            <a:r>
              <a:rPr lang="en-US" sz="3600" b="1" strike="noStrike" spc="-1">
                <a:solidFill>
                  <a:srgbClr val="8335E5"/>
                </a:solidFill>
                <a:latin typeface="Segoe UI"/>
              </a:rPr>
              <a:t>Meet The Team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Box 68"/>
          <p:cNvSpPr/>
          <p:nvPr/>
        </p:nvSpPr>
        <p:spPr>
          <a:xfrm>
            <a:off x="560520" y="1141920"/>
            <a:ext cx="3782880" cy="548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1" strike="noStrike" spc="-1">
                <a:solidFill>
                  <a:srgbClr val="002060"/>
                </a:solidFill>
                <a:latin typeface="Calibri Light"/>
              </a:rPr>
              <a:t>NKATEKEH BLAISE: 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Cyber Security Expert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000" b="1" strike="noStrike" spc="-1">
                <a:solidFill>
                  <a:srgbClr val="002060"/>
                </a:solidFill>
                <a:latin typeface="Calibri Light"/>
              </a:rPr>
              <a:t>CHIA CARLSON: 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Software Engineer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000" b="1" strike="noStrike" spc="-1">
                <a:solidFill>
                  <a:srgbClr val="002060"/>
                </a:solidFill>
                <a:latin typeface="Calibri Light"/>
              </a:rPr>
              <a:t>	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000" b="1" strike="noStrike" spc="-1">
                <a:solidFill>
                  <a:srgbClr val="002060"/>
                </a:solidFill>
                <a:latin typeface="Calibri Light"/>
              </a:rPr>
              <a:t>KOLLE DORIS: 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System  Analyst / Architect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000" b="1" strike="noStrike" spc="-1">
                <a:solidFill>
                  <a:srgbClr val="002060"/>
                </a:solidFill>
                <a:latin typeface="Calibri Light"/>
              </a:rPr>
              <a:t>JEFFERSON CLINTON Y. : 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Software Engineer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000" b="1" strike="noStrike" spc="-1">
                <a:solidFill>
                  <a:srgbClr val="002060"/>
                </a:solidFill>
                <a:latin typeface="Calibri Light"/>
              </a:rPr>
              <a:t>KETU CONFIDENCE: 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UI/UX Design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7" name="Group 1">
            <a:extLst>
              <a:ext uri="{C183D7F6-B498-43B3-948B-1728B52AA6E4}">
                <adec:decorative xmlns:adec="http://schemas.microsoft.com/office/drawing/2017/decorative" xmlns:mc="http://schemas.openxmlformats.org/markup-compatibility/2006" xmlns:p15="http://schemas.microsoft.com/office/powerpoint/2012/main" xmlns:p14="http://schemas.microsoft.com/office/powerpoint/2010/main" xmlns="" val="1"/>
              </a:ext>
            </a:extLst>
          </p:cNvPr>
          <p:cNvGrpSpPr/>
          <p:nvPr/>
        </p:nvGrpSpPr>
        <p:grpSpPr>
          <a:xfrm>
            <a:off x="4932000" y="1722600"/>
            <a:ext cx="6040440" cy="3153240"/>
            <a:chOff x="4932000" y="1722600"/>
            <a:chExt cx="6040440" cy="3153240"/>
          </a:xfrm>
        </p:grpSpPr>
        <p:sp>
          <p:nvSpPr>
            <p:cNvPr id="98" name="Freeform 5962"/>
            <p:cNvSpPr/>
            <p:nvPr/>
          </p:nvSpPr>
          <p:spPr>
            <a:xfrm>
              <a:off x="6467400" y="3462120"/>
              <a:ext cx="822960" cy="1413720"/>
            </a:xfrm>
            <a:custGeom>
              <a:avLst/>
              <a:gdLst>
                <a:gd name="textAreaLeft" fmla="*/ 0 w 822960"/>
                <a:gd name="textAreaRight" fmla="*/ 823320 w 822960"/>
                <a:gd name="textAreaTop" fmla="*/ 0 h 1413720"/>
                <a:gd name="textAreaBottom" fmla="*/ 1414080 h 1413720"/>
              </a:gdLst>
              <a:ahLst/>
              <a:cxnLst/>
              <a:rect l="textAreaLeft" t="textAreaTop" r="textAreaRight" b="textAreaBottom"/>
              <a:pathLst>
                <a:path w="1874" h="3562">
                  <a:moveTo>
                    <a:pt x="282" y="3320"/>
                  </a:moveTo>
                  <a:lnTo>
                    <a:pt x="282" y="3320"/>
                  </a:lnTo>
                  <a:lnTo>
                    <a:pt x="286" y="3322"/>
                  </a:lnTo>
                  <a:lnTo>
                    <a:pt x="286" y="3320"/>
                  </a:lnTo>
                  <a:lnTo>
                    <a:pt x="284" y="3316"/>
                  </a:lnTo>
                  <a:lnTo>
                    <a:pt x="282" y="3312"/>
                  </a:lnTo>
                  <a:lnTo>
                    <a:pt x="278" y="3308"/>
                  </a:lnTo>
                  <a:lnTo>
                    <a:pt x="274" y="3308"/>
                  </a:lnTo>
                  <a:lnTo>
                    <a:pt x="274" y="3310"/>
                  </a:lnTo>
                  <a:lnTo>
                    <a:pt x="276" y="3314"/>
                  </a:lnTo>
                  <a:lnTo>
                    <a:pt x="276" y="3316"/>
                  </a:lnTo>
                  <a:lnTo>
                    <a:pt x="282" y="3320"/>
                  </a:lnTo>
                  <a:close/>
                  <a:moveTo>
                    <a:pt x="286" y="3348"/>
                  </a:moveTo>
                  <a:lnTo>
                    <a:pt x="286" y="3348"/>
                  </a:lnTo>
                  <a:lnTo>
                    <a:pt x="288" y="3348"/>
                  </a:lnTo>
                  <a:lnTo>
                    <a:pt x="290" y="3348"/>
                  </a:lnTo>
                  <a:lnTo>
                    <a:pt x="296" y="3344"/>
                  </a:lnTo>
                  <a:lnTo>
                    <a:pt x="294" y="3340"/>
                  </a:lnTo>
                  <a:lnTo>
                    <a:pt x="286" y="3334"/>
                  </a:lnTo>
                  <a:lnTo>
                    <a:pt x="282" y="3330"/>
                  </a:lnTo>
                  <a:lnTo>
                    <a:pt x="278" y="3330"/>
                  </a:lnTo>
                  <a:lnTo>
                    <a:pt x="276" y="3332"/>
                  </a:lnTo>
                  <a:lnTo>
                    <a:pt x="278" y="3334"/>
                  </a:lnTo>
                  <a:lnTo>
                    <a:pt x="278" y="3336"/>
                  </a:lnTo>
                  <a:lnTo>
                    <a:pt x="280" y="3336"/>
                  </a:lnTo>
                  <a:lnTo>
                    <a:pt x="282" y="3336"/>
                  </a:lnTo>
                  <a:lnTo>
                    <a:pt x="284" y="3336"/>
                  </a:lnTo>
                  <a:lnTo>
                    <a:pt x="284" y="3338"/>
                  </a:lnTo>
                  <a:lnTo>
                    <a:pt x="284" y="3340"/>
                  </a:lnTo>
                  <a:lnTo>
                    <a:pt x="284" y="3342"/>
                  </a:lnTo>
                  <a:lnTo>
                    <a:pt x="286" y="3348"/>
                  </a:lnTo>
                  <a:close/>
                  <a:moveTo>
                    <a:pt x="270" y="3286"/>
                  </a:moveTo>
                  <a:lnTo>
                    <a:pt x="270" y="3286"/>
                  </a:lnTo>
                  <a:lnTo>
                    <a:pt x="270" y="3280"/>
                  </a:lnTo>
                  <a:lnTo>
                    <a:pt x="268" y="3278"/>
                  </a:lnTo>
                  <a:lnTo>
                    <a:pt x="266" y="3278"/>
                  </a:lnTo>
                  <a:lnTo>
                    <a:pt x="262" y="3278"/>
                  </a:lnTo>
                  <a:lnTo>
                    <a:pt x="260" y="3280"/>
                  </a:lnTo>
                  <a:lnTo>
                    <a:pt x="256" y="3286"/>
                  </a:lnTo>
                  <a:lnTo>
                    <a:pt x="252" y="3292"/>
                  </a:lnTo>
                  <a:lnTo>
                    <a:pt x="254" y="3292"/>
                  </a:lnTo>
                  <a:lnTo>
                    <a:pt x="258" y="3292"/>
                  </a:lnTo>
                  <a:lnTo>
                    <a:pt x="262" y="3290"/>
                  </a:lnTo>
                  <a:lnTo>
                    <a:pt x="262" y="3288"/>
                  </a:lnTo>
                  <a:lnTo>
                    <a:pt x="264" y="3286"/>
                  </a:lnTo>
                  <a:lnTo>
                    <a:pt x="266" y="3286"/>
                  </a:lnTo>
                  <a:lnTo>
                    <a:pt x="266" y="3288"/>
                  </a:lnTo>
                  <a:lnTo>
                    <a:pt x="268" y="3290"/>
                  </a:lnTo>
                  <a:lnTo>
                    <a:pt x="270" y="3288"/>
                  </a:lnTo>
                  <a:lnTo>
                    <a:pt x="270" y="3286"/>
                  </a:lnTo>
                  <a:close/>
                  <a:moveTo>
                    <a:pt x="262" y="3260"/>
                  </a:moveTo>
                  <a:lnTo>
                    <a:pt x="262" y="3260"/>
                  </a:lnTo>
                  <a:lnTo>
                    <a:pt x="256" y="3260"/>
                  </a:lnTo>
                  <a:lnTo>
                    <a:pt x="254" y="3260"/>
                  </a:lnTo>
                  <a:lnTo>
                    <a:pt x="254" y="3262"/>
                  </a:lnTo>
                  <a:lnTo>
                    <a:pt x="256" y="3264"/>
                  </a:lnTo>
                  <a:lnTo>
                    <a:pt x="258" y="3266"/>
                  </a:lnTo>
                  <a:lnTo>
                    <a:pt x="260" y="3270"/>
                  </a:lnTo>
                  <a:lnTo>
                    <a:pt x="264" y="3272"/>
                  </a:lnTo>
                  <a:lnTo>
                    <a:pt x="266" y="3270"/>
                  </a:lnTo>
                  <a:lnTo>
                    <a:pt x="268" y="3268"/>
                  </a:lnTo>
                  <a:lnTo>
                    <a:pt x="270" y="3266"/>
                  </a:lnTo>
                  <a:lnTo>
                    <a:pt x="274" y="3266"/>
                  </a:lnTo>
                  <a:lnTo>
                    <a:pt x="276" y="3266"/>
                  </a:lnTo>
                  <a:lnTo>
                    <a:pt x="276" y="3258"/>
                  </a:lnTo>
                  <a:lnTo>
                    <a:pt x="274" y="3254"/>
                  </a:lnTo>
                  <a:lnTo>
                    <a:pt x="270" y="3250"/>
                  </a:lnTo>
                  <a:lnTo>
                    <a:pt x="268" y="3250"/>
                  </a:lnTo>
                  <a:lnTo>
                    <a:pt x="266" y="3252"/>
                  </a:lnTo>
                  <a:lnTo>
                    <a:pt x="268" y="3258"/>
                  </a:lnTo>
                  <a:lnTo>
                    <a:pt x="266" y="3260"/>
                  </a:lnTo>
                  <a:lnTo>
                    <a:pt x="262" y="3260"/>
                  </a:lnTo>
                  <a:close/>
                  <a:moveTo>
                    <a:pt x="236" y="3110"/>
                  </a:moveTo>
                  <a:lnTo>
                    <a:pt x="236" y="3110"/>
                  </a:lnTo>
                  <a:lnTo>
                    <a:pt x="238" y="3110"/>
                  </a:lnTo>
                  <a:lnTo>
                    <a:pt x="240" y="3112"/>
                  </a:lnTo>
                  <a:lnTo>
                    <a:pt x="240" y="3118"/>
                  </a:lnTo>
                  <a:lnTo>
                    <a:pt x="240" y="3126"/>
                  </a:lnTo>
                  <a:lnTo>
                    <a:pt x="242" y="3128"/>
                  </a:lnTo>
                  <a:lnTo>
                    <a:pt x="244" y="3128"/>
                  </a:lnTo>
                  <a:lnTo>
                    <a:pt x="248" y="3124"/>
                  </a:lnTo>
                  <a:lnTo>
                    <a:pt x="250" y="3120"/>
                  </a:lnTo>
                  <a:lnTo>
                    <a:pt x="244" y="3108"/>
                  </a:lnTo>
                  <a:lnTo>
                    <a:pt x="240" y="3102"/>
                  </a:lnTo>
                  <a:lnTo>
                    <a:pt x="240" y="3096"/>
                  </a:lnTo>
                  <a:lnTo>
                    <a:pt x="238" y="3090"/>
                  </a:lnTo>
                  <a:lnTo>
                    <a:pt x="236" y="3088"/>
                  </a:lnTo>
                  <a:lnTo>
                    <a:pt x="232" y="3090"/>
                  </a:lnTo>
                  <a:lnTo>
                    <a:pt x="230" y="3094"/>
                  </a:lnTo>
                  <a:lnTo>
                    <a:pt x="230" y="3098"/>
                  </a:lnTo>
                  <a:lnTo>
                    <a:pt x="232" y="3100"/>
                  </a:lnTo>
                  <a:lnTo>
                    <a:pt x="232" y="3104"/>
                  </a:lnTo>
                  <a:lnTo>
                    <a:pt x="230" y="3108"/>
                  </a:lnTo>
                  <a:lnTo>
                    <a:pt x="230" y="3110"/>
                  </a:lnTo>
                  <a:lnTo>
                    <a:pt x="232" y="3110"/>
                  </a:lnTo>
                  <a:lnTo>
                    <a:pt x="236" y="3110"/>
                  </a:lnTo>
                  <a:close/>
                  <a:moveTo>
                    <a:pt x="284" y="3278"/>
                  </a:moveTo>
                  <a:lnTo>
                    <a:pt x="284" y="3278"/>
                  </a:lnTo>
                  <a:lnTo>
                    <a:pt x="284" y="3276"/>
                  </a:lnTo>
                  <a:lnTo>
                    <a:pt x="284" y="3270"/>
                  </a:lnTo>
                  <a:lnTo>
                    <a:pt x="282" y="3264"/>
                  </a:lnTo>
                  <a:lnTo>
                    <a:pt x="280" y="3260"/>
                  </a:lnTo>
                  <a:lnTo>
                    <a:pt x="278" y="3264"/>
                  </a:lnTo>
                  <a:lnTo>
                    <a:pt x="278" y="3270"/>
                  </a:lnTo>
                  <a:lnTo>
                    <a:pt x="280" y="3276"/>
                  </a:lnTo>
                  <a:lnTo>
                    <a:pt x="282" y="3278"/>
                  </a:lnTo>
                  <a:lnTo>
                    <a:pt x="284" y="3278"/>
                  </a:lnTo>
                  <a:close/>
                  <a:moveTo>
                    <a:pt x="304" y="3362"/>
                  </a:moveTo>
                  <a:lnTo>
                    <a:pt x="304" y="3362"/>
                  </a:lnTo>
                  <a:lnTo>
                    <a:pt x="304" y="3358"/>
                  </a:lnTo>
                  <a:lnTo>
                    <a:pt x="304" y="3356"/>
                  </a:lnTo>
                  <a:lnTo>
                    <a:pt x="306" y="3354"/>
                  </a:lnTo>
                  <a:lnTo>
                    <a:pt x="304" y="3352"/>
                  </a:lnTo>
                  <a:lnTo>
                    <a:pt x="302" y="3350"/>
                  </a:lnTo>
                  <a:lnTo>
                    <a:pt x="300" y="3350"/>
                  </a:lnTo>
                  <a:lnTo>
                    <a:pt x="294" y="3356"/>
                  </a:lnTo>
                  <a:lnTo>
                    <a:pt x="292" y="3360"/>
                  </a:lnTo>
                  <a:lnTo>
                    <a:pt x="292" y="3362"/>
                  </a:lnTo>
                  <a:lnTo>
                    <a:pt x="296" y="3368"/>
                  </a:lnTo>
                  <a:lnTo>
                    <a:pt x="298" y="3368"/>
                  </a:lnTo>
                  <a:lnTo>
                    <a:pt x="300" y="3368"/>
                  </a:lnTo>
                  <a:lnTo>
                    <a:pt x="302" y="3366"/>
                  </a:lnTo>
                  <a:lnTo>
                    <a:pt x="304" y="3362"/>
                  </a:lnTo>
                  <a:close/>
                  <a:moveTo>
                    <a:pt x="262" y="3320"/>
                  </a:moveTo>
                  <a:lnTo>
                    <a:pt x="262" y="3320"/>
                  </a:lnTo>
                  <a:lnTo>
                    <a:pt x="260" y="3330"/>
                  </a:lnTo>
                  <a:lnTo>
                    <a:pt x="258" y="3332"/>
                  </a:lnTo>
                  <a:lnTo>
                    <a:pt x="260" y="3330"/>
                  </a:lnTo>
                  <a:lnTo>
                    <a:pt x="264" y="3328"/>
                  </a:lnTo>
                  <a:lnTo>
                    <a:pt x="268" y="3320"/>
                  </a:lnTo>
                  <a:lnTo>
                    <a:pt x="268" y="3316"/>
                  </a:lnTo>
                  <a:lnTo>
                    <a:pt x="266" y="3314"/>
                  </a:lnTo>
                  <a:lnTo>
                    <a:pt x="264" y="3314"/>
                  </a:lnTo>
                  <a:lnTo>
                    <a:pt x="262" y="3320"/>
                  </a:lnTo>
                  <a:close/>
                  <a:moveTo>
                    <a:pt x="276" y="3112"/>
                  </a:moveTo>
                  <a:lnTo>
                    <a:pt x="276" y="3112"/>
                  </a:lnTo>
                  <a:lnTo>
                    <a:pt x="286" y="3114"/>
                  </a:lnTo>
                  <a:lnTo>
                    <a:pt x="288" y="3114"/>
                  </a:lnTo>
                  <a:lnTo>
                    <a:pt x="290" y="3112"/>
                  </a:lnTo>
                  <a:lnTo>
                    <a:pt x="284" y="3110"/>
                  </a:lnTo>
                  <a:lnTo>
                    <a:pt x="276" y="3102"/>
                  </a:lnTo>
                  <a:lnTo>
                    <a:pt x="270" y="3096"/>
                  </a:lnTo>
                  <a:lnTo>
                    <a:pt x="270" y="3098"/>
                  </a:lnTo>
                  <a:lnTo>
                    <a:pt x="270" y="3102"/>
                  </a:lnTo>
                  <a:lnTo>
                    <a:pt x="272" y="3108"/>
                  </a:lnTo>
                  <a:lnTo>
                    <a:pt x="276" y="3112"/>
                  </a:lnTo>
                  <a:close/>
                  <a:moveTo>
                    <a:pt x="274" y="3270"/>
                  </a:moveTo>
                  <a:lnTo>
                    <a:pt x="274" y="3270"/>
                  </a:lnTo>
                  <a:lnTo>
                    <a:pt x="272" y="3270"/>
                  </a:lnTo>
                  <a:lnTo>
                    <a:pt x="270" y="3272"/>
                  </a:lnTo>
                  <a:lnTo>
                    <a:pt x="270" y="3274"/>
                  </a:lnTo>
                  <a:lnTo>
                    <a:pt x="272" y="3276"/>
                  </a:lnTo>
                  <a:lnTo>
                    <a:pt x="274" y="3278"/>
                  </a:lnTo>
                  <a:lnTo>
                    <a:pt x="276" y="3276"/>
                  </a:lnTo>
                  <a:lnTo>
                    <a:pt x="276" y="3272"/>
                  </a:lnTo>
                  <a:lnTo>
                    <a:pt x="274" y="3270"/>
                  </a:lnTo>
                  <a:close/>
                  <a:moveTo>
                    <a:pt x="246" y="3090"/>
                  </a:moveTo>
                  <a:lnTo>
                    <a:pt x="246" y="3090"/>
                  </a:lnTo>
                  <a:lnTo>
                    <a:pt x="250" y="3090"/>
                  </a:lnTo>
                  <a:lnTo>
                    <a:pt x="252" y="3090"/>
                  </a:lnTo>
                  <a:lnTo>
                    <a:pt x="254" y="3092"/>
                  </a:lnTo>
                  <a:lnTo>
                    <a:pt x="258" y="3092"/>
                  </a:lnTo>
                  <a:lnTo>
                    <a:pt x="260" y="3090"/>
                  </a:lnTo>
                  <a:lnTo>
                    <a:pt x="260" y="3084"/>
                  </a:lnTo>
                  <a:lnTo>
                    <a:pt x="260" y="3080"/>
                  </a:lnTo>
                  <a:lnTo>
                    <a:pt x="260" y="3076"/>
                  </a:lnTo>
                  <a:lnTo>
                    <a:pt x="258" y="3078"/>
                  </a:lnTo>
                  <a:lnTo>
                    <a:pt x="256" y="3080"/>
                  </a:lnTo>
                  <a:lnTo>
                    <a:pt x="252" y="3084"/>
                  </a:lnTo>
                  <a:lnTo>
                    <a:pt x="248" y="3086"/>
                  </a:lnTo>
                  <a:lnTo>
                    <a:pt x="244" y="3086"/>
                  </a:lnTo>
                  <a:lnTo>
                    <a:pt x="242" y="3088"/>
                  </a:lnTo>
                  <a:lnTo>
                    <a:pt x="242" y="3090"/>
                  </a:lnTo>
                  <a:lnTo>
                    <a:pt x="246" y="3090"/>
                  </a:lnTo>
                  <a:close/>
                  <a:moveTo>
                    <a:pt x="248" y="3074"/>
                  </a:moveTo>
                  <a:lnTo>
                    <a:pt x="248" y="3074"/>
                  </a:lnTo>
                  <a:lnTo>
                    <a:pt x="246" y="3072"/>
                  </a:lnTo>
                  <a:lnTo>
                    <a:pt x="244" y="3072"/>
                  </a:lnTo>
                  <a:lnTo>
                    <a:pt x="242" y="3074"/>
                  </a:lnTo>
                  <a:lnTo>
                    <a:pt x="244" y="3078"/>
                  </a:lnTo>
                  <a:lnTo>
                    <a:pt x="246" y="3080"/>
                  </a:lnTo>
                  <a:lnTo>
                    <a:pt x="248" y="3078"/>
                  </a:lnTo>
                  <a:lnTo>
                    <a:pt x="250" y="3076"/>
                  </a:lnTo>
                  <a:lnTo>
                    <a:pt x="248" y="3074"/>
                  </a:lnTo>
                  <a:close/>
                  <a:moveTo>
                    <a:pt x="252" y="3118"/>
                  </a:moveTo>
                  <a:lnTo>
                    <a:pt x="252" y="3118"/>
                  </a:lnTo>
                  <a:lnTo>
                    <a:pt x="252" y="3120"/>
                  </a:lnTo>
                  <a:lnTo>
                    <a:pt x="254" y="3122"/>
                  </a:lnTo>
                  <a:lnTo>
                    <a:pt x="266" y="3128"/>
                  </a:lnTo>
                  <a:lnTo>
                    <a:pt x="272" y="3128"/>
                  </a:lnTo>
                  <a:lnTo>
                    <a:pt x="274" y="3124"/>
                  </a:lnTo>
                  <a:lnTo>
                    <a:pt x="272" y="3124"/>
                  </a:lnTo>
                  <a:lnTo>
                    <a:pt x="270" y="3122"/>
                  </a:lnTo>
                  <a:lnTo>
                    <a:pt x="268" y="3118"/>
                  </a:lnTo>
                  <a:lnTo>
                    <a:pt x="270" y="3116"/>
                  </a:lnTo>
                  <a:lnTo>
                    <a:pt x="270" y="3114"/>
                  </a:lnTo>
                  <a:lnTo>
                    <a:pt x="270" y="3108"/>
                  </a:lnTo>
                  <a:lnTo>
                    <a:pt x="266" y="3100"/>
                  </a:lnTo>
                  <a:lnTo>
                    <a:pt x="264" y="3098"/>
                  </a:lnTo>
                  <a:lnTo>
                    <a:pt x="262" y="3102"/>
                  </a:lnTo>
                  <a:lnTo>
                    <a:pt x="262" y="3106"/>
                  </a:lnTo>
                  <a:lnTo>
                    <a:pt x="262" y="3108"/>
                  </a:lnTo>
                  <a:lnTo>
                    <a:pt x="262" y="3114"/>
                  </a:lnTo>
                  <a:lnTo>
                    <a:pt x="262" y="3116"/>
                  </a:lnTo>
                  <a:lnTo>
                    <a:pt x="260" y="3114"/>
                  </a:lnTo>
                  <a:lnTo>
                    <a:pt x="258" y="3114"/>
                  </a:lnTo>
                  <a:lnTo>
                    <a:pt x="252" y="3118"/>
                  </a:lnTo>
                  <a:close/>
                  <a:moveTo>
                    <a:pt x="246" y="3228"/>
                  </a:moveTo>
                  <a:lnTo>
                    <a:pt x="246" y="3228"/>
                  </a:lnTo>
                  <a:lnTo>
                    <a:pt x="248" y="3228"/>
                  </a:lnTo>
                  <a:lnTo>
                    <a:pt x="250" y="3228"/>
                  </a:lnTo>
                  <a:lnTo>
                    <a:pt x="252" y="3228"/>
                  </a:lnTo>
                  <a:lnTo>
                    <a:pt x="254" y="3228"/>
                  </a:lnTo>
                  <a:lnTo>
                    <a:pt x="256" y="3224"/>
                  </a:lnTo>
                  <a:lnTo>
                    <a:pt x="256" y="3222"/>
                  </a:lnTo>
                  <a:lnTo>
                    <a:pt x="258" y="3218"/>
                  </a:lnTo>
                  <a:lnTo>
                    <a:pt x="262" y="3216"/>
                  </a:lnTo>
                  <a:lnTo>
                    <a:pt x="262" y="3214"/>
                  </a:lnTo>
                  <a:lnTo>
                    <a:pt x="260" y="3214"/>
                  </a:lnTo>
                  <a:lnTo>
                    <a:pt x="256" y="3216"/>
                  </a:lnTo>
                  <a:lnTo>
                    <a:pt x="254" y="3216"/>
                  </a:lnTo>
                  <a:lnTo>
                    <a:pt x="254" y="3214"/>
                  </a:lnTo>
                  <a:lnTo>
                    <a:pt x="254" y="3212"/>
                  </a:lnTo>
                  <a:lnTo>
                    <a:pt x="252" y="3212"/>
                  </a:lnTo>
                  <a:lnTo>
                    <a:pt x="248" y="3210"/>
                  </a:lnTo>
                  <a:lnTo>
                    <a:pt x="246" y="3210"/>
                  </a:lnTo>
                  <a:lnTo>
                    <a:pt x="242" y="3208"/>
                  </a:lnTo>
                  <a:lnTo>
                    <a:pt x="238" y="3208"/>
                  </a:lnTo>
                  <a:lnTo>
                    <a:pt x="236" y="3208"/>
                  </a:lnTo>
                  <a:lnTo>
                    <a:pt x="236" y="3210"/>
                  </a:lnTo>
                  <a:lnTo>
                    <a:pt x="240" y="3212"/>
                  </a:lnTo>
                  <a:lnTo>
                    <a:pt x="244" y="3216"/>
                  </a:lnTo>
                  <a:lnTo>
                    <a:pt x="244" y="3218"/>
                  </a:lnTo>
                  <a:lnTo>
                    <a:pt x="242" y="3218"/>
                  </a:lnTo>
                  <a:lnTo>
                    <a:pt x="240" y="3218"/>
                  </a:lnTo>
                  <a:lnTo>
                    <a:pt x="236" y="3218"/>
                  </a:lnTo>
                  <a:lnTo>
                    <a:pt x="232" y="3222"/>
                  </a:lnTo>
                  <a:lnTo>
                    <a:pt x="232" y="3224"/>
                  </a:lnTo>
                  <a:lnTo>
                    <a:pt x="234" y="3226"/>
                  </a:lnTo>
                  <a:lnTo>
                    <a:pt x="238" y="3226"/>
                  </a:lnTo>
                  <a:lnTo>
                    <a:pt x="242" y="3226"/>
                  </a:lnTo>
                  <a:lnTo>
                    <a:pt x="240" y="3230"/>
                  </a:lnTo>
                  <a:lnTo>
                    <a:pt x="240" y="3232"/>
                  </a:lnTo>
                  <a:lnTo>
                    <a:pt x="242" y="3232"/>
                  </a:lnTo>
                  <a:lnTo>
                    <a:pt x="246" y="3228"/>
                  </a:lnTo>
                  <a:close/>
                  <a:moveTo>
                    <a:pt x="256" y="3248"/>
                  </a:moveTo>
                  <a:lnTo>
                    <a:pt x="256" y="3248"/>
                  </a:lnTo>
                  <a:lnTo>
                    <a:pt x="254" y="3250"/>
                  </a:lnTo>
                  <a:lnTo>
                    <a:pt x="254" y="3252"/>
                  </a:lnTo>
                  <a:lnTo>
                    <a:pt x="258" y="3256"/>
                  </a:lnTo>
                  <a:lnTo>
                    <a:pt x="262" y="3258"/>
                  </a:lnTo>
                  <a:lnTo>
                    <a:pt x="264" y="3258"/>
                  </a:lnTo>
                  <a:lnTo>
                    <a:pt x="264" y="3256"/>
                  </a:lnTo>
                  <a:lnTo>
                    <a:pt x="262" y="3252"/>
                  </a:lnTo>
                  <a:lnTo>
                    <a:pt x="260" y="3248"/>
                  </a:lnTo>
                  <a:lnTo>
                    <a:pt x="258" y="3248"/>
                  </a:lnTo>
                  <a:lnTo>
                    <a:pt x="256" y="3248"/>
                  </a:lnTo>
                  <a:close/>
                  <a:moveTo>
                    <a:pt x="254" y="3160"/>
                  </a:moveTo>
                  <a:lnTo>
                    <a:pt x="254" y="3160"/>
                  </a:lnTo>
                  <a:lnTo>
                    <a:pt x="256" y="3160"/>
                  </a:lnTo>
                  <a:lnTo>
                    <a:pt x="256" y="3154"/>
                  </a:lnTo>
                  <a:lnTo>
                    <a:pt x="254" y="3150"/>
                  </a:lnTo>
                  <a:lnTo>
                    <a:pt x="250" y="3150"/>
                  </a:lnTo>
                  <a:lnTo>
                    <a:pt x="246" y="3152"/>
                  </a:lnTo>
                  <a:lnTo>
                    <a:pt x="242" y="3154"/>
                  </a:lnTo>
                  <a:lnTo>
                    <a:pt x="242" y="3156"/>
                  </a:lnTo>
                  <a:lnTo>
                    <a:pt x="246" y="3156"/>
                  </a:lnTo>
                  <a:lnTo>
                    <a:pt x="248" y="3158"/>
                  </a:lnTo>
                  <a:lnTo>
                    <a:pt x="254" y="3160"/>
                  </a:lnTo>
                  <a:close/>
                  <a:moveTo>
                    <a:pt x="248" y="3146"/>
                  </a:moveTo>
                  <a:lnTo>
                    <a:pt x="248" y="3146"/>
                  </a:lnTo>
                  <a:lnTo>
                    <a:pt x="250" y="3144"/>
                  </a:lnTo>
                  <a:lnTo>
                    <a:pt x="250" y="3142"/>
                  </a:lnTo>
                  <a:lnTo>
                    <a:pt x="244" y="3136"/>
                  </a:lnTo>
                  <a:lnTo>
                    <a:pt x="242" y="3136"/>
                  </a:lnTo>
                  <a:lnTo>
                    <a:pt x="244" y="3142"/>
                  </a:lnTo>
                  <a:lnTo>
                    <a:pt x="246" y="3146"/>
                  </a:lnTo>
                  <a:lnTo>
                    <a:pt x="248" y="3146"/>
                  </a:lnTo>
                  <a:close/>
                  <a:moveTo>
                    <a:pt x="282" y="3246"/>
                  </a:moveTo>
                  <a:lnTo>
                    <a:pt x="282" y="3246"/>
                  </a:lnTo>
                  <a:lnTo>
                    <a:pt x="280" y="3242"/>
                  </a:lnTo>
                  <a:lnTo>
                    <a:pt x="278" y="3238"/>
                  </a:lnTo>
                  <a:lnTo>
                    <a:pt x="278" y="3236"/>
                  </a:lnTo>
                  <a:lnTo>
                    <a:pt x="276" y="3234"/>
                  </a:lnTo>
                  <a:lnTo>
                    <a:pt x="272" y="3232"/>
                  </a:lnTo>
                  <a:lnTo>
                    <a:pt x="270" y="3232"/>
                  </a:lnTo>
                  <a:lnTo>
                    <a:pt x="270" y="3234"/>
                  </a:lnTo>
                  <a:lnTo>
                    <a:pt x="272" y="3238"/>
                  </a:lnTo>
                  <a:lnTo>
                    <a:pt x="274" y="3240"/>
                  </a:lnTo>
                  <a:lnTo>
                    <a:pt x="272" y="3242"/>
                  </a:lnTo>
                  <a:lnTo>
                    <a:pt x="272" y="3244"/>
                  </a:lnTo>
                  <a:lnTo>
                    <a:pt x="276" y="3252"/>
                  </a:lnTo>
                  <a:lnTo>
                    <a:pt x="280" y="3256"/>
                  </a:lnTo>
                  <a:lnTo>
                    <a:pt x="284" y="3256"/>
                  </a:lnTo>
                  <a:lnTo>
                    <a:pt x="286" y="3254"/>
                  </a:lnTo>
                  <a:lnTo>
                    <a:pt x="286" y="3252"/>
                  </a:lnTo>
                  <a:lnTo>
                    <a:pt x="282" y="3246"/>
                  </a:lnTo>
                  <a:close/>
                  <a:moveTo>
                    <a:pt x="234" y="3130"/>
                  </a:moveTo>
                  <a:lnTo>
                    <a:pt x="234" y="3130"/>
                  </a:lnTo>
                  <a:lnTo>
                    <a:pt x="228" y="3130"/>
                  </a:lnTo>
                  <a:lnTo>
                    <a:pt x="226" y="3132"/>
                  </a:lnTo>
                  <a:lnTo>
                    <a:pt x="226" y="3134"/>
                  </a:lnTo>
                  <a:lnTo>
                    <a:pt x="228" y="3134"/>
                  </a:lnTo>
                  <a:lnTo>
                    <a:pt x="236" y="3132"/>
                  </a:lnTo>
                  <a:lnTo>
                    <a:pt x="240" y="3132"/>
                  </a:lnTo>
                  <a:lnTo>
                    <a:pt x="240" y="3130"/>
                  </a:lnTo>
                  <a:lnTo>
                    <a:pt x="238" y="3128"/>
                  </a:lnTo>
                  <a:lnTo>
                    <a:pt x="234" y="3130"/>
                  </a:lnTo>
                  <a:close/>
                  <a:moveTo>
                    <a:pt x="224" y="3120"/>
                  </a:moveTo>
                  <a:lnTo>
                    <a:pt x="224" y="3120"/>
                  </a:lnTo>
                  <a:lnTo>
                    <a:pt x="226" y="3124"/>
                  </a:lnTo>
                  <a:lnTo>
                    <a:pt x="228" y="3126"/>
                  </a:lnTo>
                  <a:lnTo>
                    <a:pt x="230" y="3128"/>
                  </a:lnTo>
                  <a:lnTo>
                    <a:pt x="236" y="3126"/>
                  </a:lnTo>
                  <a:lnTo>
                    <a:pt x="238" y="3124"/>
                  </a:lnTo>
                  <a:lnTo>
                    <a:pt x="236" y="3120"/>
                  </a:lnTo>
                  <a:lnTo>
                    <a:pt x="236" y="3116"/>
                  </a:lnTo>
                  <a:lnTo>
                    <a:pt x="234" y="3114"/>
                  </a:lnTo>
                  <a:lnTo>
                    <a:pt x="230" y="3116"/>
                  </a:lnTo>
                  <a:lnTo>
                    <a:pt x="228" y="3116"/>
                  </a:lnTo>
                  <a:lnTo>
                    <a:pt x="226" y="3116"/>
                  </a:lnTo>
                  <a:lnTo>
                    <a:pt x="224" y="3120"/>
                  </a:lnTo>
                  <a:close/>
                  <a:moveTo>
                    <a:pt x="232" y="3160"/>
                  </a:moveTo>
                  <a:lnTo>
                    <a:pt x="232" y="3160"/>
                  </a:lnTo>
                  <a:lnTo>
                    <a:pt x="234" y="3158"/>
                  </a:lnTo>
                  <a:lnTo>
                    <a:pt x="236" y="3156"/>
                  </a:lnTo>
                  <a:lnTo>
                    <a:pt x="238" y="3154"/>
                  </a:lnTo>
                  <a:lnTo>
                    <a:pt x="238" y="3152"/>
                  </a:lnTo>
                  <a:lnTo>
                    <a:pt x="236" y="3148"/>
                  </a:lnTo>
                  <a:lnTo>
                    <a:pt x="236" y="3150"/>
                  </a:lnTo>
                  <a:lnTo>
                    <a:pt x="234" y="3152"/>
                  </a:lnTo>
                  <a:lnTo>
                    <a:pt x="230" y="3154"/>
                  </a:lnTo>
                  <a:lnTo>
                    <a:pt x="228" y="3156"/>
                  </a:lnTo>
                  <a:lnTo>
                    <a:pt x="226" y="3158"/>
                  </a:lnTo>
                  <a:lnTo>
                    <a:pt x="226" y="3160"/>
                  </a:lnTo>
                  <a:lnTo>
                    <a:pt x="228" y="3162"/>
                  </a:lnTo>
                  <a:lnTo>
                    <a:pt x="232" y="3164"/>
                  </a:lnTo>
                  <a:lnTo>
                    <a:pt x="232" y="3160"/>
                  </a:lnTo>
                  <a:close/>
                  <a:moveTo>
                    <a:pt x="290" y="3322"/>
                  </a:moveTo>
                  <a:lnTo>
                    <a:pt x="290" y="3322"/>
                  </a:lnTo>
                  <a:lnTo>
                    <a:pt x="290" y="3324"/>
                  </a:lnTo>
                  <a:lnTo>
                    <a:pt x="292" y="3326"/>
                  </a:lnTo>
                  <a:lnTo>
                    <a:pt x="300" y="3334"/>
                  </a:lnTo>
                  <a:lnTo>
                    <a:pt x="304" y="3338"/>
                  </a:lnTo>
                  <a:lnTo>
                    <a:pt x="302" y="3332"/>
                  </a:lnTo>
                  <a:lnTo>
                    <a:pt x="296" y="3324"/>
                  </a:lnTo>
                  <a:lnTo>
                    <a:pt x="292" y="3322"/>
                  </a:lnTo>
                  <a:lnTo>
                    <a:pt x="290" y="3322"/>
                  </a:lnTo>
                  <a:close/>
                  <a:moveTo>
                    <a:pt x="246" y="3094"/>
                  </a:moveTo>
                  <a:lnTo>
                    <a:pt x="246" y="3094"/>
                  </a:lnTo>
                  <a:lnTo>
                    <a:pt x="244" y="3094"/>
                  </a:lnTo>
                  <a:lnTo>
                    <a:pt x="242" y="3094"/>
                  </a:lnTo>
                  <a:lnTo>
                    <a:pt x="242" y="3098"/>
                  </a:lnTo>
                  <a:lnTo>
                    <a:pt x="250" y="3112"/>
                  </a:lnTo>
                  <a:lnTo>
                    <a:pt x="252" y="3114"/>
                  </a:lnTo>
                  <a:lnTo>
                    <a:pt x="254" y="3112"/>
                  </a:lnTo>
                  <a:lnTo>
                    <a:pt x="256" y="3110"/>
                  </a:lnTo>
                  <a:lnTo>
                    <a:pt x="258" y="3110"/>
                  </a:lnTo>
                  <a:lnTo>
                    <a:pt x="258" y="3108"/>
                  </a:lnTo>
                  <a:lnTo>
                    <a:pt x="258" y="3102"/>
                  </a:lnTo>
                  <a:lnTo>
                    <a:pt x="258" y="3098"/>
                  </a:lnTo>
                  <a:lnTo>
                    <a:pt x="256" y="3096"/>
                  </a:lnTo>
                  <a:lnTo>
                    <a:pt x="246" y="3094"/>
                  </a:lnTo>
                  <a:close/>
                  <a:moveTo>
                    <a:pt x="294" y="3282"/>
                  </a:moveTo>
                  <a:lnTo>
                    <a:pt x="294" y="3282"/>
                  </a:lnTo>
                  <a:lnTo>
                    <a:pt x="294" y="3280"/>
                  </a:lnTo>
                  <a:lnTo>
                    <a:pt x="290" y="3278"/>
                  </a:lnTo>
                  <a:lnTo>
                    <a:pt x="288" y="3280"/>
                  </a:lnTo>
                  <a:lnTo>
                    <a:pt x="288" y="3284"/>
                  </a:lnTo>
                  <a:lnTo>
                    <a:pt x="290" y="3286"/>
                  </a:lnTo>
                  <a:lnTo>
                    <a:pt x="292" y="3286"/>
                  </a:lnTo>
                  <a:lnTo>
                    <a:pt x="294" y="3284"/>
                  </a:lnTo>
                  <a:lnTo>
                    <a:pt x="294" y="3282"/>
                  </a:lnTo>
                  <a:close/>
                  <a:moveTo>
                    <a:pt x="284" y="3284"/>
                  </a:moveTo>
                  <a:lnTo>
                    <a:pt x="284" y="3284"/>
                  </a:lnTo>
                  <a:lnTo>
                    <a:pt x="282" y="3284"/>
                  </a:lnTo>
                  <a:lnTo>
                    <a:pt x="282" y="3286"/>
                  </a:lnTo>
                  <a:lnTo>
                    <a:pt x="282" y="3288"/>
                  </a:lnTo>
                  <a:lnTo>
                    <a:pt x="286" y="3292"/>
                  </a:lnTo>
                  <a:lnTo>
                    <a:pt x="286" y="3288"/>
                  </a:lnTo>
                  <a:lnTo>
                    <a:pt x="286" y="3286"/>
                  </a:lnTo>
                  <a:lnTo>
                    <a:pt x="284" y="3284"/>
                  </a:lnTo>
                  <a:close/>
                  <a:moveTo>
                    <a:pt x="294" y="3312"/>
                  </a:moveTo>
                  <a:lnTo>
                    <a:pt x="294" y="3312"/>
                  </a:lnTo>
                  <a:lnTo>
                    <a:pt x="294" y="3310"/>
                  </a:lnTo>
                  <a:lnTo>
                    <a:pt x="294" y="3306"/>
                  </a:lnTo>
                  <a:lnTo>
                    <a:pt x="290" y="3298"/>
                  </a:lnTo>
                  <a:lnTo>
                    <a:pt x="288" y="3296"/>
                  </a:lnTo>
                  <a:lnTo>
                    <a:pt x="288" y="3298"/>
                  </a:lnTo>
                  <a:lnTo>
                    <a:pt x="288" y="3302"/>
                  </a:lnTo>
                  <a:lnTo>
                    <a:pt x="286" y="3306"/>
                  </a:lnTo>
                  <a:lnTo>
                    <a:pt x="284" y="3308"/>
                  </a:lnTo>
                  <a:lnTo>
                    <a:pt x="286" y="3312"/>
                  </a:lnTo>
                  <a:lnTo>
                    <a:pt x="290" y="3314"/>
                  </a:lnTo>
                  <a:lnTo>
                    <a:pt x="294" y="3312"/>
                  </a:lnTo>
                  <a:close/>
                  <a:moveTo>
                    <a:pt x="240" y="3200"/>
                  </a:moveTo>
                  <a:lnTo>
                    <a:pt x="240" y="3200"/>
                  </a:lnTo>
                  <a:lnTo>
                    <a:pt x="242" y="3200"/>
                  </a:lnTo>
                  <a:lnTo>
                    <a:pt x="242" y="3192"/>
                  </a:lnTo>
                  <a:lnTo>
                    <a:pt x="238" y="3184"/>
                  </a:lnTo>
                  <a:lnTo>
                    <a:pt x="236" y="3184"/>
                  </a:lnTo>
                  <a:lnTo>
                    <a:pt x="234" y="3184"/>
                  </a:lnTo>
                  <a:lnTo>
                    <a:pt x="230" y="3184"/>
                  </a:lnTo>
                  <a:lnTo>
                    <a:pt x="230" y="3186"/>
                  </a:lnTo>
                  <a:lnTo>
                    <a:pt x="230" y="3196"/>
                  </a:lnTo>
                  <a:lnTo>
                    <a:pt x="236" y="3194"/>
                  </a:lnTo>
                  <a:lnTo>
                    <a:pt x="238" y="3192"/>
                  </a:lnTo>
                  <a:lnTo>
                    <a:pt x="238" y="3194"/>
                  </a:lnTo>
                  <a:lnTo>
                    <a:pt x="238" y="3198"/>
                  </a:lnTo>
                  <a:lnTo>
                    <a:pt x="240" y="3200"/>
                  </a:lnTo>
                  <a:close/>
                  <a:moveTo>
                    <a:pt x="236" y="3146"/>
                  </a:moveTo>
                  <a:lnTo>
                    <a:pt x="236" y="3146"/>
                  </a:lnTo>
                  <a:lnTo>
                    <a:pt x="238" y="3146"/>
                  </a:lnTo>
                  <a:lnTo>
                    <a:pt x="240" y="3148"/>
                  </a:lnTo>
                  <a:lnTo>
                    <a:pt x="242" y="3148"/>
                  </a:lnTo>
                  <a:lnTo>
                    <a:pt x="242" y="3146"/>
                  </a:lnTo>
                  <a:lnTo>
                    <a:pt x="240" y="3142"/>
                  </a:lnTo>
                  <a:lnTo>
                    <a:pt x="236" y="3138"/>
                  </a:lnTo>
                  <a:lnTo>
                    <a:pt x="232" y="3138"/>
                  </a:lnTo>
                  <a:lnTo>
                    <a:pt x="228" y="3138"/>
                  </a:lnTo>
                  <a:lnTo>
                    <a:pt x="224" y="3140"/>
                  </a:lnTo>
                  <a:lnTo>
                    <a:pt x="224" y="3144"/>
                  </a:lnTo>
                  <a:lnTo>
                    <a:pt x="226" y="3146"/>
                  </a:lnTo>
                  <a:lnTo>
                    <a:pt x="230" y="3146"/>
                  </a:lnTo>
                  <a:lnTo>
                    <a:pt x="236" y="3146"/>
                  </a:lnTo>
                  <a:close/>
                  <a:moveTo>
                    <a:pt x="292" y="2928"/>
                  </a:moveTo>
                  <a:lnTo>
                    <a:pt x="292" y="2928"/>
                  </a:lnTo>
                  <a:lnTo>
                    <a:pt x="294" y="2930"/>
                  </a:lnTo>
                  <a:lnTo>
                    <a:pt x="296" y="2930"/>
                  </a:lnTo>
                  <a:lnTo>
                    <a:pt x="298" y="2930"/>
                  </a:lnTo>
                  <a:lnTo>
                    <a:pt x="302" y="2930"/>
                  </a:lnTo>
                  <a:lnTo>
                    <a:pt x="304" y="2930"/>
                  </a:lnTo>
                  <a:lnTo>
                    <a:pt x="306" y="2928"/>
                  </a:lnTo>
                  <a:lnTo>
                    <a:pt x="302" y="2918"/>
                  </a:lnTo>
                  <a:lnTo>
                    <a:pt x="300" y="2916"/>
                  </a:lnTo>
                  <a:lnTo>
                    <a:pt x="298" y="2916"/>
                  </a:lnTo>
                  <a:lnTo>
                    <a:pt x="294" y="2918"/>
                  </a:lnTo>
                  <a:lnTo>
                    <a:pt x="290" y="2918"/>
                  </a:lnTo>
                  <a:lnTo>
                    <a:pt x="286" y="2918"/>
                  </a:lnTo>
                  <a:lnTo>
                    <a:pt x="284" y="2920"/>
                  </a:lnTo>
                  <a:lnTo>
                    <a:pt x="284" y="2922"/>
                  </a:lnTo>
                  <a:lnTo>
                    <a:pt x="288" y="2924"/>
                  </a:lnTo>
                  <a:lnTo>
                    <a:pt x="290" y="2924"/>
                  </a:lnTo>
                  <a:lnTo>
                    <a:pt x="292" y="2928"/>
                  </a:lnTo>
                  <a:close/>
                  <a:moveTo>
                    <a:pt x="294" y="2944"/>
                  </a:moveTo>
                  <a:lnTo>
                    <a:pt x="294" y="2944"/>
                  </a:lnTo>
                  <a:lnTo>
                    <a:pt x="296" y="2944"/>
                  </a:lnTo>
                  <a:lnTo>
                    <a:pt x="298" y="2942"/>
                  </a:lnTo>
                  <a:lnTo>
                    <a:pt x="300" y="2940"/>
                  </a:lnTo>
                  <a:lnTo>
                    <a:pt x="298" y="2940"/>
                  </a:lnTo>
                  <a:lnTo>
                    <a:pt x="292" y="2940"/>
                  </a:lnTo>
                  <a:lnTo>
                    <a:pt x="290" y="2940"/>
                  </a:lnTo>
                  <a:lnTo>
                    <a:pt x="290" y="2942"/>
                  </a:lnTo>
                  <a:lnTo>
                    <a:pt x="288" y="2944"/>
                  </a:lnTo>
                  <a:lnTo>
                    <a:pt x="290" y="2944"/>
                  </a:lnTo>
                  <a:lnTo>
                    <a:pt x="294" y="2944"/>
                  </a:lnTo>
                  <a:close/>
                  <a:moveTo>
                    <a:pt x="278" y="2914"/>
                  </a:moveTo>
                  <a:lnTo>
                    <a:pt x="278" y="2914"/>
                  </a:lnTo>
                  <a:lnTo>
                    <a:pt x="278" y="2916"/>
                  </a:lnTo>
                  <a:lnTo>
                    <a:pt x="282" y="2916"/>
                  </a:lnTo>
                  <a:lnTo>
                    <a:pt x="286" y="2914"/>
                  </a:lnTo>
                  <a:lnTo>
                    <a:pt x="292" y="2914"/>
                  </a:lnTo>
                  <a:lnTo>
                    <a:pt x="294" y="2914"/>
                  </a:lnTo>
                  <a:lnTo>
                    <a:pt x="294" y="2912"/>
                  </a:lnTo>
                  <a:lnTo>
                    <a:pt x="288" y="2908"/>
                  </a:lnTo>
                  <a:lnTo>
                    <a:pt x="286" y="2908"/>
                  </a:lnTo>
                  <a:lnTo>
                    <a:pt x="282" y="2908"/>
                  </a:lnTo>
                  <a:lnTo>
                    <a:pt x="278" y="2914"/>
                  </a:lnTo>
                  <a:close/>
                  <a:moveTo>
                    <a:pt x="276" y="2888"/>
                  </a:moveTo>
                  <a:lnTo>
                    <a:pt x="276" y="2888"/>
                  </a:lnTo>
                  <a:lnTo>
                    <a:pt x="280" y="2886"/>
                  </a:lnTo>
                  <a:lnTo>
                    <a:pt x="282" y="2884"/>
                  </a:lnTo>
                  <a:lnTo>
                    <a:pt x="282" y="2882"/>
                  </a:lnTo>
                  <a:lnTo>
                    <a:pt x="282" y="2880"/>
                  </a:lnTo>
                  <a:lnTo>
                    <a:pt x="278" y="2880"/>
                  </a:lnTo>
                  <a:lnTo>
                    <a:pt x="272" y="2884"/>
                  </a:lnTo>
                  <a:lnTo>
                    <a:pt x="270" y="2884"/>
                  </a:lnTo>
                  <a:lnTo>
                    <a:pt x="270" y="2886"/>
                  </a:lnTo>
                  <a:lnTo>
                    <a:pt x="272" y="2888"/>
                  </a:lnTo>
                  <a:lnTo>
                    <a:pt x="276" y="2888"/>
                  </a:lnTo>
                  <a:close/>
                  <a:moveTo>
                    <a:pt x="282" y="2902"/>
                  </a:moveTo>
                  <a:lnTo>
                    <a:pt x="282" y="2902"/>
                  </a:lnTo>
                  <a:lnTo>
                    <a:pt x="284" y="2902"/>
                  </a:lnTo>
                  <a:lnTo>
                    <a:pt x="290" y="2900"/>
                  </a:lnTo>
                  <a:lnTo>
                    <a:pt x="296" y="2898"/>
                  </a:lnTo>
                  <a:lnTo>
                    <a:pt x="296" y="2896"/>
                  </a:lnTo>
                  <a:lnTo>
                    <a:pt x="294" y="2894"/>
                  </a:lnTo>
                  <a:lnTo>
                    <a:pt x="292" y="2894"/>
                  </a:lnTo>
                  <a:lnTo>
                    <a:pt x="282" y="2894"/>
                  </a:lnTo>
                  <a:lnTo>
                    <a:pt x="276" y="2894"/>
                  </a:lnTo>
                  <a:lnTo>
                    <a:pt x="276" y="2896"/>
                  </a:lnTo>
                  <a:lnTo>
                    <a:pt x="278" y="2900"/>
                  </a:lnTo>
                  <a:lnTo>
                    <a:pt x="282" y="2902"/>
                  </a:lnTo>
                  <a:close/>
                  <a:moveTo>
                    <a:pt x="296" y="2950"/>
                  </a:moveTo>
                  <a:lnTo>
                    <a:pt x="296" y="2950"/>
                  </a:lnTo>
                  <a:lnTo>
                    <a:pt x="294" y="2948"/>
                  </a:lnTo>
                  <a:lnTo>
                    <a:pt x="290" y="2950"/>
                  </a:lnTo>
                  <a:lnTo>
                    <a:pt x="290" y="2952"/>
                  </a:lnTo>
                  <a:lnTo>
                    <a:pt x="290" y="2954"/>
                  </a:lnTo>
                  <a:lnTo>
                    <a:pt x="292" y="2956"/>
                  </a:lnTo>
                  <a:lnTo>
                    <a:pt x="294" y="2954"/>
                  </a:lnTo>
                  <a:lnTo>
                    <a:pt x="296" y="2952"/>
                  </a:lnTo>
                  <a:lnTo>
                    <a:pt x="296" y="2950"/>
                  </a:lnTo>
                  <a:close/>
                  <a:moveTo>
                    <a:pt x="302" y="2888"/>
                  </a:moveTo>
                  <a:lnTo>
                    <a:pt x="302" y="2888"/>
                  </a:lnTo>
                  <a:lnTo>
                    <a:pt x="300" y="2890"/>
                  </a:lnTo>
                  <a:lnTo>
                    <a:pt x="300" y="2892"/>
                  </a:lnTo>
                  <a:lnTo>
                    <a:pt x="302" y="2898"/>
                  </a:lnTo>
                  <a:lnTo>
                    <a:pt x="304" y="2900"/>
                  </a:lnTo>
                  <a:lnTo>
                    <a:pt x="308" y="2898"/>
                  </a:lnTo>
                  <a:lnTo>
                    <a:pt x="310" y="2896"/>
                  </a:lnTo>
                  <a:lnTo>
                    <a:pt x="308" y="2894"/>
                  </a:lnTo>
                  <a:lnTo>
                    <a:pt x="306" y="2890"/>
                  </a:lnTo>
                  <a:lnTo>
                    <a:pt x="302" y="2888"/>
                  </a:lnTo>
                  <a:close/>
                  <a:moveTo>
                    <a:pt x="304" y="2856"/>
                  </a:moveTo>
                  <a:lnTo>
                    <a:pt x="304" y="2856"/>
                  </a:lnTo>
                  <a:lnTo>
                    <a:pt x="304" y="2858"/>
                  </a:lnTo>
                  <a:lnTo>
                    <a:pt x="304" y="2862"/>
                  </a:lnTo>
                  <a:lnTo>
                    <a:pt x="306" y="2864"/>
                  </a:lnTo>
                  <a:lnTo>
                    <a:pt x="308" y="2864"/>
                  </a:lnTo>
                  <a:lnTo>
                    <a:pt x="310" y="2862"/>
                  </a:lnTo>
                  <a:lnTo>
                    <a:pt x="308" y="2860"/>
                  </a:lnTo>
                  <a:lnTo>
                    <a:pt x="306" y="2856"/>
                  </a:lnTo>
                  <a:lnTo>
                    <a:pt x="304" y="2856"/>
                  </a:lnTo>
                  <a:close/>
                  <a:moveTo>
                    <a:pt x="300" y="2968"/>
                  </a:moveTo>
                  <a:lnTo>
                    <a:pt x="300" y="2968"/>
                  </a:lnTo>
                  <a:lnTo>
                    <a:pt x="304" y="2964"/>
                  </a:lnTo>
                  <a:lnTo>
                    <a:pt x="304" y="2962"/>
                  </a:lnTo>
                  <a:lnTo>
                    <a:pt x="304" y="2960"/>
                  </a:lnTo>
                  <a:lnTo>
                    <a:pt x="300" y="2962"/>
                  </a:lnTo>
                  <a:lnTo>
                    <a:pt x="298" y="2964"/>
                  </a:lnTo>
                  <a:lnTo>
                    <a:pt x="296" y="2968"/>
                  </a:lnTo>
                  <a:lnTo>
                    <a:pt x="296" y="2970"/>
                  </a:lnTo>
                  <a:lnTo>
                    <a:pt x="300" y="2968"/>
                  </a:lnTo>
                  <a:close/>
                  <a:moveTo>
                    <a:pt x="290" y="2888"/>
                  </a:moveTo>
                  <a:lnTo>
                    <a:pt x="290" y="2888"/>
                  </a:lnTo>
                  <a:lnTo>
                    <a:pt x="294" y="2888"/>
                  </a:lnTo>
                  <a:lnTo>
                    <a:pt x="294" y="2886"/>
                  </a:lnTo>
                  <a:lnTo>
                    <a:pt x="292" y="2884"/>
                  </a:lnTo>
                  <a:lnTo>
                    <a:pt x="290" y="2884"/>
                  </a:lnTo>
                  <a:lnTo>
                    <a:pt x="282" y="2888"/>
                  </a:lnTo>
                  <a:lnTo>
                    <a:pt x="280" y="2888"/>
                  </a:lnTo>
                  <a:lnTo>
                    <a:pt x="282" y="2890"/>
                  </a:lnTo>
                  <a:lnTo>
                    <a:pt x="290" y="2888"/>
                  </a:lnTo>
                  <a:close/>
                  <a:moveTo>
                    <a:pt x="250" y="2970"/>
                  </a:moveTo>
                  <a:lnTo>
                    <a:pt x="250" y="2970"/>
                  </a:lnTo>
                  <a:lnTo>
                    <a:pt x="250" y="2972"/>
                  </a:lnTo>
                  <a:lnTo>
                    <a:pt x="248" y="2974"/>
                  </a:lnTo>
                  <a:lnTo>
                    <a:pt x="248" y="2978"/>
                  </a:lnTo>
                  <a:lnTo>
                    <a:pt x="252" y="2980"/>
                  </a:lnTo>
                  <a:lnTo>
                    <a:pt x="254" y="2980"/>
                  </a:lnTo>
                  <a:lnTo>
                    <a:pt x="260" y="2974"/>
                  </a:lnTo>
                  <a:lnTo>
                    <a:pt x="262" y="2972"/>
                  </a:lnTo>
                  <a:lnTo>
                    <a:pt x="262" y="2968"/>
                  </a:lnTo>
                  <a:lnTo>
                    <a:pt x="262" y="2964"/>
                  </a:lnTo>
                  <a:lnTo>
                    <a:pt x="260" y="2962"/>
                  </a:lnTo>
                  <a:lnTo>
                    <a:pt x="256" y="2962"/>
                  </a:lnTo>
                  <a:lnTo>
                    <a:pt x="250" y="2966"/>
                  </a:lnTo>
                  <a:lnTo>
                    <a:pt x="248" y="2966"/>
                  </a:lnTo>
                  <a:lnTo>
                    <a:pt x="250" y="2970"/>
                  </a:lnTo>
                  <a:close/>
                  <a:moveTo>
                    <a:pt x="540" y="3562"/>
                  </a:moveTo>
                  <a:lnTo>
                    <a:pt x="540" y="3562"/>
                  </a:lnTo>
                  <a:lnTo>
                    <a:pt x="544" y="3562"/>
                  </a:lnTo>
                  <a:lnTo>
                    <a:pt x="548" y="3562"/>
                  </a:lnTo>
                  <a:lnTo>
                    <a:pt x="554" y="3560"/>
                  </a:lnTo>
                  <a:lnTo>
                    <a:pt x="554" y="3558"/>
                  </a:lnTo>
                  <a:lnTo>
                    <a:pt x="552" y="3558"/>
                  </a:lnTo>
                  <a:lnTo>
                    <a:pt x="546" y="3558"/>
                  </a:lnTo>
                  <a:lnTo>
                    <a:pt x="542" y="3560"/>
                  </a:lnTo>
                  <a:lnTo>
                    <a:pt x="540" y="3562"/>
                  </a:lnTo>
                  <a:close/>
                  <a:moveTo>
                    <a:pt x="560" y="3548"/>
                  </a:moveTo>
                  <a:lnTo>
                    <a:pt x="560" y="3548"/>
                  </a:lnTo>
                  <a:lnTo>
                    <a:pt x="558" y="3550"/>
                  </a:lnTo>
                  <a:lnTo>
                    <a:pt x="556" y="3548"/>
                  </a:lnTo>
                  <a:lnTo>
                    <a:pt x="554" y="3550"/>
                  </a:lnTo>
                  <a:lnTo>
                    <a:pt x="552" y="3552"/>
                  </a:lnTo>
                  <a:lnTo>
                    <a:pt x="554" y="3554"/>
                  </a:lnTo>
                  <a:lnTo>
                    <a:pt x="560" y="3556"/>
                  </a:lnTo>
                  <a:lnTo>
                    <a:pt x="562" y="3556"/>
                  </a:lnTo>
                  <a:lnTo>
                    <a:pt x="564" y="3556"/>
                  </a:lnTo>
                  <a:lnTo>
                    <a:pt x="562" y="3548"/>
                  </a:lnTo>
                  <a:lnTo>
                    <a:pt x="560" y="3544"/>
                  </a:lnTo>
                  <a:lnTo>
                    <a:pt x="560" y="3546"/>
                  </a:lnTo>
                  <a:lnTo>
                    <a:pt x="560" y="3548"/>
                  </a:lnTo>
                  <a:close/>
                  <a:moveTo>
                    <a:pt x="556" y="3506"/>
                  </a:moveTo>
                  <a:lnTo>
                    <a:pt x="556" y="3506"/>
                  </a:lnTo>
                  <a:lnTo>
                    <a:pt x="530" y="3504"/>
                  </a:lnTo>
                  <a:lnTo>
                    <a:pt x="522" y="3504"/>
                  </a:lnTo>
                  <a:lnTo>
                    <a:pt x="522" y="3506"/>
                  </a:lnTo>
                  <a:lnTo>
                    <a:pt x="526" y="3508"/>
                  </a:lnTo>
                  <a:lnTo>
                    <a:pt x="528" y="3510"/>
                  </a:lnTo>
                  <a:lnTo>
                    <a:pt x="528" y="3512"/>
                  </a:lnTo>
                  <a:lnTo>
                    <a:pt x="528" y="3516"/>
                  </a:lnTo>
                  <a:lnTo>
                    <a:pt x="530" y="3522"/>
                  </a:lnTo>
                  <a:lnTo>
                    <a:pt x="532" y="3524"/>
                  </a:lnTo>
                  <a:lnTo>
                    <a:pt x="536" y="3524"/>
                  </a:lnTo>
                  <a:lnTo>
                    <a:pt x="546" y="3524"/>
                  </a:lnTo>
                  <a:lnTo>
                    <a:pt x="550" y="3524"/>
                  </a:lnTo>
                  <a:lnTo>
                    <a:pt x="550" y="3522"/>
                  </a:lnTo>
                  <a:lnTo>
                    <a:pt x="550" y="3520"/>
                  </a:lnTo>
                  <a:lnTo>
                    <a:pt x="554" y="3518"/>
                  </a:lnTo>
                  <a:lnTo>
                    <a:pt x="556" y="3520"/>
                  </a:lnTo>
                  <a:lnTo>
                    <a:pt x="558" y="3524"/>
                  </a:lnTo>
                  <a:lnTo>
                    <a:pt x="558" y="3526"/>
                  </a:lnTo>
                  <a:lnTo>
                    <a:pt x="562" y="3528"/>
                  </a:lnTo>
                  <a:lnTo>
                    <a:pt x="566" y="3526"/>
                  </a:lnTo>
                  <a:lnTo>
                    <a:pt x="568" y="3524"/>
                  </a:lnTo>
                  <a:lnTo>
                    <a:pt x="572" y="3514"/>
                  </a:lnTo>
                  <a:lnTo>
                    <a:pt x="572" y="3512"/>
                  </a:lnTo>
                  <a:lnTo>
                    <a:pt x="572" y="3508"/>
                  </a:lnTo>
                  <a:lnTo>
                    <a:pt x="568" y="3506"/>
                  </a:lnTo>
                  <a:lnTo>
                    <a:pt x="562" y="3506"/>
                  </a:lnTo>
                  <a:lnTo>
                    <a:pt x="556" y="3506"/>
                  </a:lnTo>
                  <a:close/>
                  <a:moveTo>
                    <a:pt x="522" y="3532"/>
                  </a:moveTo>
                  <a:lnTo>
                    <a:pt x="522" y="3532"/>
                  </a:lnTo>
                  <a:lnTo>
                    <a:pt x="516" y="3528"/>
                  </a:lnTo>
                  <a:lnTo>
                    <a:pt x="520" y="3528"/>
                  </a:lnTo>
                  <a:lnTo>
                    <a:pt x="524" y="3526"/>
                  </a:lnTo>
                  <a:lnTo>
                    <a:pt x="524" y="3524"/>
                  </a:lnTo>
                  <a:lnTo>
                    <a:pt x="518" y="3520"/>
                  </a:lnTo>
                  <a:lnTo>
                    <a:pt x="510" y="3520"/>
                  </a:lnTo>
                  <a:lnTo>
                    <a:pt x="506" y="3520"/>
                  </a:lnTo>
                  <a:lnTo>
                    <a:pt x="506" y="3518"/>
                  </a:lnTo>
                  <a:lnTo>
                    <a:pt x="514" y="3516"/>
                  </a:lnTo>
                  <a:lnTo>
                    <a:pt x="520" y="3514"/>
                  </a:lnTo>
                  <a:lnTo>
                    <a:pt x="520" y="3512"/>
                  </a:lnTo>
                  <a:lnTo>
                    <a:pt x="520" y="3510"/>
                  </a:lnTo>
                  <a:lnTo>
                    <a:pt x="518" y="3508"/>
                  </a:lnTo>
                  <a:lnTo>
                    <a:pt x="512" y="3506"/>
                  </a:lnTo>
                  <a:lnTo>
                    <a:pt x="504" y="3506"/>
                  </a:lnTo>
                  <a:lnTo>
                    <a:pt x="498" y="3508"/>
                  </a:lnTo>
                  <a:lnTo>
                    <a:pt x="490" y="3508"/>
                  </a:lnTo>
                  <a:lnTo>
                    <a:pt x="486" y="3508"/>
                  </a:lnTo>
                  <a:lnTo>
                    <a:pt x="478" y="3510"/>
                  </a:lnTo>
                  <a:lnTo>
                    <a:pt x="462" y="3514"/>
                  </a:lnTo>
                  <a:lnTo>
                    <a:pt x="454" y="3516"/>
                  </a:lnTo>
                  <a:lnTo>
                    <a:pt x="454" y="3518"/>
                  </a:lnTo>
                  <a:lnTo>
                    <a:pt x="464" y="3524"/>
                  </a:lnTo>
                  <a:lnTo>
                    <a:pt x="466" y="3526"/>
                  </a:lnTo>
                  <a:lnTo>
                    <a:pt x="462" y="3528"/>
                  </a:lnTo>
                  <a:lnTo>
                    <a:pt x="470" y="3532"/>
                  </a:lnTo>
                  <a:lnTo>
                    <a:pt x="476" y="3534"/>
                  </a:lnTo>
                  <a:lnTo>
                    <a:pt x="480" y="3536"/>
                  </a:lnTo>
                  <a:lnTo>
                    <a:pt x="486" y="3540"/>
                  </a:lnTo>
                  <a:lnTo>
                    <a:pt x="490" y="3540"/>
                  </a:lnTo>
                  <a:lnTo>
                    <a:pt x="490" y="3538"/>
                  </a:lnTo>
                  <a:lnTo>
                    <a:pt x="482" y="3530"/>
                  </a:lnTo>
                  <a:lnTo>
                    <a:pt x="480" y="3526"/>
                  </a:lnTo>
                  <a:lnTo>
                    <a:pt x="482" y="3524"/>
                  </a:lnTo>
                  <a:lnTo>
                    <a:pt x="486" y="3524"/>
                  </a:lnTo>
                  <a:lnTo>
                    <a:pt x="490" y="3524"/>
                  </a:lnTo>
                  <a:lnTo>
                    <a:pt x="494" y="3524"/>
                  </a:lnTo>
                  <a:lnTo>
                    <a:pt x="498" y="3524"/>
                  </a:lnTo>
                  <a:lnTo>
                    <a:pt x="500" y="3524"/>
                  </a:lnTo>
                  <a:lnTo>
                    <a:pt x="496" y="3532"/>
                  </a:lnTo>
                  <a:lnTo>
                    <a:pt x="496" y="3536"/>
                  </a:lnTo>
                  <a:lnTo>
                    <a:pt x="500" y="3540"/>
                  </a:lnTo>
                  <a:lnTo>
                    <a:pt x="502" y="3540"/>
                  </a:lnTo>
                  <a:lnTo>
                    <a:pt x="506" y="3538"/>
                  </a:lnTo>
                  <a:lnTo>
                    <a:pt x="510" y="3536"/>
                  </a:lnTo>
                  <a:lnTo>
                    <a:pt x="512" y="3538"/>
                  </a:lnTo>
                  <a:lnTo>
                    <a:pt x="514" y="3540"/>
                  </a:lnTo>
                  <a:lnTo>
                    <a:pt x="518" y="3540"/>
                  </a:lnTo>
                  <a:lnTo>
                    <a:pt x="522" y="3542"/>
                  </a:lnTo>
                  <a:lnTo>
                    <a:pt x="522" y="3544"/>
                  </a:lnTo>
                  <a:lnTo>
                    <a:pt x="524" y="3548"/>
                  </a:lnTo>
                  <a:lnTo>
                    <a:pt x="526" y="3548"/>
                  </a:lnTo>
                  <a:lnTo>
                    <a:pt x="528" y="3550"/>
                  </a:lnTo>
                  <a:lnTo>
                    <a:pt x="532" y="3554"/>
                  </a:lnTo>
                  <a:lnTo>
                    <a:pt x="534" y="3552"/>
                  </a:lnTo>
                  <a:lnTo>
                    <a:pt x="534" y="3548"/>
                  </a:lnTo>
                  <a:lnTo>
                    <a:pt x="534" y="3544"/>
                  </a:lnTo>
                  <a:lnTo>
                    <a:pt x="532" y="3542"/>
                  </a:lnTo>
                  <a:lnTo>
                    <a:pt x="532" y="3538"/>
                  </a:lnTo>
                  <a:lnTo>
                    <a:pt x="530" y="3536"/>
                  </a:lnTo>
                  <a:lnTo>
                    <a:pt x="522" y="3532"/>
                  </a:lnTo>
                  <a:close/>
                  <a:moveTo>
                    <a:pt x="476" y="3508"/>
                  </a:moveTo>
                  <a:lnTo>
                    <a:pt x="476" y="3508"/>
                  </a:lnTo>
                  <a:lnTo>
                    <a:pt x="484" y="3506"/>
                  </a:lnTo>
                  <a:lnTo>
                    <a:pt x="484" y="3504"/>
                  </a:lnTo>
                  <a:lnTo>
                    <a:pt x="472" y="3502"/>
                  </a:lnTo>
                  <a:lnTo>
                    <a:pt x="464" y="3502"/>
                  </a:lnTo>
                  <a:lnTo>
                    <a:pt x="458" y="3502"/>
                  </a:lnTo>
                  <a:lnTo>
                    <a:pt x="450" y="3506"/>
                  </a:lnTo>
                  <a:lnTo>
                    <a:pt x="448" y="3508"/>
                  </a:lnTo>
                  <a:lnTo>
                    <a:pt x="456" y="3510"/>
                  </a:lnTo>
                  <a:lnTo>
                    <a:pt x="462" y="3510"/>
                  </a:lnTo>
                  <a:lnTo>
                    <a:pt x="476" y="3508"/>
                  </a:lnTo>
                  <a:close/>
                  <a:moveTo>
                    <a:pt x="572" y="3528"/>
                  </a:moveTo>
                  <a:lnTo>
                    <a:pt x="572" y="3528"/>
                  </a:lnTo>
                  <a:lnTo>
                    <a:pt x="574" y="3530"/>
                  </a:lnTo>
                  <a:lnTo>
                    <a:pt x="578" y="3530"/>
                  </a:lnTo>
                  <a:lnTo>
                    <a:pt x="580" y="3528"/>
                  </a:lnTo>
                  <a:lnTo>
                    <a:pt x="582" y="3524"/>
                  </a:lnTo>
                  <a:lnTo>
                    <a:pt x="580" y="3522"/>
                  </a:lnTo>
                  <a:lnTo>
                    <a:pt x="578" y="3522"/>
                  </a:lnTo>
                  <a:lnTo>
                    <a:pt x="574" y="3524"/>
                  </a:lnTo>
                  <a:lnTo>
                    <a:pt x="572" y="3528"/>
                  </a:lnTo>
                  <a:close/>
                  <a:moveTo>
                    <a:pt x="636" y="3486"/>
                  </a:moveTo>
                  <a:lnTo>
                    <a:pt x="636" y="3486"/>
                  </a:lnTo>
                  <a:lnTo>
                    <a:pt x="628" y="3488"/>
                  </a:lnTo>
                  <a:lnTo>
                    <a:pt x="622" y="3486"/>
                  </a:lnTo>
                  <a:lnTo>
                    <a:pt x="616" y="3484"/>
                  </a:lnTo>
                  <a:lnTo>
                    <a:pt x="610" y="3482"/>
                  </a:lnTo>
                  <a:lnTo>
                    <a:pt x="602" y="3478"/>
                  </a:lnTo>
                  <a:lnTo>
                    <a:pt x="594" y="3470"/>
                  </a:lnTo>
                  <a:lnTo>
                    <a:pt x="584" y="3462"/>
                  </a:lnTo>
                  <a:lnTo>
                    <a:pt x="574" y="3456"/>
                  </a:lnTo>
                  <a:lnTo>
                    <a:pt x="562" y="3448"/>
                  </a:lnTo>
                  <a:lnTo>
                    <a:pt x="548" y="3436"/>
                  </a:lnTo>
                  <a:lnTo>
                    <a:pt x="538" y="3424"/>
                  </a:lnTo>
                  <a:lnTo>
                    <a:pt x="532" y="3414"/>
                  </a:lnTo>
                  <a:lnTo>
                    <a:pt x="530" y="3404"/>
                  </a:lnTo>
                  <a:lnTo>
                    <a:pt x="528" y="3404"/>
                  </a:lnTo>
                  <a:lnTo>
                    <a:pt x="522" y="3402"/>
                  </a:lnTo>
                  <a:lnTo>
                    <a:pt x="516" y="3402"/>
                  </a:lnTo>
                  <a:lnTo>
                    <a:pt x="514" y="3400"/>
                  </a:lnTo>
                  <a:lnTo>
                    <a:pt x="512" y="3396"/>
                  </a:lnTo>
                  <a:lnTo>
                    <a:pt x="516" y="3390"/>
                  </a:lnTo>
                  <a:lnTo>
                    <a:pt x="520" y="3386"/>
                  </a:lnTo>
                  <a:lnTo>
                    <a:pt x="522" y="3386"/>
                  </a:lnTo>
                  <a:lnTo>
                    <a:pt x="524" y="3390"/>
                  </a:lnTo>
                  <a:lnTo>
                    <a:pt x="524" y="3392"/>
                  </a:lnTo>
                  <a:lnTo>
                    <a:pt x="526" y="3394"/>
                  </a:lnTo>
                  <a:lnTo>
                    <a:pt x="528" y="3392"/>
                  </a:lnTo>
                  <a:lnTo>
                    <a:pt x="528" y="3388"/>
                  </a:lnTo>
                  <a:lnTo>
                    <a:pt x="524" y="3380"/>
                  </a:lnTo>
                  <a:lnTo>
                    <a:pt x="510" y="3364"/>
                  </a:lnTo>
                  <a:lnTo>
                    <a:pt x="510" y="3502"/>
                  </a:lnTo>
                  <a:lnTo>
                    <a:pt x="518" y="3498"/>
                  </a:lnTo>
                  <a:lnTo>
                    <a:pt x="520" y="3496"/>
                  </a:lnTo>
                  <a:lnTo>
                    <a:pt x="522" y="3496"/>
                  </a:lnTo>
                  <a:lnTo>
                    <a:pt x="530" y="3498"/>
                  </a:lnTo>
                  <a:lnTo>
                    <a:pt x="544" y="3500"/>
                  </a:lnTo>
                  <a:lnTo>
                    <a:pt x="560" y="3502"/>
                  </a:lnTo>
                  <a:lnTo>
                    <a:pt x="576" y="3504"/>
                  </a:lnTo>
                  <a:lnTo>
                    <a:pt x="584" y="3506"/>
                  </a:lnTo>
                  <a:lnTo>
                    <a:pt x="588" y="3508"/>
                  </a:lnTo>
                  <a:lnTo>
                    <a:pt x="596" y="3512"/>
                  </a:lnTo>
                  <a:lnTo>
                    <a:pt x="598" y="3510"/>
                  </a:lnTo>
                  <a:lnTo>
                    <a:pt x="602" y="3508"/>
                  </a:lnTo>
                  <a:lnTo>
                    <a:pt x="606" y="3506"/>
                  </a:lnTo>
                  <a:lnTo>
                    <a:pt x="614" y="3506"/>
                  </a:lnTo>
                  <a:lnTo>
                    <a:pt x="620" y="3502"/>
                  </a:lnTo>
                  <a:lnTo>
                    <a:pt x="624" y="3500"/>
                  </a:lnTo>
                  <a:lnTo>
                    <a:pt x="626" y="3502"/>
                  </a:lnTo>
                  <a:lnTo>
                    <a:pt x="630" y="3506"/>
                  </a:lnTo>
                  <a:lnTo>
                    <a:pt x="632" y="3504"/>
                  </a:lnTo>
                  <a:lnTo>
                    <a:pt x="634" y="3502"/>
                  </a:lnTo>
                  <a:lnTo>
                    <a:pt x="638" y="3502"/>
                  </a:lnTo>
                  <a:lnTo>
                    <a:pt x="640" y="3502"/>
                  </a:lnTo>
                  <a:lnTo>
                    <a:pt x="642" y="3502"/>
                  </a:lnTo>
                  <a:lnTo>
                    <a:pt x="646" y="3494"/>
                  </a:lnTo>
                  <a:lnTo>
                    <a:pt x="648" y="3488"/>
                  </a:lnTo>
                  <a:lnTo>
                    <a:pt x="648" y="3486"/>
                  </a:lnTo>
                  <a:lnTo>
                    <a:pt x="642" y="3486"/>
                  </a:lnTo>
                  <a:lnTo>
                    <a:pt x="636" y="3486"/>
                  </a:lnTo>
                  <a:close/>
                  <a:moveTo>
                    <a:pt x="436" y="3502"/>
                  </a:moveTo>
                  <a:lnTo>
                    <a:pt x="436" y="3502"/>
                  </a:lnTo>
                  <a:lnTo>
                    <a:pt x="428" y="3504"/>
                  </a:lnTo>
                  <a:lnTo>
                    <a:pt x="426" y="3506"/>
                  </a:lnTo>
                  <a:lnTo>
                    <a:pt x="420" y="3506"/>
                  </a:lnTo>
                  <a:lnTo>
                    <a:pt x="414" y="3506"/>
                  </a:lnTo>
                  <a:lnTo>
                    <a:pt x="414" y="3508"/>
                  </a:lnTo>
                  <a:lnTo>
                    <a:pt x="414" y="3510"/>
                  </a:lnTo>
                  <a:lnTo>
                    <a:pt x="416" y="3514"/>
                  </a:lnTo>
                  <a:lnTo>
                    <a:pt x="418" y="3514"/>
                  </a:lnTo>
                  <a:lnTo>
                    <a:pt x="428" y="3516"/>
                  </a:lnTo>
                  <a:lnTo>
                    <a:pt x="430" y="3516"/>
                  </a:lnTo>
                  <a:lnTo>
                    <a:pt x="432" y="3518"/>
                  </a:lnTo>
                  <a:lnTo>
                    <a:pt x="432" y="3520"/>
                  </a:lnTo>
                  <a:lnTo>
                    <a:pt x="432" y="3522"/>
                  </a:lnTo>
                  <a:lnTo>
                    <a:pt x="436" y="3522"/>
                  </a:lnTo>
                  <a:lnTo>
                    <a:pt x="442" y="3518"/>
                  </a:lnTo>
                  <a:lnTo>
                    <a:pt x="442" y="3516"/>
                  </a:lnTo>
                  <a:lnTo>
                    <a:pt x="442" y="3512"/>
                  </a:lnTo>
                  <a:lnTo>
                    <a:pt x="438" y="3512"/>
                  </a:lnTo>
                  <a:lnTo>
                    <a:pt x="432" y="3510"/>
                  </a:lnTo>
                  <a:lnTo>
                    <a:pt x="434" y="3508"/>
                  </a:lnTo>
                  <a:lnTo>
                    <a:pt x="438" y="3508"/>
                  </a:lnTo>
                  <a:lnTo>
                    <a:pt x="442" y="3506"/>
                  </a:lnTo>
                  <a:lnTo>
                    <a:pt x="444" y="3504"/>
                  </a:lnTo>
                  <a:lnTo>
                    <a:pt x="440" y="3504"/>
                  </a:lnTo>
                  <a:lnTo>
                    <a:pt x="436" y="3502"/>
                  </a:lnTo>
                  <a:close/>
                  <a:moveTo>
                    <a:pt x="290" y="2874"/>
                  </a:moveTo>
                  <a:lnTo>
                    <a:pt x="290" y="2874"/>
                  </a:lnTo>
                  <a:lnTo>
                    <a:pt x="292" y="2876"/>
                  </a:lnTo>
                  <a:lnTo>
                    <a:pt x="294" y="2874"/>
                  </a:lnTo>
                  <a:lnTo>
                    <a:pt x="294" y="2872"/>
                  </a:lnTo>
                  <a:lnTo>
                    <a:pt x="294" y="2870"/>
                  </a:lnTo>
                  <a:lnTo>
                    <a:pt x="290" y="2868"/>
                  </a:lnTo>
                  <a:lnTo>
                    <a:pt x="290" y="2874"/>
                  </a:lnTo>
                  <a:close/>
                  <a:moveTo>
                    <a:pt x="592" y="3524"/>
                  </a:moveTo>
                  <a:lnTo>
                    <a:pt x="592" y="3524"/>
                  </a:lnTo>
                  <a:lnTo>
                    <a:pt x="596" y="3524"/>
                  </a:lnTo>
                  <a:lnTo>
                    <a:pt x="598" y="3524"/>
                  </a:lnTo>
                  <a:lnTo>
                    <a:pt x="598" y="3522"/>
                  </a:lnTo>
                  <a:lnTo>
                    <a:pt x="596" y="3518"/>
                  </a:lnTo>
                  <a:lnTo>
                    <a:pt x="594" y="3518"/>
                  </a:lnTo>
                  <a:lnTo>
                    <a:pt x="590" y="3520"/>
                  </a:lnTo>
                  <a:lnTo>
                    <a:pt x="590" y="3522"/>
                  </a:lnTo>
                  <a:lnTo>
                    <a:pt x="592" y="3524"/>
                  </a:lnTo>
                  <a:close/>
                  <a:moveTo>
                    <a:pt x="310" y="3406"/>
                  </a:moveTo>
                  <a:lnTo>
                    <a:pt x="310" y="3406"/>
                  </a:lnTo>
                  <a:lnTo>
                    <a:pt x="314" y="3406"/>
                  </a:lnTo>
                  <a:lnTo>
                    <a:pt x="318" y="3406"/>
                  </a:lnTo>
                  <a:lnTo>
                    <a:pt x="322" y="3406"/>
                  </a:lnTo>
                  <a:lnTo>
                    <a:pt x="326" y="3408"/>
                  </a:lnTo>
                  <a:lnTo>
                    <a:pt x="328" y="3408"/>
                  </a:lnTo>
                  <a:lnTo>
                    <a:pt x="324" y="3402"/>
                  </a:lnTo>
                  <a:lnTo>
                    <a:pt x="318" y="3396"/>
                  </a:lnTo>
                  <a:lnTo>
                    <a:pt x="316" y="3394"/>
                  </a:lnTo>
                  <a:lnTo>
                    <a:pt x="314" y="3394"/>
                  </a:lnTo>
                  <a:lnTo>
                    <a:pt x="312" y="3394"/>
                  </a:lnTo>
                  <a:lnTo>
                    <a:pt x="310" y="3392"/>
                  </a:lnTo>
                  <a:lnTo>
                    <a:pt x="308" y="3390"/>
                  </a:lnTo>
                  <a:lnTo>
                    <a:pt x="306" y="3392"/>
                  </a:lnTo>
                  <a:lnTo>
                    <a:pt x="304" y="3390"/>
                  </a:lnTo>
                  <a:lnTo>
                    <a:pt x="294" y="3384"/>
                  </a:lnTo>
                  <a:lnTo>
                    <a:pt x="284" y="3382"/>
                  </a:lnTo>
                  <a:lnTo>
                    <a:pt x="280" y="3378"/>
                  </a:lnTo>
                  <a:lnTo>
                    <a:pt x="274" y="3374"/>
                  </a:lnTo>
                  <a:lnTo>
                    <a:pt x="268" y="3370"/>
                  </a:lnTo>
                  <a:lnTo>
                    <a:pt x="264" y="3368"/>
                  </a:lnTo>
                  <a:lnTo>
                    <a:pt x="262" y="3370"/>
                  </a:lnTo>
                  <a:lnTo>
                    <a:pt x="266" y="3374"/>
                  </a:lnTo>
                  <a:lnTo>
                    <a:pt x="270" y="3376"/>
                  </a:lnTo>
                  <a:lnTo>
                    <a:pt x="270" y="3380"/>
                  </a:lnTo>
                  <a:lnTo>
                    <a:pt x="268" y="3380"/>
                  </a:lnTo>
                  <a:lnTo>
                    <a:pt x="272" y="3382"/>
                  </a:lnTo>
                  <a:lnTo>
                    <a:pt x="276" y="3384"/>
                  </a:lnTo>
                  <a:lnTo>
                    <a:pt x="278" y="3388"/>
                  </a:lnTo>
                  <a:lnTo>
                    <a:pt x="282" y="3390"/>
                  </a:lnTo>
                  <a:lnTo>
                    <a:pt x="288" y="3392"/>
                  </a:lnTo>
                  <a:lnTo>
                    <a:pt x="294" y="3392"/>
                  </a:lnTo>
                  <a:lnTo>
                    <a:pt x="296" y="3394"/>
                  </a:lnTo>
                  <a:lnTo>
                    <a:pt x="300" y="3396"/>
                  </a:lnTo>
                  <a:lnTo>
                    <a:pt x="302" y="3398"/>
                  </a:lnTo>
                  <a:lnTo>
                    <a:pt x="304" y="3398"/>
                  </a:lnTo>
                  <a:lnTo>
                    <a:pt x="308" y="3398"/>
                  </a:lnTo>
                  <a:lnTo>
                    <a:pt x="310" y="3400"/>
                  </a:lnTo>
                  <a:lnTo>
                    <a:pt x="310" y="3402"/>
                  </a:lnTo>
                  <a:lnTo>
                    <a:pt x="310" y="3404"/>
                  </a:lnTo>
                  <a:lnTo>
                    <a:pt x="310" y="3406"/>
                  </a:lnTo>
                  <a:close/>
                  <a:moveTo>
                    <a:pt x="262" y="3306"/>
                  </a:moveTo>
                  <a:lnTo>
                    <a:pt x="262" y="3306"/>
                  </a:lnTo>
                  <a:lnTo>
                    <a:pt x="260" y="3302"/>
                  </a:lnTo>
                  <a:lnTo>
                    <a:pt x="258" y="3302"/>
                  </a:lnTo>
                  <a:lnTo>
                    <a:pt x="258" y="3304"/>
                  </a:lnTo>
                  <a:lnTo>
                    <a:pt x="258" y="3310"/>
                  </a:lnTo>
                  <a:lnTo>
                    <a:pt x="258" y="3314"/>
                  </a:lnTo>
                  <a:lnTo>
                    <a:pt x="254" y="3308"/>
                  </a:lnTo>
                  <a:lnTo>
                    <a:pt x="252" y="3308"/>
                  </a:lnTo>
                  <a:lnTo>
                    <a:pt x="250" y="3310"/>
                  </a:lnTo>
                  <a:lnTo>
                    <a:pt x="248" y="3314"/>
                  </a:lnTo>
                  <a:lnTo>
                    <a:pt x="250" y="3318"/>
                  </a:lnTo>
                  <a:lnTo>
                    <a:pt x="252" y="3320"/>
                  </a:lnTo>
                  <a:lnTo>
                    <a:pt x="252" y="3322"/>
                  </a:lnTo>
                  <a:lnTo>
                    <a:pt x="250" y="3324"/>
                  </a:lnTo>
                  <a:lnTo>
                    <a:pt x="252" y="3328"/>
                  </a:lnTo>
                  <a:lnTo>
                    <a:pt x="252" y="3332"/>
                  </a:lnTo>
                  <a:lnTo>
                    <a:pt x="254" y="3332"/>
                  </a:lnTo>
                  <a:lnTo>
                    <a:pt x="258" y="3324"/>
                  </a:lnTo>
                  <a:lnTo>
                    <a:pt x="260" y="3314"/>
                  </a:lnTo>
                  <a:lnTo>
                    <a:pt x="262" y="3310"/>
                  </a:lnTo>
                  <a:lnTo>
                    <a:pt x="262" y="3306"/>
                  </a:lnTo>
                  <a:close/>
                  <a:moveTo>
                    <a:pt x="284" y="3406"/>
                  </a:moveTo>
                  <a:lnTo>
                    <a:pt x="284" y="3406"/>
                  </a:lnTo>
                  <a:lnTo>
                    <a:pt x="286" y="3406"/>
                  </a:lnTo>
                  <a:lnTo>
                    <a:pt x="288" y="3404"/>
                  </a:lnTo>
                  <a:lnTo>
                    <a:pt x="290" y="3402"/>
                  </a:lnTo>
                  <a:lnTo>
                    <a:pt x="290" y="3400"/>
                  </a:lnTo>
                  <a:lnTo>
                    <a:pt x="286" y="3398"/>
                  </a:lnTo>
                  <a:lnTo>
                    <a:pt x="284" y="3400"/>
                  </a:lnTo>
                  <a:lnTo>
                    <a:pt x="284" y="3404"/>
                  </a:lnTo>
                  <a:lnTo>
                    <a:pt x="284" y="3406"/>
                  </a:lnTo>
                  <a:close/>
                  <a:moveTo>
                    <a:pt x="268" y="3336"/>
                  </a:moveTo>
                  <a:lnTo>
                    <a:pt x="268" y="3336"/>
                  </a:lnTo>
                  <a:lnTo>
                    <a:pt x="260" y="3336"/>
                  </a:lnTo>
                  <a:lnTo>
                    <a:pt x="258" y="3336"/>
                  </a:lnTo>
                  <a:lnTo>
                    <a:pt x="256" y="3338"/>
                  </a:lnTo>
                  <a:lnTo>
                    <a:pt x="258" y="3340"/>
                  </a:lnTo>
                  <a:lnTo>
                    <a:pt x="262" y="3342"/>
                  </a:lnTo>
                  <a:lnTo>
                    <a:pt x="264" y="3342"/>
                  </a:lnTo>
                  <a:lnTo>
                    <a:pt x="268" y="3340"/>
                  </a:lnTo>
                  <a:lnTo>
                    <a:pt x="268" y="3338"/>
                  </a:lnTo>
                  <a:lnTo>
                    <a:pt x="268" y="3336"/>
                  </a:lnTo>
                  <a:close/>
                  <a:moveTo>
                    <a:pt x="412" y="3500"/>
                  </a:moveTo>
                  <a:lnTo>
                    <a:pt x="412" y="3500"/>
                  </a:lnTo>
                  <a:lnTo>
                    <a:pt x="406" y="3498"/>
                  </a:lnTo>
                  <a:lnTo>
                    <a:pt x="402" y="3496"/>
                  </a:lnTo>
                  <a:lnTo>
                    <a:pt x="398" y="3498"/>
                  </a:lnTo>
                  <a:lnTo>
                    <a:pt x="396" y="3500"/>
                  </a:lnTo>
                  <a:lnTo>
                    <a:pt x="396" y="3502"/>
                  </a:lnTo>
                  <a:lnTo>
                    <a:pt x="398" y="3504"/>
                  </a:lnTo>
                  <a:lnTo>
                    <a:pt x="402" y="3502"/>
                  </a:lnTo>
                  <a:lnTo>
                    <a:pt x="406" y="3500"/>
                  </a:lnTo>
                  <a:lnTo>
                    <a:pt x="408" y="3502"/>
                  </a:lnTo>
                  <a:lnTo>
                    <a:pt x="410" y="3502"/>
                  </a:lnTo>
                  <a:lnTo>
                    <a:pt x="414" y="3504"/>
                  </a:lnTo>
                  <a:lnTo>
                    <a:pt x="414" y="3502"/>
                  </a:lnTo>
                  <a:lnTo>
                    <a:pt x="416" y="3500"/>
                  </a:lnTo>
                  <a:lnTo>
                    <a:pt x="414" y="3500"/>
                  </a:lnTo>
                  <a:lnTo>
                    <a:pt x="412" y="3500"/>
                  </a:lnTo>
                  <a:close/>
                  <a:moveTo>
                    <a:pt x="248" y="3284"/>
                  </a:moveTo>
                  <a:lnTo>
                    <a:pt x="248" y="3284"/>
                  </a:lnTo>
                  <a:lnTo>
                    <a:pt x="244" y="3282"/>
                  </a:lnTo>
                  <a:lnTo>
                    <a:pt x="244" y="3284"/>
                  </a:lnTo>
                  <a:lnTo>
                    <a:pt x="244" y="3292"/>
                  </a:lnTo>
                  <a:lnTo>
                    <a:pt x="240" y="3300"/>
                  </a:lnTo>
                  <a:lnTo>
                    <a:pt x="240" y="3302"/>
                  </a:lnTo>
                  <a:lnTo>
                    <a:pt x="244" y="3302"/>
                  </a:lnTo>
                  <a:lnTo>
                    <a:pt x="246" y="3300"/>
                  </a:lnTo>
                  <a:lnTo>
                    <a:pt x="246" y="3298"/>
                  </a:lnTo>
                  <a:lnTo>
                    <a:pt x="248" y="3294"/>
                  </a:lnTo>
                  <a:lnTo>
                    <a:pt x="248" y="3292"/>
                  </a:lnTo>
                  <a:lnTo>
                    <a:pt x="252" y="3288"/>
                  </a:lnTo>
                  <a:lnTo>
                    <a:pt x="248" y="3284"/>
                  </a:lnTo>
                  <a:close/>
                  <a:moveTo>
                    <a:pt x="376" y="3462"/>
                  </a:moveTo>
                  <a:lnTo>
                    <a:pt x="376" y="3462"/>
                  </a:lnTo>
                  <a:lnTo>
                    <a:pt x="376" y="3466"/>
                  </a:lnTo>
                  <a:lnTo>
                    <a:pt x="378" y="3468"/>
                  </a:lnTo>
                  <a:lnTo>
                    <a:pt x="380" y="3468"/>
                  </a:lnTo>
                  <a:lnTo>
                    <a:pt x="380" y="3464"/>
                  </a:lnTo>
                  <a:lnTo>
                    <a:pt x="380" y="3462"/>
                  </a:lnTo>
                  <a:lnTo>
                    <a:pt x="382" y="3462"/>
                  </a:lnTo>
                  <a:lnTo>
                    <a:pt x="384" y="3460"/>
                  </a:lnTo>
                  <a:lnTo>
                    <a:pt x="384" y="3456"/>
                  </a:lnTo>
                  <a:lnTo>
                    <a:pt x="386" y="3454"/>
                  </a:lnTo>
                  <a:lnTo>
                    <a:pt x="386" y="3452"/>
                  </a:lnTo>
                  <a:lnTo>
                    <a:pt x="386" y="3448"/>
                  </a:lnTo>
                  <a:lnTo>
                    <a:pt x="386" y="3444"/>
                  </a:lnTo>
                  <a:lnTo>
                    <a:pt x="386" y="3442"/>
                  </a:lnTo>
                  <a:lnTo>
                    <a:pt x="384" y="3440"/>
                  </a:lnTo>
                  <a:lnTo>
                    <a:pt x="378" y="3438"/>
                  </a:lnTo>
                  <a:lnTo>
                    <a:pt x="376" y="3438"/>
                  </a:lnTo>
                  <a:lnTo>
                    <a:pt x="374" y="3442"/>
                  </a:lnTo>
                  <a:lnTo>
                    <a:pt x="372" y="3444"/>
                  </a:lnTo>
                  <a:lnTo>
                    <a:pt x="370" y="3442"/>
                  </a:lnTo>
                  <a:lnTo>
                    <a:pt x="368" y="3442"/>
                  </a:lnTo>
                  <a:lnTo>
                    <a:pt x="364" y="3442"/>
                  </a:lnTo>
                  <a:lnTo>
                    <a:pt x="362" y="3444"/>
                  </a:lnTo>
                  <a:lnTo>
                    <a:pt x="362" y="3446"/>
                  </a:lnTo>
                  <a:lnTo>
                    <a:pt x="368" y="3452"/>
                  </a:lnTo>
                  <a:lnTo>
                    <a:pt x="374" y="3458"/>
                  </a:lnTo>
                  <a:lnTo>
                    <a:pt x="376" y="3460"/>
                  </a:lnTo>
                  <a:lnTo>
                    <a:pt x="376" y="3462"/>
                  </a:lnTo>
                  <a:close/>
                  <a:moveTo>
                    <a:pt x="360" y="3454"/>
                  </a:moveTo>
                  <a:lnTo>
                    <a:pt x="360" y="3454"/>
                  </a:lnTo>
                  <a:lnTo>
                    <a:pt x="358" y="3458"/>
                  </a:lnTo>
                  <a:lnTo>
                    <a:pt x="354" y="3458"/>
                  </a:lnTo>
                  <a:lnTo>
                    <a:pt x="352" y="3460"/>
                  </a:lnTo>
                  <a:lnTo>
                    <a:pt x="354" y="3462"/>
                  </a:lnTo>
                  <a:lnTo>
                    <a:pt x="356" y="3464"/>
                  </a:lnTo>
                  <a:lnTo>
                    <a:pt x="358" y="3464"/>
                  </a:lnTo>
                  <a:lnTo>
                    <a:pt x="364" y="3458"/>
                  </a:lnTo>
                  <a:lnTo>
                    <a:pt x="364" y="3456"/>
                  </a:lnTo>
                  <a:lnTo>
                    <a:pt x="364" y="3454"/>
                  </a:lnTo>
                  <a:lnTo>
                    <a:pt x="362" y="3452"/>
                  </a:lnTo>
                  <a:lnTo>
                    <a:pt x="360" y="3454"/>
                  </a:lnTo>
                  <a:close/>
                  <a:moveTo>
                    <a:pt x="390" y="3462"/>
                  </a:moveTo>
                  <a:lnTo>
                    <a:pt x="390" y="3462"/>
                  </a:lnTo>
                  <a:lnTo>
                    <a:pt x="394" y="3462"/>
                  </a:lnTo>
                  <a:lnTo>
                    <a:pt x="394" y="3460"/>
                  </a:lnTo>
                  <a:lnTo>
                    <a:pt x="396" y="3458"/>
                  </a:lnTo>
                  <a:lnTo>
                    <a:pt x="398" y="3460"/>
                  </a:lnTo>
                  <a:lnTo>
                    <a:pt x="402" y="3462"/>
                  </a:lnTo>
                  <a:lnTo>
                    <a:pt x="402" y="3464"/>
                  </a:lnTo>
                  <a:lnTo>
                    <a:pt x="402" y="3466"/>
                  </a:lnTo>
                  <a:lnTo>
                    <a:pt x="406" y="3468"/>
                  </a:lnTo>
                  <a:lnTo>
                    <a:pt x="410" y="3468"/>
                  </a:lnTo>
                  <a:lnTo>
                    <a:pt x="412" y="3466"/>
                  </a:lnTo>
                  <a:lnTo>
                    <a:pt x="412" y="3454"/>
                  </a:lnTo>
                  <a:lnTo>
                    <a:pt x="410" y="3450"/>
                  </a:lnTo>
                  <a:lnTo>
                    <a:pt x="408" y="3450"/>
                  </a:lnTo>
                  <a:lnTo>
                    <a:pt x="406" y="3450"/>
                  </a:lnTo>
                  <a:lnTo>
                    <a:pt x="402" y="3448"/>
                  </a:lnTo>
                  <a:lnTo>
                    <a:pt x="400" y="3444"/>
                  </a:lnTo>
                  <a:lnTo>
                    <a:pt x="394" y="3442"/>
                  </a:lnTo>
                  <a:lnTo>
                    <a:pt x="390" y="3444"/>
                  </a:lnTo>
                  <a:lnTo>
                    <a:pt x="388" y="3446"/>
                  </a:lnTo>
                  <a:lnTo>
                    <a:pt x="388" y="3448"/>
                  </a:lnTo>
                  <a:lnTo>
                    <a:pt x="390" y="3454"/>
                  </a:lnTo>
                  <a:lnTo>
                    <a:pt x="388" y="3456"/>
                  </a:lnTo>
                  <a:lnTo>
                    <a:pt x="388" y="3460"/>
                  </a:lnTo>
                  <a:lnTo>
                    <a:pt x="390" y="3462"/>
                  </a:lnTo>
                  <a:close/>
                  <a:moveTo>
                    <a:pt x="356" y="3450"/>
                  </a:moveTo>
                  <a:lnTo>
                    <a:pt x="356" y="3450"/>
                  </a:lnTo>
                  <a:lnTo>
                    <a:pt x="358" y="3450"/>
                  </a:lnTo>
                  <a:lnTo>
                    <a:pt x="360" y="3450"/>
                  </a:lnTo>
                  <a:lnTo>
                    <a:pt x="358" y="3444"/>
                  </a:lnTo>
                  <a:lnTo>
                    <a:pt x="358" y="3442"/>
                  </a:lnTo>
                  <a:lnTo>
                    <a:pt x="358" y="3440"/>
                  </a:lnTo>
                  <a:lnTo>
                    <a:pt x="362" y="3438"/>
                  </a:lnTo>
                  <a:lnTo>
                    <a:pt x="366" y="3436"/>
                  </a:lnTo>
                  <a:lnTo>
                    <a:pt x="366" y="3434"/>
                  </a:lnTo>
                  <a:lnTo>
                    <a:pt x="366" y="3432"/>
                  </a:lnTo>
                  <a:lnTo>
                    <a:pt x="362" y="3430"/>
                  </a:lnTo>
                  <a:lnTo>
                    <a:pt x="360" y="3430"/>
                  </a:lnTo>
                  <a:lnTo>
                    <a:pt x="358" y="3428"/>
                  </a:lnTo>
                  <a:lnTo>
                    <a:pt x="356" y="3426"/>
                  </a:lnTo>
                  <a:lnTo>
                    <a:pt x="354" y="3422"/>
                  </a:lnTo>
                  <a:lnTo>
                    <a:pt x="352" y="3420"/>
                  </a:lnTo>
                  <a:lnTo>
                    <a:pt x="348" y="3418"/>
                  </a:lnTo>
                  <a:lnTo>
                    <a:pt x="346" y="3420"/>
                  </a:lnTo>
                  <a:lnTo>
                    <a:pt x="344" y="3420"/>
                  </a:lnTo>
                  <a:lnTo>
                    <a:pt x="344" y="3418"/>
                  </a:lnTo>
                  <a:lnTo>
                    <a:pt x="342" y="3418"/>
                  </a:lnTo>
                  <a:lnTo>
                    <a:pt x="340" y="3420"/>
                  </a:lnTo>
                  <a:lnTo>
                    <a:pt x="338" y="3422"/>
                  </a:lnTo>
                  <a:lnTo>
                    <a:pt x="338" y="3418"/>
                  </a:lnTo>
                  <a:lnTo>
                    <a:pt x="336" y="3414"/>
                  </a:lnTo>
                  <a:lnTo>
                    <a:pt x="332" y="3410"/>
                  </a:lnTo>
                  <a:lnTo>
                    <a:pt x="328" y="3410"/>
                  </a:lnTo>
                  <a:lnTo>
                    <a:pt x="328" y="3412"/>
                  </a:lnTo>
                  <a:lnTo>
                    <a:pt x="328" y="3414"/>
                  </a:lnTo>
                  <a:lnTo>
                    <a:pt x="322" y="3414"/>
                  </a:lnTo>
                  <a:lnTo>
                    <a:pt x="320" y="3414"/>
                  </a:lnTo>
                  <a:lnTo>
                    <a:pt x="318" y="3414"/>
                  </a:lnTo>
                  <a:lnTo>
                    <a:pt x="320" y="3418"/>
                  </a:lnTo>
                  <a:lnTo>
                    <a:pt x="322" y="3422"/>
                  </a:lnTo>
                  <a:lnTo>
                    <a:pt x="320" y="3422"/>
                  </a:lnTo>
                  <a:lnTo>
                    <a:pt x="314" y="3420"/>
                  </a:lnTo>
                  <a:lnTo>
                    <a:pt x="310" y="3422"/>
                  </a:lnTo>
                  <a:lnTo>
                    <a:pt x="308" y="3424"/>
                  </a:lnTo>
                  <a:lnTo>
                    <a:pt x="308" y="3426"/>
                  </a:lnTo>
                  <a:lnTo>
                    <a:pt x="310" y="3428"/>
                  </a:lnTo>
                  <a:lnTo>
                    <a:pt x="312" y="3430"/>
                  </a:lnTo>
                  <a:lnTo>
                    <a:pt x="312" y="3432"/>
                  </a:lnTo>
                  <a:lnTo>
                    <a:pt x="316" y="3432"/>
                  </a:lnTo>
                  <a:lnTo>
                    <a:pt x="320" y="3430"/>
                  </a:lnTo>
                  <a:lnTo>
                    <a:pt x="322" y="3432"/>
                  </a:lnTo>
                  <a:lnTo>
                    <a:pt x="322" y="3434"/>
                  </a:lnTo>
                  <a:lnTo>
                    <a:pt x="322" y="3442"/>
                  </a:lnTo>
                  <a:lnTo>
                    <a:pt x="324" y="3444"/>
                  </a:lnTo>
                  <a:lnTo>
                    <a:pt x="328" y="3448"/>
                  </a:lnTo>
                  <a:lnTo>
                    <a:pt x="330" y="3448"/>
                  </a:lnTo>
                  <a:lnTo>
                    <a:pt x="332" y="3448"/>
                  </a:lnTo>
                  <a:lnTo>
                    <a:pt x="332" y="3442"/>
                  </a:lnTo>
                  <a:lnTo>
                    <a:pt x="332" y="3438"/>
                  </a:lnTo>
                  <a:lnTo>
                    <a:pt x="334" y="3438"/>
                  </a:lnTo>
                  <a:lnTo>
                    <a:pt x="336" y="3440"/>
                  </a:lnTo>
                  <a:lnTo>
                    <a:pt x="340" y="3438"/>
                  </a:lnTo>
                  <a:lnTo>
                    <a:pt x="342" y="3438"/>
                  </a:lnTo>
                  <a:lnTo>
                    <a:pt x="342" y="3442"/>
                  </a:lnTo>
                  <a:lnTo>
                    <a:pt x="340" y="3448"/>
                  </a:lnTo>
                  <a:lnTo>
                    <a:pt x="336" y="3450"/>
                  </a:lnTo>
                  <a:lnTo>
                    <a:pt x="334" y="3452"/>
                  </a:lnTo>
                  <a:lnTo>
                    <a:pt x="338" y="3454"/>
                  </a:lnTo>
                  <a:lnTo>
                    <a:pt x="342" y="3454"/>
                  </a:lnTo>
                  <a:lnTo>
                    <a:pt x="346" y="3454"/>
                  </a:lnTo>
                  <a:lnTo>
                    <a:pt x="348" y="3452"/>
                  </a:lnTo>
                  <a:lnTo>
                    <a:pt x="350" y="3452"/>
                  </a:lnTo>
                  <a:lnTo>
                    <a:pt x="352" y="3452"/>
                  </a:lnTo>
                  <a:lnTo>
                    <a:pt x="352" y="3450"/>
                  </a:lnTo>
                  <a:lnTo>
                    <a:pt x="354" y="3448"/>
                  </a:lnTo>
                  <a:lnTo>
                    <a:pt x="356" y="3450"/>
                  </a:lnTo>
                  <a:close/>
                  <a:moveTo>
                    <a:pt x="490" y="3366"/>
                  </a:moveTo>
                  <a:lnTo>
                    <a:pt x="490" y="3366"/>
                  </a:lnTo>
                  <a:lnTo>
                    <a:pt x="488" y="3366"/>
                  </a:lnTo>
                  <a:lnTo>
                    <a:pt x="486" y="3364"/>
                  </a:lnTo>
                  <a:lnTo>
                    <a:pt x="482" y="3360"/>
                  </a:lnTo>
                  <a:lnTo>
                    <a:pt x="480" y="3354"/>
                  </a:lnTo>
                  <a:lnTo>
                    <a:pt x="478" y="3352"/>
                  </a:lnTo>
                  <a:lnTo>
                    <a:pt x="476" y="3352"/>
                  </a:lnTo>
                  <a:lnTo>
                    <a:pt x="472" y="3356"/>
                  </a:lnTo>
                  <a:lnTo>
                    <a:pt x="468" y="3364"/>
                  </a:lnTo>
                  <a:lnTo>
                    <a:pt x="464" y="3370"/>
                  </a:lnTo>
                  <a:lnTo>
                    <a:pt x="460" y="3374"/>
                  </a:lnTo>
                  <a:lnTo>
                    <a:pt x="454" y="3374"/>
                  </a:lnTo>
                  <a:lnTo>
                    <a:pt x="450" y="3372"/>
                  </a:lnTo>
                  <a:lnTo>
                    <a:pt x="446" y="3368"/>
                  </a:lnTo>
                  <a:lnTo>
                    <a:pt x="440" y="3370"/>
                  </a:lnTo>
                  <a:lnTo>
                    <a:pt x="438" y="3370"/>
                  </a:lnTo>
                  <a:lnTo>
                    <a:pt x="440" y="3372"/>
                  </a:lnTo>
                  <a:lnTo>
                    <a:pt x="442" y="3374"/>
                  </a:lnTo>
                  <a:lnTo>
                    <a:pt x="444" y="3376"/>
                  </a:lnTo>
                  <a:lnTo>
                    <a:pt x="444" y="3378"/>
                  </a:lnTo>
                  <a:lnTo>
                    <a:pt x="448" y="3380"/>
                  </a:lnTo>
                  <a:lnTo>
                    <a:pt x="450" y="3382"/>
                  </a:lnTo>
                  <a:lnTo>
                    <a:pt x="448" y="3384"/>
                  </a:lnTo>
                  <a:lnTo>
                    <a:pt x="446" y="3388"/>
                  </a:lnTo>
                  <a:lnTo>
                    <a:pt x="444" y="3388"/>
                  </a:lnTo>
                  <a:lnTo>
                    <a:pt x="440" y="3384"/>
                  </a:lnTo>
                  <a:lnTo>
                    <a:pt x="438" y="3382"/>
                  </a:lnTo>
                  <a:lnTo>
                    <a:pt x="438" y="3384"/>
                  </a:lnTo>
                  <a:lnTo>
                    <a:pt x="436" y="3388"/>
                  </a:lnTo>
                  <a:lnTo>
                    <a:pt x="436" y="3398"/>
                  </a:lnTo>
                  <a:lnTo>
                    <a:pt x="440" y="3410"/>
                  </a:lnTo>
                  <a:lnTo>
                    <a:pt x="442" y="3412"/>
                  </a:lnTo>
                  <a:lnTo>
                    <a:pt x="448" y="3414"/>
                  </a:lnTo>
                  <a:lnTo>
                    <a:pt x="460" y="3410"/>
                  </a:lnTo>
                  <a:lnTo>
                    <a:pt x="474" y="3406"/>
                  </a:lnTo>
                  <a:lnTo>
                    <a:pt x="478" y="3406"/>
                  </a:lnTo>
                  <a:lnTo>
                    <a:pt x="480" y="3408"/>
                  </a:lnTo>
                  <a:lnTo>
                    <a:pt x="482" y="3414"/>
                  </a:lnTo>
                  <a:lnTo>
                    <a:pt x="478" y="3418"/>
                  </a:lnTo>
                  <a:lnTo>
                    <a:pt x="472" y="3422"/>
                  </a:lnTo>
                  <a:lnTo>
                    <a:pt x="466" y="3424"/>
                  </a:lnTo>
                  <a:lnTo>
                    <a:pt x="452" y="3430"/>
                  </a:lnTo>
                  <a:lnTo>
                    <a:pt x="448" y="3434"/>
                  </a:lnTo>
                  <a:lnTo>
                    <a:pt x="448" y="3438"/>
                  </a:lnTo>
                  <a:lnTo>
                    <a:pt x="452" y="3446"/>
                  </a:lnTo>
                  <a:lnTo>
                    <a:pt x="458" y="3452"/>
                  </a:lnTo>
                  <a:lnTo>
                    <a:pt x="464" y="3458"/>
                  </a:lnTo>
                  <a:lnTo>
                    <a:pt x="474" y="3462"/>
                  </a:lnTo>
                  <a:lnTo>
                    <a:pt x="488" y="3470"/>
                  </a:lnTo>
                  <a:lnTo>
                    <a:pt x="494" y="3472"/>
                  </a:lnTo>
                  <a:lnTo>
                    <a:pt x="496" y="3474"/>
                  </a:lnTo>
                  <a:lnTo>
                    <a:pt x="482" y="3472"/>
                  </a:lnTo>
                  <a:lnTo>
                    <a:pt x="476" y="3468"/>
                  </a:lnTo>
                  <a:lnTo>
                    <a:pt x="474" y="3468"/>
                  </a:lnTo>
                  <a:lnTo>
                    <a:pt x="472" y="3468"/>
                  </a:lnTo>
                  <a:lnTo>
                    <a:pt x="470" y="3470"/>
                  </a:lnTo>
                  <a:lnTo>
                    <a:pt x="468" y="3470"/>
                  </a:lnTo>
                  <a:lnTo>
                    <a:pt x="462" y="3466"/>
                  </a:lnTo>
                  <a:lnTo>
                    <a:pt x="456" y="3464"/>
                  </a:lnTo>
                  <a:lnTo>
                    <a:pt x="452" y="3464"/>
                  </a:lnTo>
                  <a:lnTo>
                    <a:pt x="450" y="3464"/>
                  </a:lnTo>
                  <a:lnTo>
                    <a:pt x="448" y="3466"/>
                  </a:lnTo>
                  <a:lnTo>
                    <a:pt x="448" y="3468"/>
                  </a:lnTo>
                  <a:lnTo>
                    <a:pt x="448" y="3472"/>
                  </a:lnTo>
                  <a:lnTo>
                    <a:pt x="450" y="3472"/>
                  </a:lnTo>
                  <a:lnTo>
                    <a:pt x="448" y="3472"/>
                  </a:lnTo>
                  <a:lnTo>
                    <a:pt x="442" y="3468"/>
                  </a:lnTo>
                  <a:lnTo>
                    <a:pt x="422" y="3454"/>
                  </a:lnTo>
                  <a:lnTo>
                    <a:pt x="416" y="3452"/>
                  </a:lnTo>
                  <a:lnTo>
                    <a:pt x="416" y="3454"/>
                  </a:lnTo>
                  <a:lnTo>
                    <a:pt x="418" y="3456"/>
                  </a:lnTo>
                  <a:lnTo>
                    <a:pt x="422" y="3462"/>
                  </a:lnTo>
                  <a:lnTo>
                    <a:pt x="428" y="3464"/>
                  </a:lnTo>
                  <a:lnTo>
                    <a:pt x="430" y="3466"/>
                  </a:lnTo>
                  <a:lnTo>
                    <a:pt x="426" y="3466"/>
                  </a:lnTo>
                  <a:lnTo>
                    <a:pt x="420" y="3466"/>
                  </a:lnTo>
                  <a:lnTo>
                    <a:pt x="418" y="3468"/>
                  </a:lnTo>
                  <a:lnTo>
                    <a:pt x="416" y="3472"/>
                  </a:lnTo>
                  <a:lnTo>
                    <a:pt x="414" y="3476"/>
                  </a:lnTo>
                  <a:lnTo>
                    <a:pt x="408" y="3474"/>
                  </a:lnTo>
                  <a:lnTo>
                    <a:pt x="398" y="3470"/>
                  </a:lnTo>
                  <a:lnTo>
                    <a:pt x="398" y="3472"/>
                  </a:lnTo>
                  <a:lnTo>
                    <a:pt x="396" y="3474"/>
                  </a:lnTo>
                  <a:lnTo>
                    <a:pt x="392" y="3472"/>
                  </a:lnTo>
                  <a:lnTo>
                    <a:pt x="380" y="3470"/>
                  </a:lnTo>
                  <a:lnTo>
                    <a:pt x="380" y="3472"/>
                  </a:lnTo>
                  <a:lnTo>
                    <a:pt x="382" y="3476"/>
                  </a:lnTo>
                  <a:lnTo>
                    <a:pt x="386" y="3478"/>
                  </a:lnTo>
                  <a:lnTo>
                    <a:pt x="386" y="3480"/>
                  </a:lnTo>
                  <a:lnTo>
                    <a:pt x="382" y="3480"/>
                  </a:lnTo>
                  <a:lnTo>
                    <a:pt x="376" y="3476"/>
                  </a:lnTo>
                  <a:lnTo>
                    <a:pt x="374" y="3474"/>
                  </a:lnTo>
                  <a:lnTo>
                    <a:pt x="372" y="3474"/>
                  </a:lnTo>
                  <a:lnTo>
                    <a:pt x="374" y="3476"/>
                  </a:lnTo>
                  <a:lnTo>
                    <a:pt x="374" y="3482"/>
                  </a:lnTo>
                  <a:lnTo>
                    <a:pt x="374" y="3484"/>
                  </a:lnTo>
                  <a:lnTo>
                    <a:pt x="374" y="3486"/>
                  </a:lnTo>
                  <a:lnTo>
                    <a:pt x="376" y="3486"/>
                  </a:lnTo>
                  <a:lnTo>
                    <a:pt x="380" y="3488"/>
                  </a:lnTo>
                  <a:lnTo>
                    <a:pt x="384" y="3486"/>
                  </a:lnTo>
                  <a:lnTo>
                    <a:pt x="390" y="3486"/>
                  </a:lnTo>
                  <a:lnTo>
                    <a:pt x="394" y="3488"/>
                  </a:lnTo>
                  <a:lnTo>
                    <a:pt x="396" y="3488"/>
                  </a:lnTo>
                  <a:lnTo>
                    <a:pt x="398" y="3484"/>
                  </a:lnTo>
                  <a:lnTo>
                    <a:pt x="400" y="3480"/>
                  </a:lnTo>
                  <a:lnTo>
                    <a:pt x="402" y="3480"/>
                  </a:lnTo>
                  <a:lnTo>
                    <a:pt x="404" y="3480"/>
                  </a:lnTo>
                  <a:lnTo>
                    <a:pt x="402" y="3484"/>
                  </a:lnTo>
                  <a:lnTo>
                    <a:pt x="402" y="3486"/>
                  </a:lnTo>
                  <a:lnTo>
                    <a:pt x="404" y="3488"/>
                  </a:lnTo>
                  <a:lnTo>
                    <a:pt x="408" y="3488"/>
                  </a:lnTo>
                  <a:lnTo>
                    <a:pt x="412" y="3486"/>
                  </a:lnTo>
                  <a:lnTo>
                    <a:pt x="416" y="3486"/>
                  </a:lnTo>
                  <a:lnTo>
                    <a:pt x="414" y="3488"/>
                  </a:lnTo>
                  <a:lnTo>
                    <a:pt x="412" y="3492"/>
                  </a:lnTo>
                  <a:lnTo>
                    <a:pt x="414" y="3494"/>
                  </a:lnTo>
                  <a:lnTo>
                    <a:pt x="416" y="3492"/>
                  </a:lnTo>
                  <a:lnTo>
                    <a:pt x="418" y="3494"/>
                  </a:lnTo>
                  <a:lnTo>
                    <a:pt x="422" y="3498"/>
                  </a:lnTo>
                  <a:lnTo>
                    <a:pt x="424" y="3498"/>
                  </a:lnTo>
                  <a:lnTo>
                    <a:pt x="428" y="3496"/>
                  </a:lnTo>
                  <a:lnTo>
                    <a:pt x="432" y="3496"/>
                  </a:lnTo>
                  <a:lnTo>
                    <a:pt x="438" y="3498"/>
                  </a:lnTo>
                  <a:lnTo>
                    <a:pt x="442" y="3498"/>
                  </a:lnTo>
                  <a:lnTo>
                    <a:pt x="446" y="3496"/>
                  </a:lnTo>
                  <a:lnTo>
                    <a:pt x="450" y="3496"/>
                  </a:lnTo>
                  <a:lnTo>
                    <a:pt x="452" y="3498"/>
                  </a:lnTo>
                  <a:lnTo>
                    <a:pt x="452" y="3500"/>
                  </a:lnTo>
                  <a:lnTo>
                    <a:pt x="456" y="3498"/>
                  </a:lnTo>
                  <a:lnTo>
                    <a:pt x="458" y="3496"/>
                  </a:lnTo>
                  <a:lnTo>
                    <a:pt x="462" y="3496"/>
                  </a:lnTo>
                  <a:lnTo>
                    <a:pt x="464" y="3496"/>
                  </a:lnTo>
                  <a:lnTo>
                    <a:pt x="466" y="3492"/>
                  </a:lnTo>
                  <a:lnTo>
                    <a:pt x="468" y="3494"/>
                  </a:lnTo>
                  <a:lnTo>
                    <a:pt x="470" y="3498"/>
                  </a:lnTo>
                  <a:lnTo>
                    <a:pt x="478" y="3500"/>
                  </a:lnTo>
                  <a:lnTo>
                    <a:pt x="496" y="3504"/>
                  </a:lnTo>
                  <a:lnTo>
                    <a:pt x="502" y="3504"/>
                  </a:lnTo>
                  <a:lnTo>
                    <a:pt x="504" y="3504"/>
                  </a:lnTo>
                  <a:lnTo>
                    <a:pt x="504" y="3502"/>
                  </a:lnTo>
                  <a:lnTo>
                    <a:pt x="504" y="3500"/>
                  </a:lnTo>
                  <a:lnTo>
                    <a:pt x="506" y="3500"/>
                  </a:lnTo>
                  <a:lnTo>
                    <a:pt x="510" y="3502"/>
                  </a:lnTo>
                  <a:lnTo>
                    <a:pt x="510" y="3364"/>
                  </a:lnTo>
                  <a:lnTo>
                    <a:pt x="508" y="3362"/>
                  </a:lnTo>
                  <a:lnTo>
                    <a:pt x="504" y="3360"/>
                  </a:lnTo>
                  <a:lnTo>
                    <a:pt x="500" y="3360"/>
                  </a:lnTo>
                  <a:lnTo>
                    <a:pt x="496" y="3364"/>
                  </a:lnTo>
                  <a:lnTo>
                    <a:pt x="490" y="3366"/>
                  </a:lnTo>
                  <a:close/>
                  <a:moveTo>
                    <a:pt x="298" y="2826"/>
                  </a:moveTo>
                  <a:lnTo>
                    <a:pt x="298" y="2826"/>
                  </a:lnTo>
                  <a:lnTo>
                    <a:pt x="304" y="2826"/>
                  </a:lnTo>
                  <a:lnTo>
                    <a:pt x="306" y="2824"/>
                  </a:lnTo>
                  <a:lnTo>
                    <a:pt x="306" y="2822"/>
                  </a:lnTo>
                  <a:lnTo>
                    <a:pt x="304" y="2820"/>
                  </a:lnTo>
                  <a:lnTo>
                    <a:pt x="302" y="2814"/>
                  </a:lnTo>
                  <a:lnTo>
                    <a:pt x="304" y="2812"/>
                  </a:lnTo>
                  <a:lnTo>
                    <a:pt x="308" y="2812"/>
                  </a:lnTo>
                  <a:lnTo>
                    <a:pt x="310" y="2812"/>
                  </a:lnTo>
                  <a:lnTo>
                    <a:pt x="312" y="2810"/>
                  </a:lnTo>
                  <a:lnTo>
                    <a:pt x="310" y="2806"/>
                  </a:lnTo>
                  <a:lnTo>
                    <a:pt x="308" y="2800"/>
                  </a:lnTo>
                  <a:lnTo>
                    <a:pt x="308" y="2798"/>
                  </a:lnTo>
                  <a:lnTo>
                    <a:pt x="310" y="2798"/>
                  </a:lnTo>
                  <a:lnTo>
                    <a:pt x="314" y="2798"/>
                  </a:lnTo>
                  <a:lnTo>
                    <a:pt x="314" y="2794"/>
                  </a:lnTo>
                  <a:lnTo>
                    <a:pt x="304" y="2784"/>
                  </a:lnTo>
                  <a:lnTo>
                    <a:pt x="302" y="2780"/>
                  </a:lnTo>
                  <a:lnTo>
                    <a:pt x="302" y="2778"/>
                  </a:lnTo>
                  <a:lnTo>
                    <a:pt x="306" y="2776"/>
                  </a:lnTo>
                  <a:lnTo>
                    <a:pt x="306" y="2774"/>
                  </a:lnTo>
                  <a:lnTo>
                    <a:pt x="306" y="2770"/>
                  </a:lnTo>
                  <a:lnTo>
                    <a:pt x="306" y="2768"/>
                  </a:lnTo>
                  <a:lnTo>
                    <a:pt x="316" y="2764"/>
                  </a:lnTo>
                  <a:lnTo>
                    <a:pt x="318" y="2764"/>
                  </a:lnTo>
                  <a:lnTo>
                    <a:pt x="320" y="2762"/>
                  </a:lnTo>
                  <a:lnTo>
                    <a:pt x="318" y="2758"/>
                  </a:lnTo>
                  <a:lnTo>
                    <a:pt x="312" y="2748"/>
                  </a:lnTo>
                  <a:lnTo>
                    <a:pt x="310" y="2740"/>
                  </a:lnTo>
                  <a:lnTo>
                    <a:pt x="308" y="2738"/>
                  </a:lnTo>
                  <a:lnTo>
                    <a:pt x="302" y="2738"/>
                  </a:lnTo>
                  <a:lnTo>
                    <a:pt x="298" y="2740"/>
                  </a:lnTo>
                  <a:lnTo>
                    <a:pt x="298" y="2738"/>
                  </a:lnTo>
                  <a:lnTo>
                    <a:pt x="298" y="2736"/>
                  </a:lnTo>
                  <a:lnTo>
                    <a:pt x="296" y="2736"/>
                  </a:lnTo>
                  <a:lnTo>
                    <a:pt x="292" y="2736"/>
                  </a:lnTo>
                  <a:lnTo>
                    <a:pt x="290" y="2736"/>
                  </a:lnTo>
                  <a:lnTo>
                    <a:pt x="290" y="2738"/>
                  </a:lnTo>
                  <a:lnTo>
                    <a:pt x="290" y="2744"/>
                  </a:lnTo>
                  <a:lnTo>
                    <a:pt x="290" y="2752"/>
                  </a:lnTo>
                  <a:lnTo>
                    <a:pt x="288" y="2756"/>
                  </a:lnTo>
                  <a:lnTo>
                    <a:pt x="286" y="2762"/>
                  </a:lnTo>
                  <a:lnTo>
                    <a:pt x="284" y="2770"/>
                  </a:lnTo>
                  <a:lnTo>
                    <a:pt x="284" y="2778"/>
                  </a:lnTo>
                  <a:lnTo>
                    <a:pt x="286" y="2782"/>
                  </a:lnTo>
                  <a:lnTo>
                    <a:pt x="286" y="2790"/>
                  </a:lnTo>
                  <a:lnTo>
                    <a:pt x="282" y="2802"/>
                  </a:lnTo>
                  <a:lnTo>
                    <a:pt x="278" y="2814"/>
                  </a:lnTo>
                  <a:lnTo>
                    <a:pt x="278" y="2818"/>
                  </a:lnTo>
                  <a:lnTo>
                    <a:pt x="280" y="2822"/>
                  </a:lnTo>
                  <a:lnTo>
                    <a:pt x="286" y="2824"/>
                  </a:lnTo>
                  <a:lnTo>
                    <a:pt x="298" y="2826"/>
                  </a:lnTo>
                  <a:close/>
                  <a:moveTo>
                    <a:pt x="316" y="2894"/>
                  </a:moveTo>
                  <a:lnTo>
                    <a:pt x="316" y="2894"/>
                  </a:lnTo>
                  <a:lnTo>
                    <a:pt x="316" y="2898"/>
                  </a:lnTo>
                  <a:lnTo>
                    <a:pt x="318" y="2902"/>
                  </a:lnTo>
                  <a:lnTo>
                    <a:pt x="318" y="2904"/>
                  </a:lnTo>
                  <a:lnTo>
                    <a:pt x="318" y="2906"/>
                  </a:lnTo>
                  <a:lnTo>
                    <a:pt x="320" y="2908"/>
                  </a:lnTo>
                  <a:lnTo>
                    <a:pt x="324" y="2910"/>
                  </a:lnTo>
                  <a:lnTo>
                    <a:pt x="330" y="2910"/>
                  </a:lnTo>
                  <a:lnTo>
                    <a:pt x="336" y="2902"/>
                  </a:lnTo>
                  <a:lnTo>
                    <a:pt x="338" y="2900"/>
                  </a:lnTo>
                  <a:lnTo>
                    <a:pt x="338" y="2898"/>
                  </a:lnTo>
                  <a:lnTo>
                    <a:pt x="338" y="2896"/>
                  </a:lnTo>
                  <a:lnTo>
                    <a:pt x="342" y="2894"/>
                  </a:lnTo>
                  <a:lnTo>
                    <a:pt x="344" y="2890"/>
                  </a:lnTo>
                  <a:lnTo>
                    <a:pt x="342" y="2886"/>
                  </a:lnTo>
                  <a:lnTo>
                    <a:pt x="338" y="2882"/>
                  </a:lnTo>
                  <a:lnTo>
                    <a:pt x="332" y="2880"/>
                  </a:lnTo>
                  <a:lnTo>
                    <a:pt x="330" y="2880"/>
                  </a:lnTo>
                  <a:lnTo>
                    <a:pt x="330" y="2882"/>
                  </a:lnTo>
                  <a:lnTo>
                    <a:pt x="328" y="2882"/>
                  </a:lnTo>
                  <a:lnTo>
                    <a:pt x="326" y="2882"/>
                  </a:lnTo>
                  <a:lnTo>
                    <a:pt x="324" y="2882"/>
                  </a:lnTo>
                  <a:lnTo>
                    <a:pt x="324" y="2884"/>
                  </a:lnTo>
                  <a:lnTo>
                    <a:pt x="322" y="2888"/>
                  </a:lnTo>
                  <a:lnTo>
                    <a:pt x="322" y="2892"/>
                  </a:lnTo>
                  <a:lnTo>
                    <a:pt x="320" y="2894"/>
                  </a:lnTo>
                  <a:lnTo>
                    <a:pt x="318" y="2894"/>
                  </a:lnTo>
                  <a:lnTo>
                    <a:pt x="316" y="2894"/>
                  </a:lnTo>
                  <a:close/>
                  <a:moveTo>
                    <a:pt x="258" y="2836"/>
                  </a:moveTo>
                  <a:lnTo>
                    <a:pt x="258" y="2836"/>
                  </a:lnTo>
                  <a:lnTo>
                    <a:pt x="262" y="2838"/>
                  </a:lnTo>
                  <a:lnTo>
                    <a:pt x="264" y="2838"/>
                  </a:lnTo>
                  <a:lnTo>
                    <a:pt x="266" y="2836"/>
                  </a:lnTo>
                  <a:lnTo>
                    <a:pt x="266" y="2834"/>
                  </a:lnTo>
                  <a:lnTo>
                    <a:pt x="262" y="2832"/>
                  </a:lnTo>
                  <a:lnTo>
                    <a:pt x="260" y="2832"/>
                  </a:lnTo>
                  <a:lnTo>
                    <a:pt x="258" y="2834"/>
                  </a:lnTo>
                  <a:lnTo>
                    <a:pt x="258" y="2836"/>
                  </a:lnTo>
                  <a:close/>
                  <a:moveTo>
                    <a:pt x="324" y="2852"/>
                  </a:moveTo>
                  <a:lnTo>
                    <a:pt x="324" y="2852"/>
                  </a:lnTo>
                  <a:lnTo>
                    <a:pt x="320" y="2856"/>
                  </a:lnTo>
                  <a:lnTo>
                    <a:pt x="322" y="2858"/>
                  </a:lnTo>
                  <a:lnTo>
                    <a:pt x="324" y="2860"/>
                  </a:lnTo>
                  <a:lnTo>
                    <a:pt x="326" y="2858"/>
                  </a:lnTo>
                  <a:lnTo>
                    <a:pt x="326" y="2854"/>
                  </a:lnTo>
                  <a:lnTo>
                    <a:pt x="326" y="2852"/>
                  </a:lnTo>
                  <a:lnTo>
                    <a:pt x="324" y="2850"/>
                  </a:lnTo>
                  <a:lnTo>
                    <a:pt x="324" y="2852"/>
                  </a:lnTo>
                  <a:close/>
                  <a:moveTo>
                    <a:pt x="266" y="2958"/>
                  </a:moveTo>
                  <a:lnTo>
                    <a:pt x="266" y="2958"/>
                  </a:lnTo>
                  <a:lnTo>
                    <a:pt x="270" y="2958"/>
                  </a:lnTo>
                  <a:lnTo>
                    <a:pt x="270" y="2954"/>
                  </a:lnTo>
                  <a:lnTo>
                    <a:pt x="270" y="2950"/>
                  </a:lnTo>
                  <a:lnTo>
                    <a:pt x="268" y="2950"/>
                  </a:lnTo>
                  <a:lnTo>
                    <a:pt x="266" y="2952"/>
                  </a:lnTo>
                  <a:lnTo>
                    <a:pt x="264" y="2954"/>
                  </a:lnTo>
                  <a:lnTo>
                    <a:pt x="264" y="2956"/>
                  </a:lnTo>
                  <a:lnTo>
                    <a:pt x="266" y="2958"/>
                  </a:lnTo>
                  <a:close/>
                  <a:moveTo>
                    <a:pt x="244" y="3242"/>
                  </a:moveTo>
                  <a:lnTo>
                    <a:pt x="244" y="3242"/>
                  </a:lnTo>
                  <a:lnTo>
                    <a:pt x="248" y="3238"/>
                  </a:lnTo>
                  <a:lnTo>
                    <a:pt x="248" y="3236"/>
                  </a:lnTo>
                  <a:lnTo>
                    <a:pt x="246" y="3236"/>
                  </a:lnTo>
                  <a:lnTo>
                    <a:pt x="240" y="3234"/>
                  </a:lnTo>
                  <a:lnTo>
                    <a:pt x="234" y="3234"/>
                  </a:lnTo>
                  <a:lnTo>
                    <a:pt x="234" y="3236"/>
                  </a:lnTo>
                  <a:lnTo>
                    <a:pt x="236" y="3240"/>
                  </a:lnTo>
                  <a:lnTo>
                    <a:pt x="236" y="3242"/>
                  </a:lnTo>
                  <a:lnTo>
                    <a:pt x="232" y="3248"/>
                  </a:lnTo>
                  <a:lnTo>
                    <a:pt x="234" y="3250"/>
                  </a:lnTo>
                  <a:lnTo>
                    <a:pt x="238" y="3252"/>
                  </a:lnTo>
                  <a:lnTo>
                    <a:pt x="242" y="3254"/>
                  </a:lnTo>
                  <a:lnTo>
                    <a:pt x="242" y="3250"/>
                  </a:lnTo>
                  <a:lnTo>
                    <a:pt x="242" y="3246"/>
                  </a:lnTo>
                  <a:lnTo>
                    <a:pt x="244" y="3242"/>
                  </a:lnTo>
                  <a:close/>
                  <a:moveTo>
                    <a:pt x="302" y="2848"/>
                  </a:moveTo>
                  <a:lnTo>
                    <a:pt x="302" y="2848"/>
                  </a:lnTo>
                  <a:lnTo>
                    <a:pt x="300" y="2846"/>
                  </a:lnTo>
                  <a:lnTo>
                    <a:pt x="298" y="2846"/>
                  </a:lnTo>
                  <a:lnTo>
                    <a:pt x="296" y="2846"/>
                  </a:lnTo>
                  <a:lnTo>
                    <a:pt x="292" y="2846"/>
                  </a:lnTo>
                  <a:lnTo>
                    <a:pt x="288" y="2846"/>
                  </a:lnTo>
                  <a:lnTo>
                    <a:pt x="286" y="2848"/>
                  </a:lnTo>
                  <a:lnTo>
                    <a:pt x="288" y="2850"/>
                  </a:lnTo>
                  <a:lnTo>
                    <a:pt x="292" y="2854"/>
                  </a:lnTo>
                  <a:lnTo>
                    <a:pt x="294" y="2854"/>
                  </a:lnTo>
                  <a:lnTo>
                    <a:pt x="296" y="2854"/>
                  </a:lnTo>
                  <a:lnTo>
                    <a:pt x="300" y="2852"/>
                  </a:lnTo>
                  <a:lnTo>
                    <a:pt x="302" y="2850"/>
                  </a:lnTo>
                  <a:lnTo>
                    <a:pt x="302" y="2848"/>
                  </a:lnTo>
                  <a:close/>
                  <a:moveTo>
                    <a:pt x="302" y="2912"/>
                  </a:moveTo>
                  <a:lnTo>
                    <a:pt x="302" y="2912"/>
                  </a:lnTo>
                  <a:lnTo>
                    <a:pt x="304" y="2910"/>
                  </a:lnTo>
                  <a:lnTo>
                    <a:pt x="302" y="2906"/>
                  </a:lnTo>
                  <a:lnTo>
                    <a:pt x="300" y="2904"/>
                  </a:lnTo>
                  <a:lnTo>
                    <a:pt x="298" y="2904"/>
                  </a:lnTo>
                  <a:lnTo>
                    <a:pt x="296" y="2906"/>
                  </a:lnTo>
                  <a:lnTo>
                    <a:pt x="298" y="2910"/>
                  </a:lnTo>
                  <a:lnTo>
                    <a:pt x="300" y="2912"/>
                  </a:lnTo>
                  <a:lnTo>
                    <a:pt x="302" y="2912"/>
                  </a:lnTo>
                  <a:close/>
                  <a:moveTo>
                    <a:pt x="306" y="2942"/>
                  </a:moveTo>
                  <a:lnTo>
                    <a:pt x="306" y="2942"/>
                  </a:lnTo>
                  <a:lnTo>
                    <a:pt x="304" y="2942"/>
                  </a:lnTo>
                  <a:lnTo>
                    <a:pt x="302" y="2948"/>
                  </a:lnTo>
                  <a:lnTo>
                    <a:pt x="302" y="2952"/>
                  </a:lnTo>
                  <a:lnTo>
                    <a:pt x="304" y="2958"/>
                  </a:lnTo>
                  <a:lnTo>
                    <a:pt x="306" y="2958"/>
                  </a:lnTo>
                  <a:lnTo>
                    <a:pt x="308" y="2958"/>
                  </a:lnTo>
                  <a:lnTo>
                    <a:pt x="308" y="2952"/>
                  </a:lnTo>
                  <a:lnTo>
                    <a:pt x="310" y="2944"/>
                  </a:lnTo>
                  <a:lnTo>
                    <a:pt x="308" y="2942"/>
                  </a:lnTo>
                  <a:lnTo>
                    <a:pt x="306" y="2942"/>
                  </a:lnTo>
                  <a:close/>
                  <a:moveTo>
                    <a:pt x="278" y="2958"/>
                  </a:moveTo>
                  <a:lnTo>
                    <a:pt x="278" y="2958"/>
                  </a:lnTo>
                  <a:lnTo>
                    <a:pt x="280" y="2956"/>
                  </a:lnTo>
                  <a:lnTo>
                    <a:pt x="284" y="2952"/>
                  </a:lnTo>
                  <a:lnTo>
                    <a:pt x="286" y="2950"/>
                  </a:lnTo>
                  <a:lnTo>
                    <a:pt x="284" y="2946"/>
                  </a:lnTo>
                  <a:lnTo>
                    <a:pt x="280" y="2942"/>
                  </a:lnTo>
                  <a:lnTo>
                    <a:pt x="276" y="2942"/>
                  </a:lnTo>
                  <a:lnTo>
                    <a:pt x="274" y="2944"/>
                  </a:lnTo>
                  <a:lnTo>
                    <a:pt x="272" y="2946"/>
                  </a:lnTo>
                  <a:lnTo>
                    <a:pt x="274" y="2950"/>
                  </a:lnTo>
                  <a:lnTo>
                    <a:pt x="274" y="2952"/>
                  </a:lnTo>
                  <a:lnTo>
                    <a:pt x="274" y="2956"/>
                  </a:lnTo>
                  <a:lnTo>
                    <a:pt x="274" y="2958"/>
                  </a:lnTo>
                  <a:lnTo>
                    <a:pt x="278" y="2958"/>
                  </a:lnTo>
                  <a:close/>
                  <a:moveTo>
                    <a:pt x="1872" y="956"/>
                  </a:moveTo>
                  <a:lnTo>
                    <a:pt x="1872" y="956"/>
                  </a:lnTo>
                  <a:lnTo>
                    <a:pt x="1868" y="926"/>
                  </a:lnTo>
                  <a:lnTo>
                    <a:pt x="1864" y="900"/>
                  </a:lnTo>
                  <a:lnTo>
                    <a:pt x="1862" y="888"/>
                  </a:lnTo>
                  <a:lnTo>
                    <a:pt x="1858" y="876"/>
                  </a:lnTo>
                  <a:lnTo>
                    <a:pt x="1852" y="868"/>
                  </a:lnTo>
                  <a:lnTo>
                    <a:pt x="1844" y="858"/>
                  </a:lnTo>
                  <a:lnTo>
                    <a:pt x="1836" y="852"/>
                  </a:lnTo>
                  <a:lnTo>
                    <a:pt x="1830" y="850"/>
                  </a:lnTo>
                  <a:lnTo>
                    <a:pt x="1824" y="850"/>
                  </a:lnTo>
                  <a:lnTo>
                    <a:pt x="1816" y="850"/>
                  </a:lnTo>
                  <a:lnTo>
                    <a:pt x="1810" y="852"/>
                  </a:lnTo>
                  <a:lnTo>
                    <a:pt x="1800" y="850"/>
                  </a:lnTo>
                  <a:lnTo>
                    <a:pt x="1788" y="846"/>
                  </a:lnTo>
                  <a:lnTo>
                    <a:pt x="1774" y="838"/>
                  </a:lnTo>
                  <a:lnTo>
                    <a:pt x="1760" y="828"/>
                  </a:lnTo>
                  <a:lnTo>
                    <a:pt x="1750" y="820"/>
                  </a:lnTo>
                  <a:lnTo>
                    <a:pt x="1744" y="814"/>
                  </a:lnTo>
                  <a:lnTo>
                    <a:pt x="1740" y="808"/>
                  </a:lnTo>
                  <a:lnTo>
                    <a:pt x="1734" y="796"/>
                  </a:lnTo>
                  <a:lnTo>
                    <a:pt x="1728" y="788"/>
                  </a:lnTo>
                  <a:lnTo>
                    <a:pt x="1718" y="780"/>
                  </a:lnTo>
                  <a:lnTo>
                    <a:pt x="1698" y="762"/>
                  </a:lnTo>
                  <a:lnTo>
                    <a:pt x="1688" y="754"/>
                  </a:lnTo>
                  <a:lnTo>
                    <a:pt x="1680" y="748"/>
                  </a:lnTo>
                  <a:lnTo>
                    <a:pt x="1670" y="742"/>
                  </a:lnTo>
                  <a:lnTo>
                    <a:pt x="1660" y="740"/>
                  </a:lnTo>
                  <a:lnTo>
                    <a:pt x="1646" y="740"/>
                  </a:lnTo>
                  <a:lnTo>
                    <a:pt x="1632" y="740"/>
                  </a:lnTo>
                  <a:lnTo>
                    <a:pt x="1618" y="742"/>
                  </a:lnTo>
                  <a:lnTo>
                    <a:pt x="1602" y="742"/>
                  </a:lnTo>
                  <a:lnTo>
                    <a:pt x="1590" y="742"/>
                  </a:lnTo>
                  <a:lnTo>
                    <a:pt x="1578" y="738"/>
                  </a:lnTo>
                  <a:lnTo>
                    <a:pt x="1556" y="732"/>
                  </a:lnTo>
                  <a:lnTo>
                    <a:pt x="1536" y="722"/>
                  </a:lnTo>
                  <a:lnTo>
                    <a:pt x="1530" y="722"/>
                  </a:lnTo>
                  <a:lnTo>
                    <a:pt x="1526" y="722"/>
                  </a:lnTo>
                  <a:lnTo>
                    <a:pt x="1516" y="724"/>
                  </a:lnTo>
                  <a:lnTo>
                    <a:pt x="1508" y="730"/>
                  </a:lnTo>
                  <a:lnTo>
                    <a:pt x="1500" y="738"/>
                  </a:lnTo>
                  <a:lnTo>
                    <a:pt x="1488" y="750"/>
                  </a:lnTo>
                  <a:lnTo>
                    <a:pt x="1482" y="754"/>
                  </a:lnTo>
                  <a:lnTo>
                    <a:pt x="1480" y="752"/>
                  </a:lnTo>
                  <a:lnTo>
                    <a:pt x="1478" y="748"/>
                  </a:lnTo>
                  <a:lnTo>
                    <a:pt x="1478" y="742"/>
                  </a:lnTo>
                  <a:lnTo>
                    <a:pt x="1482" y="728"/>
                  </a:lnTo>
                  <a:lnTo>
                    <a:pt x="1486" y="716"/>
                  </a:lnTo>
                  <a:lnTo>
                    <a:pt x="1488" y="712"/>
                  </a:lnTo>
                  <a:lnTo>
                    <a:pt x="1486" y="708"/>
                  </a:lnTo>
                  <a:lnTo>
                    <a:pt x="1482" y="702"/>
                  </a:lnTo>
                  <a:lnTo>
                    <a:pt x="1480" y="698"/>
                  </a:lnTo>
                  <a:lnTo>
                    <a:pt x="1478" y="688"/>
                  </a:lnTo>
                  <a:lnTo>
                    <a:pt x="1476" y="684"/>
                  </a:lnTo>
                  <a:lnTo>
                    <a:pt x="1470" y="680"/>
                  </a:lnTo>
                  <a:lnTo>
                    <a:pt x="1464" y="678"/>
                  </a:lnTo>
                  <a:lnTo>
                    <a:pt x="1454" y="674"/>
                  </a:lnTo>
                  <a:lnTo>
                    <a:pt x="1444" y="670"/>
                  </a:lnTo>
                  <a:lnTo>
                    <a:pt x="1438" y="668"/>
                  </a:lnTo>
                  <a:lnTo>
                    <a:pt x="1428" y="658"/>
                  </a:lnTo>
                  <a:lnTo>
                    <a:pt x="1420" y="652"/>
                  </a:lnTo>
                  <a:lnTo>
                    <a:pt x="1416" y="650"/>
                  </a:lnTo>
                  <a:lnTo>
                    <a:pt x="1410" y="650"/>
                  </a:lnTo>
                  <a:lnTo>
                    <a:pt x="1400" y="648"/>
                  </a:lnTo>
                  <a:lnTo>
                    <a:pt x="1392" y="644"/>
                  </a:lnTo>
                  <a:lnTo>
                    <a:pt x="1382" y="640"/>
                  </a:lnTo>
                  <a:lnTo>
                    <a:pt x="1362" y="638"/>
                  </a:lnTo>
                  <a:lnTo>
                    <a:pt x="1354" y="638"/>
                  </a:lnTo>
                  <a:lnTo>
                    <a:pt x="1348" y="640"/>
                  </a:lnTo>
                  <a:lnTo>
                    <a:pt x="1340" y="644"/>
                  </a:lnTo>
                  <a:lnTo>
                    <a:pt x="1332" y="654"/>
                  </a:lnTo>
                  <a:lnTo>
                    <a:pt x="1326" y="662"/>
                  </a:lnTo>
                  <a:lnTo>
                    <a:pt x="1318" y="676"/>
                  </a:lnTo>
                  <a:lnTo>
                    <a:pt x="1314" y="678"/>
                  </a:lnTo>
                  <a:lnTo>
                    <a:pt x="1312" y="674"/>
                  </a:lnTo>
                  <a:lnTo>
                    <a:pt x="1310" y="666"/>
                  </a:lnTo>
                  <a:lnTo>
                    <a:pt x="1314" y="658"/>
                  </a:lnTo>
                  <a:lnTo>
                    <a:pt x="1322" y="642"/>
                  </a:lnTo>
                  <a:lnTo>
                    <a:pt x="1326" y="634"/>
                  </a:lnTo>
                  <a:lnTo>
                    <a:pt x="1326" y="628"/>
                  </a:lnTo>
                  <a:lnTo>
                    <a:pt x="1326" y="626"/>
                  </a:lnTo>
                  <a:lnTo>
                    <a:pt x="1322" y="622"/>
                  </a:lnTo>
                  <a:lnTo>
                    <a:pt x="1314" y="618"/>
                  </a:lnTo>
                  <a:lnTo>
                    <a:pt x="1296" y="614"/>
                  </a:lnTo>
                  <a:lnTo>
                    <a:pt x="1288" y="614"/>
                  </a:lnTo>
                  <a:lnTo>
                    <a:pt x="1278" y="616"/>
                  </a:lnTo>
                  <a:lnTo>
                    <a:pt x="1256" y="612"/>
                  </a:lnTo>
                  <a:lnTo>
                    <a:pt x="1246" y="612"/>
                  </a:lnTo>
                  <a:lnTo>
                    <a:pt x="1240" y="614"/>
                  </a:lnTo>
                  <a:lnTo>
                    <a:pt x="1234" y="620"/>
                  </a:lnTo>
                  <a:lnTo>
                    <a:pt x="1230" y="626"/>
                  </a:lnTo>
                  <a:lnTo>
                    <a:pt x="1230" y="634"/>
                  </a:lnTo>
                  <a:lnTo>
                    <a:pt x="1228" y="642"/>
                  </a:lnTo>
                  <a:lnTo>
                    <a:pt x="1228" y="656"/>
                  </a:lnTo>
                  <a:lnTo>
                    <a:pt x="1226" y="652"/>
                  </a:lnTo>
                  <a:lnTo>
                    <a:pt x="1222" y="652"/>
                  </a:lnTo>
                  <a:lnTo>
                    <a:pt x="1216" y="658"/>
                  </a:lnTo>
                  <a:lnTo>
                    <a:pt x="1214" y="660"/>
                  </a:lnTo>
                  <a:lnTo>
                    <a:pt x="1212" y="660"/>
                  </a:lnTo>
                  <a:lnTo>
                    <a:pt x="1212" y="658"/>
                  </a:lnTo>
                  <a:lnTo>
                    <a:pt x="1214" y="650"/>
                  </a:lnTo>
                  <a:lnTo>
                    <a:pt x="1216" y="642"/>
                  </a:lnTo>
                  <a:lnTo>
                    <a:pt x="1214" y="638"/>
                  </a:lnTo>
                  <a:lnTo>
                    <a:pt x="1210" y="636"/>
                  </a:lnTo>
                  <a:lnTo>
                    <a:pt x="1206" y="638"/>
                  </a:lnTo>
                  <a:lnTo>
                    <a:pt x="1198" y="640"/>
                  </a:lnTo>
                  <a:lnTo>
                    <a:pt x="1198" y="636"/>
                  </a:lnTo>
                  <a:lnTo>
                    <a:pt x="1202" y="632"/>
                  </a:lnTo>
                  <a:lnTo>
                    <a:pt x="1202" y="628"/>
                  </a:lnTo>
                  <a:lnTo>
                    <a:pt x="1204" y="620"/>
                  </a:lnTo>
                  <a:lnTo>
                    <a:pt x="1204" y="616"/>
                  </a:lnTo>
                  <a:lnTo>
                    <a:pt x="1206" y="614"/>
                  </a:lnTo>
                  <a:lnTo>
                    <a:pt x="1210" y="610"/>
                  </a:lnTo>
                  <a:lnTo>
                    <a:pt x="1216" y="608"/>
                  </a:lnTo>
                  <a:lnTo>
                    <a:pt x="1224" y="604"/>
                  </a:lnTo>
                  <a:lnTo>
                    <a:pt x="1230" y="596"/>
                  </a:lnTo>
                  <a:lnTo>
                    <a:pt x="1240" y="582"/>
                  </a:lnTo>
                  <a:lnTo>
                    <a:pt x="1248" y="566"/>
                  </a:lnTo>
                  <a:lnTo>
                    <a:pt x="1254" y="560"/>
                  </a:lnTo>
                  <a:lnTo>
                    <a:pt x="1260" y="556"/>
                  </a:lnTo>
                  <a:lnTo>
                    <a:pt x="1264" y="554"/>
                  </a:lnTo>
                  <a:lnTo>
                    <a:pt x="1266" y="548"/>
                  </a:lnTo>
                  <a:lnTo>
                    <a:pt x="1266" y="542"/>
                  </a:lnTo>
                  <a:lnTo>
                    <a:pt x="1266" y="536"/>
                  </a:lnTo>
                  <a:lnTo>
                    <a:pt x="1264" y="528"/>
                  </a:lnTo>
                  <a:lnTo>
                    <a:pt x="1260" y="524"/>
                  </a:lnTo>
                  <a:lnTo>
                    <a:pt x="1256" y="520"/>
                  </a:lnTo>
                  <a:lnTo>
                    <a:pt x="1252" y="518"/>
                  </a:lnTo>
                  <a:lnTo>
                    <a:pt x="1244" y="518"/>
                  </a:lnTo>
                  <a:lnTo>
                    <a:pt x="1240" y="516"/>
                  </a:lnTo>
                  <a:lnTo>
                    <a:pt x="1238" y="514"/>
                  </a:lnTo>
                  <a:lnTo>
                    <a:pt x="1238" y="508"/>
                  </a:lnTo>
                  <a:lnTo>
                    <a:pt x="1236" y="504"/>
                  </a:lnTo>
                  <a:lnTo>
                    <a:pt x="1234" y="502"/>
                  </a:lnTo>
                  <a:lnTo>
                    <a:pt x="1234" y="500"/>
                  </a:lnTo>
                  <a:lnTo>
                    <a:pt x="1232" y="494"/>
                  </a:lnTo>
                  <a:lnTo>
                    <a:pt x="1232" y="490"/>
                  </a:lnTo>
                  <a:lnTo>
                    <a:pt x="1230" y="488"/>
                  </a:lnTo>
                  <a:lnTo>
                    <a:pt x="1228" y="484"/>
                  </a:lnTo>
                  <a:lnTo>
                    <a:pt x="1226" y="480"/>
                  </a:lnTo>
                  <a:lnTo>
                    <a:pt x="1226" y="476"/>
                  </a:lnTo>
                  <a:lnTo>
                    <a:pt x="1226" y="472"/>
                  </a:lnTo>
                  <a:lnTo>
                    <a:pt x="1222" y="466"/>
                  </a:lnTo>
                  <a:lnTo>
                    <a:pt x="1220" y="444"/>
                  </a:lnTo>
                  <a:lnTo>
                    <a:pt x="1218" y="422"/>
                  </a:lnTo>
                  <a:lnTo>
                    <a:pt x="1218" y="418"/>
                  </a:lnTo>
                  <a:lnTo>
                    <a:pt x="1216" y="416"/>
                  </a:lnTo>
                  <a:lnTo>
                    <a:pt x="1214" y="414"/>
                  </a:lnTo>
                  <a:lnTo>
                    <a:pt x="1212" y="410"/>
                  </a:lnTo>
                  <a:lnTo>
                    <a:pt x="1206" y="398"/>
                  </a:lnTo>
                  <a:lnTo>
                    <a:pt x="1202" y="392"/>
                  </a:lnTo>
                  <a:lnTo>
                    <a:pt x="1200" y="392"/>
                  </a:lnTo>
                  <a:lnTo>
                    <a:pt x="1198" y="394"/>
                  </a:lnTo>
                  <a:lnTo>
                    <a:pt x="1198" y="396"/>
                  </a:lnTo>
                  <a:lnTo>
                    <a:pt x="1196" y="402"/>
                  </a:lnTo>
                  <a:lnTo>
                    <a:pt x="1192" y="410"/>
                  </a:lnTo>
                  <a:lnTo>
                    <a:pt x="1192" y="406"/>
                  </a:lnTo>
                  <a:lnTo>
                    <a:pt x="1192" y="404"/>
                  </a:lnTo>
                  <a:lnTo>
                    <a:pt x="1192" y="400"/>
                  </a:lnTo>
                  <a:lnTo>
                    <a:pt x="1192" y="394"/>
                  </a:lnTo>
                  <a:lnTo>
                    <a:pt x="1188" y="380"/>
                  </a:lnTo>
                  <a:lnTo>
                    <a:pt x="1186" y="380"/>
                  </a:lnTo>
                  <a:lnTo>
                    <a:pt x="1184" y="382"/>
                  </a:lnTo>
                  <a:lnTo>
                    <a:pt x="1182" y="382"/>
                  </a:lnTo>
                  <a:lnTo>
                    <a:pt x="1180" y="380"/>
                  </a:lnTo>
                  <a:lnTo>
                    <a:pt x="1178" y="374"/>
                  </a:lnTo>
                  <a:lnTo>
                    <a:pt x="1174" y="372"/>
                  </a:lnTo>
                  <a:lnTo>
                    <a:pt x="1172" y="368"/>
                  </a:lnTo>
                  <a:lnTo>
                    <a:pt x="1166" y="364"/>
                  </a:lnTo>
                  <a:lnTo>
                    <a:pt x="1158" y="360"/>
                  </a:lnTo>
                  <a:lnTo>
                    <a:pt x="1154" y="356"/>
                  </a:lnTo>
                  <a:lnTo>
                    <a:pt x="1150" y="350"/>
                  </a:lnTo>
                  <a:lnTo>
                    <a:pt x="1148" y="346"/>
                  </a:lnTo>
                  <a:lnTo>
                    <a:pt x="1144" y="342"/>
                  </a:lnTo>
                  <a:lnTo>
                    <a:pt x="1136" y="338"/>
                  </a:lnTo>
                  <a:lnTo>
                    <a:pt x="1126" y="334"/>
                  </a:lnTo>
                  <a:lnTo>
                    <a:pt x="1114" y="330"/>
                  </a:lnTo>
                  <a:lnTo>
                    <a:pt x="1102" y="324"/>
                  </a:lnTo>
                  <a:lnTo>
                    <a:pt x="1072" y="316"/>
                  </a:lnTo>
                  <a:lnTo>
                    <a:pt x="1060" y="314"/>
                  </a:lnTo>
                  <a:lnTo>
                    <a:pt x="1056" y="314"/>
                  </a:lnTo>
                  <a:lnTo>
                    <a:pt x="1054" y="316"/>
                  </a:lnTo>
                  <a:lnTo>
                    <a:pt x="1048" y="316"/>
                  </a:lnTo>
                  <a:lnTo>
                    <a:pt x="1038" y="314"/>
                  </a:lnTo>
                  <a:lnTo>
                    <a:pt x="1026" y="314"/>
                  </a:lnTo>
                  <a:lnTo>
                    <a:pt x="1024" y="316"/>
                  </a:lnTo>
                  <a:lnTo>
                    <a:pt x="1022" y="318"/>
                  </a:lnTo>
                  <a:lnTo>
                    <a:pt x="1022" y="322"/>
                  </a:lnTo>
                  <a:lnTo>
                    <a:pt x="1018" y="322"/>
                  </a:lnTo>
                  <a:lnTo>
                    <a:pt x="1006" y="318"/>
                  </a:lnTo>
                  <a:lnTo>
                    <a:pt x="998" y="316"/>
                  </a:lnTo>
                  <a:lnTo>
                    <a:pt x="990" y="314"/>
                  </a:lnTo>
                  <a:lnTo>
                    <a:pt x="982" y="316"/>
                  </a:lnTo>
                  <a:lnTo>
                    <a:pt x="974" y="318"/>
                  </a:lnTo>
                  <a:lnTo>
                    <a:pt x="972" y="316"/>
                  </a:lnTo>
                  <a:lnTo>
                    <a:pt x="972" y="314"/>
                  </a:lnTo>
                  <a:lnTo>
                    <a:pt x="968" y="308"/>
                  </a:lnTo>
                  <a:lnTo>
                    <a:pt x="966" y="302"/>
                  </a:lnTo>
                  <a:lnTo>
                    <a:pt x="964" y="300"/>
                  </a:lnTo>
                  <a:lnTo>
                    <a:pt x="962" y="298"/>
                  </a:lnTo>
                  <a:lnTo>
                    <a:pt x="958" y="296"/>
                  </a:lnTo>
                  <a:lnTo>
                    <a:pt x="956" y="294"/>
                  </a:lnTo>
                  <a:lnTo>
                    <a:pt x="954" y="288"/>
                  </a:lnTo>
                  <a:lnTo>
                    <a:pt x="952" y="284"/>
                  </a:lnTo>
                  <a:lnTo>
                    <a:pt x="948" y="280"/>
                  </a:lnTo>
                  <a:lnTo>
                    <a:pt x="942" y="276"/>
                  </a:lnTo>
                  <a:lnTo>
                    <a:pt x="934" y="274"/>
                  </a:lnTo>
                  <a:lnTo>
                    <a:pt x="920" y="270"/>
                  </a:lnTo>
                  <a:lnTo>
                    <a:pt x="916" y="268"/>
                  </a:lnTo>
                  <a:lnTo>
                    <a:pt x="916" y="264"/>
                  </a:lnTo>
                  <a:lnTo>
                    <a:pt x="918" y="254"/>
                  </a:lnTo>
                  <a:lnTo>
                    <a:pt x="918" y="248"/>
                  </a:lnTo>
                  <a:lnTo>
                    <a:pt x="918" y="242"/>
                  </a:lnTo>
                  <a:lnTo>
                    <a:pt x="914" y="234"/>
                  </a:lnTo>
                  <a:lnTo>
                    <a:pt x="908" y="228"/>
                  </a:lnTo>
                  <a:lnTo>
                    <a:pt x="892" y="214"/>
                  </a:lnTo>
                  <a:lnTo>
                    <a:pt x="868" y="198"/>
                  </a:lnTo>
                  <a:lnTo>
                    <a:pt x="862" y="192"/>
                  </a:lnTo>
                  <a:lnTo>
                    <a:pt x="852" y="188"/>
                  </a:lnTo>
                  <a:lnTo>
                    <a:pt x="840" y="188"/>
                  </a:lnTo>
                  <a:lnTo>
                    <a:pt x="830" y="188"/>
                  </a:lnTo>
                  <a:lnTo>
                    <a:pt x="818" y="190"/>
                  </a:lnTo>
                  <a:lnTo>
                    <a:pt x="804" y="194"/>
                  </a:lnTo>
                  <a:lnTo>
                    <a:pt x="802" y="192"/>
                  </a:lnTo>
                  <a:lnTo>
                    <a:pt x="804" y="190"/>
                  </a:lnTo>
                  <a:lnTo>
                    <a:pt x="808" y="184"/>
                  </a:lnTo>
                  <a:lnTo>
                    <a:pt x="810" y="180"/>
                  </a:lnTo>
                  <a:lnTo>
                    <a:pt x="812" y="172"/>
                  </a:lnTo>
                  <a:lnTo>
                    <a:pt x="814" y="164"/>
                  </a:lnTo>
                  <a:lnTo>
                    <a:pt x="816" y="160"/>
                  </a:lnTo>
                  <a:lnTo>
                    <a:pt x="822" y="156"/>
                  </a:lnTo>
                  <a:lnTo>
                    <a:pt x="826" y="152"/>
                  </a:lnTo>
                  <a:lnTo>
                    <a:pt x="826" y="150"/>
                  </a:lnTo>
                  <a:lnTo>
                    <a:pt x="826" y="148"/>
                  </a:lnTo>
                  <a:lnTo>
                    <a:pt x="822" y="146"/>
                  </a:lnTo>
                  <a:lnTo>
                    <a:pt x="814" y="142"/>
                  </a:lnTo>
                  <a:lnTo>
                    <a:pt x="810" y="138"/>
                  </a:lnTo>
                  <a:lnTo>
                    <a:pt x="808" y="134"/>
                  </a:lnTo>
                  <a:lnTo>
                    <a:pt x="804" y="130"/>
                  </a:lnTo>
                  <a:lnTo>
                    <a:pt x="800" y="128"/>
                  </a:lnTo>
                  <a:lnTo>
                    <a:pt x="792" y="128"/>
                  </a:lnTo>
                  <a:lnTo>
                    <a:pt x="784" y="126"/>
                  </a:lnTo>
                  <a:lnTo>
                    <a:pt x="780" y="124"/>
                  </a:lnTo>
                  <a:lnTo>
                    <a:pt x="778" y="122"/>
                  </a:lnTo>
                  <a:lnTo>
                    <a:pt x="772" y="116"/>
                  </a:lnTo>
                  <a:lnTo>
                    <a:pt x="766" y="112"/>
                  </a:lnTo>
                  <a:lnTo>
                    <a:pt x="752" y="104"/>
                  </a:lnTo>
                  <a:lnTo>
                    <a:pt x="746" y="100"/>
                  </a:lnTo>
                  <a:lnTo>
                    <a:pt x="744" y="98"/>
                  </a:lnTo>
                  <a:lnTo>
                    <a:pt x="748" y="94"/>
                  </a:lnTo>
                  <a:lnTo>
                    <a:pt x="756" y="92"/>
                  </a:lnTo>
                  <a:lnTo>
                    <a:pt x="772" y="88"/>
                  </a:lnTo>
                  <a:lnTo>
                    <a:pt x="782" y="84"/>
                  </a:lnTo>
                  <a:lnTo>
                    <a:pt x="782" y="82"/>
                  </a:lnTo>
                  <a:lnTo>
                    <a:pt x="778" y="80"/>
                  </a:lnTo>
                  <a:lnTo>
                    <a:pt x="762" y="78"/>
                  </a:lnTo>
                  <a:lnTo>
                    <a:pt x="744" y="78"/>
                  </a:lnTo>
                  <a:lnTo>
                    <a:pt x="736" y="80"/>
                  </a:lnTo>
                  <a:lnTo>
                    <a:pt x="726" y="82"/>
                  </a:lnTo>
                  <a:lnTo>
                    <a:pt x="706" y="84"/>
                  </a:lnTo>
                  <a:lnTo>
                    <a:pt x="696" y="84"/>
                  </a:lnTo>
                  <a:lnTo>
                    <a:pt x="688" y="86"/>
                  </a:lnTo>
                  <a:lnTo>
                    <a:pt x="684" y="88"/>
                  </a:lnTo>
                  <a:lnTo>
                    <a:pt x="682" y="92"/>
                  </a:lnTo>
                  <a:lnTo>
                    <a:pt x="680" y="98"/>
                  </a:lnTo>
                  <a:lnTo>
                    <a:pt x="678" y="100"/>
                  </a:lnTo>
                  <a:lnTo>
                    <a:pt x="674" y="104"/>
                  </a:lnTo>
                  <a:lnTo>
                    <a:pt x="662" y="110"/>
                  </a:lnTo>
                  <a:lnTo>
                    <a:pt x="654" y="112"/>
                  </a:lnTo>
                  <a:lnTo>
                    <a:pt x="646" y="112"/>
                  </a:lnTo>
                  <a:lnTo>
                    <a:pt x="638" y="112"/>
                  </a:lnTo>
                  <a:lnTo>
                    <a:pt x="630" y="108"/>
                  </a:lnTo>
                  <a:lnTo>
                    <a:pt x="622" y="102"/>
                  </a:lnTo>
                  <a:lnTo>
                    <a:pt x="616" y="94"/>
                  </a:lnTo>
                  <a:lnTo>
                    <a:pt x="612" y="88"/>
                  </a:lnTo>
                  <a:lnTo>
                    <a:pt x="608" y="86"/>
                  </a:lnTo>
                  <a:lnTo>
                    <a:pt x="602" y="84"/>
                  </a:lnTo>
                  <a:lnTo>
                    <a:pt x="594" y="84"/>
                  </a:lnTo>
                  <a:lnTo>
                    <a:pt x="580" y="86"/>
                  </a:lnTo>
                  <a:lnTo>
                    <a:pt x="564" y="90"/>
                  </a:lnTo>
                  <a:lnTo>
                    <a:pt x="548" y="94"/>
                  </a:lnTo>
                  <a:lnTo>
                    <a:pt x="536" y="94"/>
                  </a:lnTo>
                  <a:lnTo>
                    <a:pt x="530" y="92"/>
                  </a:lnTo>
                  <a:lnTo>
                    <a:pt x="526" y="90"/>
                  </a:lnTo>
                  <a:lnTo>
                    <a:pt x="524" y="84"/>
                  </a:lnTo>
                  <a:lnTo>
                    <a:pt x="522" y="78"/>
                  </a:lnTo>
                  <a:lnTo>
                    <a:pt x="520" y="64"/>
                  </a:lnTo>
                  <a:lnTo>
                    <a:pt x="516" y="56"/>
                  </a:lnTo>
                  <a:lnTo>
                    <a:pt x="508" y="50"/>
                  </a:lnTo>
                  <a:lnTo>
                    <a:pt x="500" y="46"/>
                  </a:lnTo>
                  <a:lnTo>
                    <a:pt x="490" y="44"/>
                  </a:lnTo>
                  <a:lnTo>
                    <a:pt x="482" y="40"/>
                  </a:lnTo>
                  <a:lnTo>
                    <a:pt x="474" y="32"/>
                  </a:lnTo>
                  <a:lnTo>
                    <a:pt x="468" y="22"/>
                  </a:lnTo>
                  <a:lnTo>
                    <a:pt x="464" y="12"/>
                  </a:lnTo>
                  <a:lnTo>
                    <a:pt x="458" y="8"/>
                  </a:lnTo>
                  <a:lnTo>
                    <a:pt x="454" y="8"/>
                  </a:lnTo>
                  <a:lnTo>
                    <a:pt x="450" y="10"/>
                  </a:lnTo>
                  <a:lnTo>
                    <a:pt x="446" y="16"/>
                  </a:lnTo>
                  <a:lnTo>
                    <a:pt x="444" y="22"/>
                  </a:lnTo>
                  <a:lnTo>
                    <a:pt x="444" y="28"/>
                  </a:lnTo>
                  <a:lnTo>
                    <a:pt x="444" y="34"/>
                  </a:lnTo>
                  <a:lnTo>
                    <a:pt x="448" y="40"/>
                  </a:lnTo>
                  <a:lnTo>
                    <a:pt x="452" y="48"/>
                  </a:lnTo>
                  <a:lnTo>
                    <a:pt x="452" y="50"/>
                  </a:lnTo>
                  <a:lnTo>
                    <a:pt x="448" y="52"/>
                  </a:lnTo>
                  <a:lnTo>
                    <a:pt x="430" y="56"/>
                  </a:lnTo>
                  <a:lnTo>
                    <a:pt x="420" y="60"/>
                  </a:lnTo>
                  <a:lnTo>
                    <a:pt x="410" y="64"/>
                  </a:lnTo>
                  <a:lnTo>
                    <a:pt x="402" y="70"/>
                  </a:lnTo>
                  <a:lnTo>
                    <a:pt x="398" y="74"/>
                  </a:lnTo>
                  <a:lnTo>
                    <a:pt x="392" y="80"/>
                  </a:lnTo>
                  <a:lnTo>
                    <a:pt x="390" y="78"/>
                  </a:lnTo>
                  <a:lnTo>
                    <a:pt x="388" y="72"/>
                  </a:lnTo>
                  <a:lnTo>
                    <a:pt x="386" y="64"/>
                  </a:lnTo>
                  <a:lnTo>
                    <a:pt x="380" y="56"/>
                  </a:lnTo>
                  <a:lnTo>
                    <a:pt x="376" y="52"/>
                  </a:lnTo>
                  <a:lnTo>
                    <a:pt x="376" y="48"/>
                  </a:lnTo>
                  <a:lnTo>
                    <a:pt x="378" y="44"/>
                  </a:lnTo>
                  <a:lnTo>
                    <a:pt x="382" y="40"/>
                  </a:lnTo>
                  <a:lnTo>
                    <a:pt x="392" y="32"/>
                  </a:lnTo>
                  <a:lnTo>
                    <a:pt x="402" y="26"/>
                  </a:lnTo>
                  <a:lnTo>
                    <a:pt x="406" y="24"/>
                  </a:lnTo>
                  <a:lnTo>
                    <a:pt x="410" y="20"/>
                  </a:lnTo>
                  <a:lnTo>
                    <a:pt x="410" y="14"/>
                  </a:lnTo>
                  <a:lnTo>
                    <a:pt x="410" y="10"/>
                  </a:lnTo>
                  <a:lnTo>
                    <a:pt x="408" y="6"/>
                  </a:lnTo>
                  <a:lnTo>
                    <a:pt x="404" y="2"/>
                  </a:lnTo>
                  <a:lnTo>
                    <a:pt x="398" y="0"/>
                  </a:lnTo>
                  <a:lnTo>
                    <a:pt x="390" y="0"/>
                  </a:lnTo>
                  <a:lnTo>
                    <a:pt x="378" y="4"/>
                  </a:lnTo>
                  <a:lnTo>
                    <a:pt x="374" y="6"/>
                  </a:lnTo>
                  <a:lnTo>
                    <a:pt x="370" y="10"/>
                  </a:lnTo>
                  <a:lnTo>
                    <a:pt x="362" y="20"/>
                  </a:lnTo>
                  <a:lnTo>
                    <a:pt x="354" y="26"/>
                  </a:lnTo>
                  <a:lnTo>
                    <a:pt x="344" y="36"/>
                  </a:lnTo>
                  <a:lnTo>
                    <a:pt x="328" y="46"/>
                  </a:lnTo>
                  <a:lnTo>
                    <a:pt x="316" y="50"/>
                  </a:lnTo>
                  <a:lnTo>
                    <a:pt x="306" y="52"/>
                  </a:lnTo>
                  <a:lnTo>
                    <a:pt x="298" y="52"/>
                  </a:lnTo>
                  <a:lnTo>
                    <a:pt x="294" y="50"/>
                  </a:lnTo>
                  <a:lnTo>
                    <a:pt x="290" y="50"/>
                  </a:lnTo>
                  <a:lnTo>
                    <a:pt x="286" y="52"/>
                  </a:lnTo>
                  <a:lnTo>
                    <a:pt x="284" y="58"/>
                  </a:lnTo>
                  <a:lnTo>
                    <a:pt x="280" y="66"/>
                  </a:lnTo>
                  <a:lnTo>
                    <a:pt x="276" y="68"/>
                  </a:lnTo>
                  <a:lnTo>
                    <a:pt x="270" y="68"/>
                  </a:lnTo>
                  <a:lnTo>
                    <a:pt x="266" y="66"/>
                  </a:lnTo>
                  <a:lnTo>
                    <a:pt x="256" y="62"/>
                  </a:lnTo>
                  <a:lnTo>
                    <a:pt x="252" y="64"/>
                  </a:lnTo>
                  <a:lnTo>
                    <a:pt x="250" y="68"/>
                  </a:lnTo>
                  <a:lnTo>
                    <a:pt x="248" y="72"/>
                  </a:lnTo>
                  <a:lnTo>
                    <a:pt x="244" y="78"/>
                  </a:lnTo>
                  <a:lnTo>
                    <a:pt x="238" y="86"/>
                  </a:lnTo>
                  <a:lnTo>
                    <a:pt x="234" y="92"/>
                  </a:lnTo>
                  <a:lnTo>
                    <a:pt x="232" y="100"/>
                  </a:lnTo>
                  <a:lnTo>
                    <a:pt x="230" y="110"/>
                  </a:lnTo>
                  <a:lnTo>
                    <a:pt x="230" y="122"/>
                  </a:lnTo>
                  <a:lnTo>
                    <a:pt x="230" y="134"/>
                  </a:lnTo>
                  <a:lnTo>
                    <a:pt x="226" y="142"/>
                  </a:lnTo>
                  <a:lnTo>
                    <a:pt x="224" y="144"/>
                  </a:lnTo>
                  <a:lnTo>
                    <a:pt x="220" y="146"/>
                  </a:lnTo>
                  <a:lnTo>
                    <a:pt x="214" y="146"/>
                  </a:lnTo>
                  <a:lnTo>
                    <a:pt x="210" y="148"/>
                  </a:lnTo>
                  <a:lnTo>
                    <a:pt x="208" y="150"/>
                  </a:lnTo>
                  <a:lnTo>
                    <a:pt x="206" y="158"/>
                  </a:lnTo>
                  <a:lnTo>
                    <a:pt x="202" y="166"/>
                  </a:lnTo>
                  <a:lnTo>
                    <a:pt x="198" y="170"/>
                  </a:lnTo>
                  <a:lnTo>
                    <a:pt x="180" y="202"/>
                  </a:lnTo>
                  <a:lnTo>
                    <a:pt x="182" y="212"/>
                  </a:lnTo>
                  <a:lnTo>
                    <a:pt x="182" y="214"/>
                  </a:lnTo>
                  <a:lnTo>
                    <a:pt x="180" y="214"/>
                  </a:lnTo>
                  <a:lnTo>
                    <a:pt x="176" y="210"/>
                  </a:lnTo>
                  <a:lnTo>
                    <a:pt x="144" y="264"/>
                  </a:lnTo>
                  <a:lnTo>
                    <a:pt x="146" y="274"/>
                  </a:lnTo>
                  <a:lnTo>
                    <a:pt x="148" y="278"/>
                  </a:lnTo>
                  <a:lnTo>
                    <a:pt x="152" y="280"/>
                  </a:lnTo>
                  <a:lnTo>
                    <a:pt x="156" y="284"/>
                  </a:lnTo>
                  <a:lnTo>
                    <a:pt x="158" y="286"/>
                  </a:lnTo>
                  <a:lnTo>
                    <a:pt x="158" y="290"/>
                  </a:lnTo>
                  <a:lnTo>
                    <a:pt x="156" y="296"/>
                  </a:lnTo>
                  <a:lnTo>
                    <a:pt x="154" y="304"/>
                  </a:lnTo>
                  <a:lnTo>
                    <a:pt x="154" y="310"/>
                  </a:lnTo>
                  <a:lnTo>
                    <a:pt x="156" y="314"/>
                  </a:lnTo>
                  <a:lnTo>
                    <a:pt x="162" y="320"/>
                  </a:lnTo>
                  <a:lnTo>
                    <a:pt x="162" y="324"/>
                  </a:lnTo>
                  <a:lnTo>
                    <a:pt x="160" y="328"/>
                  </a:lnTo>
                  <a:lnTo>
                    <a:pt x="158" y="330"/>
                  </a:lnTo>
                  <a:lnTo>
                    <a:pt x="154" y="334"/>
                  </a:lnTo>
                  <a:lnTo>
                    <a:pt x="152" y="338"/>
                  </a:lnTo>
                  <a:lnTo>
                    <a:pt x="150" y="348"/>
                  </a:lnTo>
                  <a:lnTo>
                    <a:pt x="152" y="360"/>
                  </a:lnTo>
                  <a:lnTo>
                    <a:pt x="154" y="374"/>
                  </a:lnTo>
                  <a:lnTo>
                    <a:pt x="154" y="386"/>
                  </a:lnTo>
                  <a:lnTo>
                    <a:pt x="152" y="406"/>
                  </a:lnTo>
                  <a:lnTo>
                    <a:pt x="152" y="418"/>
                  </a:lnTo>
                  <a:lnTo>
                    <a:pt x="152" y="422"/>
                  </a:lnTo>
                  <a:lnTo>
                    <a:pt x="156" y="424"/>
                  </a:lnTo>
                  <a:lnTo>
                    <a:pt x="158" y="428"/>
                  </a:lnTo>
                  <a:lnTo>
                    <a:pt x="158" y="434"/>
                  </a:lnTo>
                  <a:lnTo>
                    <a:pt x="158" y="444"/>
                  </a:lnTo>
                  <a:lnTo>
                    <a:pt x="154" y="454"/>
                  </a:lnTo>
                  <a:lnTo>
                    <a:pt x="150" y="464"/>
                  </a:lnTo>
                  <a:lnTo>
                    <a:pt x="144" y="472"/>
                  </a:lnTo>
                  <a:lnTo>
                    <a:pt x="138" y="478"/>
                  </a:lnTo>
                  <a:lnTo>
                    <a:pt x="132" y="480"/>
                  </a:lnTo>
                  <a:lnTo>
                    <a:pt x="118" y="482"/>
                  </a:lnTo>
                  <a:lnTo>
                    <a:pt x="110" y="486"/>
                  </a:lnTo>
                  <a:lnTo>
                    <a:pt x="106" y="490"/>
                  </a:lnTo>
                  <a:lnTo>
                    <a:pt x="104" y="494"/>
                  </a:lnTo>
                  <a:lnTo>
                    <a:pt x="104" y="498"/>
                  </a:lnTo>
                  <a:lnTo>
                    <a:pt x="104" y="504"/>
                  </a:lnTo>
                  <a:lnTo>
                    <a:pt x="104" y="510"/>
                  </a:lnTo>
                  <a:lnTo>
                    <a:pt x="102" y="512"/>
                  </a:lnTo>
                  <a:lnTo>
                    <a:pt x="96" y="516"/>
                  </a:lnTo>
                  <a:lnTo>
                    <a:pt x="92" y="518"/>
                  </a:lnTo>
                  <a:lnTo>
                    <a:pt x="92" y="520"/>
                  </a:lnTo>
                  <a:lnTo>
                    <a:pt x="94" y="526"/>
                  </a:lnTo>
                  <a:lnTo>
                    <a:pt x="98" y="536"/>
                  </a:lnTo>
                  <a:lnTo>
                    <a:pt x="98" y="540"/>
                  </a:lnTo>
                  <a:lnTo>
                    <a:pt x="98" y="542"/>
                  </a:lnTo>
                  <a:lnTo>
                    <a:pt x="92" y="548"/>
                  </a:lnTo>
                  <a:lnTo>
                    <a:pt x="84" y="552"/>
                  </a:lnTo>
                  <a:lnTo>
                    <a:pt x="74" y="554"/>
                  </a:lnTo>
                  <a:lnTo>
                    <a:pt x="64" y="558"/>
                  </a:lnTo>
                  <a:lnTo>
                    <a:pt x="56" y="562"/>
                  </a:lnTo>
                  <a:lnTo>
                    <a:pt x="50" y="570"/>
                  </a:lnTo>
                  <a:lnTo>
                    <a:pt x="50" y="574"/>
                  </a:lnTo>
                  <a:lnTo>
                    <a:pt x="50" y="578"/>
                  </a:lnTo>
                  <a:lnTo>
                    <a:pt x="50" y="592"/>
                  </a:lnTo>
                  <a:lnTo>
                    <a:pt x="48" y="600"/>
                  </a:lnTo>
                  <a:lnTo>
                    <a:pt x="46" y="606"/>
                  </a:lnTo>
                  <a:lnTo>
                    <a:pt x="42" y="610"/>
                  </a:lnTo>
                  <a:lnTo>
                    <a:pt x="36" y="618"/>
                  </a:lnTo>
                  <a:lnTo>
                    <a:pt x="34" y="624"/>
                  </a:lnTo>
                  <a:lnTo>
                    <a:pt x="34" y="632"/>
                  </a:lnTo>
                  <a:lnTo>
                    <a:pt x="34" y="642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2" y="650"/>
                  </a:lnTo>
                  <a:lnTo>
                    <a:pt x="18" y="652"/>
                  </a:lnTo>
                  <a:lnTo>
                    <a:pt x="16" y="654"/>
                  </a:lnTo>
                  <a:lnTo>
                    <a:pt x="14" y="660"/>
                  </a:lnTo>
                  <a:lnTo>
                    <a:pt x="16" y="670"/>
                  </a:lnTo>
                  <a:lnTo>
                    <a:pt x="18" y="688"/>
                  </a:lnTo>
                  <a:lnTo>
                    <a:pt x="20" y="698"/>
                  </a:lnTo>
                  <a:lnTo>
                    <a:pt x="18" y="706"/>
                  </a:lnTo>
                  <a:lnTo>
                    <a:pt x="18" y="710"/>
                  </a:lnTo>
                  <a:lnTo>
                    <a:pt x="16" y="714"/>
                  </a:lnTo>
                  <a:lnTo>
                    <a:pt x="18" y="716"/>
                  </a:lnTo>
                  <a:lnTo>
                    <a:pt x="28" y="728"/>
                  </a:lnTo>
                  <a:lnTo>
                    <a:pt x="34" y="734"/>
                  </a:lnTo>
                  <a:lnTo>
                    <a:pt x="42" y="736"/>
                  </a:lnTo>
                  <a:lnTo>
                    <a:pt x="46" y="736"/>
                  </a:lnTo>
                  <a:lnTo>
                    <a:pt x="50" y="732"/>
                  </a:lnTo>
                  <a:lnTo>
                    <a:pt x="54" y="726"/>
                  </a:lnTo>
                  <a:lnTo>
                    <a:pt x="56" y="726"/>
                  </a:lnTo>
                  <a:lnTo>
                    <a:pt x="56" y="730"/>
                  </a:lnTo>
                  <a:lnTo>
                    <a:pt x="56" y="744"/>
                  </a:lnTo>
                  <a:lnTo>
                    <a:pt x="54" y="756"/>
                  </a:lnTo>
                  <a:lnTo>
                    <a:pt x="52" y="760"/>
                  </a:lnTo>
                  <a:lnTo>
                    <a:pt x="48" y="766"/>
                  </a:lnTo>
                  <a:lnTo>
                    <a:pt x="44" y="768"/>
                  </a:lnTo>
                  <a:lnTo>
                    <a:pt x="38" y="770"/>
                  </a:lnTo>
                  <a:lnTo>
                    <a:pt x="22" y="786"/>
                  </a:lnTo>
                  <a:lnTo>
                    <a:pt x="12" y="800"/>
                  </a:lnTo>
                  <a:lnTo>
                    <a:pt x="6" y="812"/>
                  </a:lnTo>
                  <a:lnTo>
                    <a:pt x="2" y="824"/>
                  </a:lnTo>
                  <a:lnTo>
                    <a:pt x="0" y="836"/>
                  </a:lnTo>
                  <a:lnTo>
                    <a:pt x="0" y="844"/>
                  </a:lnTo>
                  <a:lnTo>
                    <a:pt x="2" y="860"/>
                  </a:lnTo>
                  <a:lnTo>
                    <a:pt x="4" y="866"/>
                  </a:lnTo>
                  <a:lnTo>
                    <a:pt x="8" y="870"/>
                  </a:lnTo>
                  <a:lnTo>
                    <a:pt x="16" y="876"/>
                  </a:lnTo>
                  <a:lnTo>
                    <a:pt x="18" y="878"/>
                  </a:lnTo>
                  <a:lnTo>
                    <a:pt x="18" y="882"/>
                  </a:lnTo>
                  <a:lnTo>
                    <a:pt x="18" y="884"/>
                  </a:lnTo>
                  <a:lnTo>
                    <a:pt x="12" y="888"/>
                  </a:lnTo>
                  <a:lnTo>
                    <a:pt x="8" y="892"/>
                  </a:lnTo>
                  <a:lnTo>
                    <a:pt x="6" y="896"/>
                  </a:lnTo>
                  <a:lnTo>
                    <a:pt x="6" y="900"/>
                  </a:lnTo>
                  <a:lnTo>
                    <a:pt x="6" y="902"/>
                  </a:lnTo>
                  <a:lnTo>
                    <a:pt x="12" y="908"/>
                  </a:lnTo>
                  <a:lnTo>
                    <a:pt x="22" y="914"/>
                  </a:lnTo>
                  <a:lnTo>
                    <a:pt x="44" y="926"/>
                  </a:lnTo>
                  <a:lnTo>
                    <a:pt x="54" y="934"/>
                  </a:lnTo>
                  <a:lnTo>
                    <a:pt x="56" y="938"/>
                  </a:lnTo>
                  <a:lnTo>
                    <a:pt x="58" y="944"/>
                  </a:lnTo>
                  <a:lnTo>
                    <a:pt x="62" y="960"/>
                  </a:lnTo>
                  <a:lnTo>
                    <a:pt x="68" y="972"/>
                  </a:lnTo>
                  <a:lnTo>
                    <a:pt x="74" y="980"/>
                  </a:lnTo>
                  <a:lnTo>
                    <a:pt x="80" y="988"/>
                  </a:lnTo>
                  <a:lnTo>
                    <a:pt x="92" y="1004"/>
                  </a:lnTo>
                  <a:lnTo>
                    <a:pt x="96" y="1014"/>
                  </a:lnTo>
                  <a:lnTo>
                    <a:pt x="100" y="1026"/>
                  </a:lnTo>
                  <a:lnTo>
                    <a:pt x="104" y="1040"/>
                  </a:lnTo>
                  <a:lnTo>
                    <a:pt x="108" y="1056"/>
                  </a:lnTo>
                  <a:lnTo>
                    <a:pt x="122" y="1086"/>
                  </a:lnTo>
                  <a:lnTo>
                    <a:pt x="136" y="1114"/>
                  </a:lnTo>
                  <a:lnTo>
                    <a:pt x="142" y="1128"/>
                  </a:lnTo>
                  <a:lnTo>
                    <a:pt x="146" y="1142"/>
                  </a:lnTo>
                  <a:lnTo>
                    <a:pt x="148" y="1152"/>
                  </a:lnTo>
                  <a:lnTo>
                    <a:pt x="152" y="1160"/>
                  </a:lnTo>
                  <a:lnTo>
                    <a:pt x="158" y="1172"/>
                  </a:lnTo>
                  <a:lnTo>
                    <a:pt x="162" y="1180"/>
                  </a:lnTo>
                  <a:lnTo>
                    <a:pt x="164" y="1186"/>
                  </a:lnTo>
                  <a:lnTo>
                    <a:pt x="164" y="1194"/>
                  </a:lnTo>
                  <a:lnTo>
                    <a:pt x="166" y="1202"/>
                  </a:lnTo>
                  <a:lnTo>
                    <a:pt x="172" y="1210"/>
                  </a:lnTo>
                  <a:lnTo>
                    <a:pt x="184" y="1228"/>
                  </a:lnTo>
                  <a:lnTo>
                    <a:pt x="192" y="1238"/>
                  </a:lnTo>
                  <a:lnTo>
                    <a:pt x="198" y="1248"/>
                  </a:lnTo>
                  <a:lnTo>
                    <a:pt x="200" y="1260"/>
                  </a:lnTo>
                  <a:lnTo>
                    <a:pt x="200" y="1274"/>
                  </a:lnTo>
                  <a:lnTo>
                    <a:pt x="200" y="1286"/>
                  </a:lnTo>
                  <a:lnTo>
                    <a:pt x="204" y="1298"/>
                  </a:lnTo>
                  <a:lnTo>
                    <a:pt x="208" y="1308"/>
                  </a:lnTo>
                  <a:lnTo>
                    <a:pt x="214" y="1316"/>
                  </a:lnTo>
                  <a:lnTo>
                    <a:pt x="228" y="1330"/>
                  </a:lnTo>
                  <a:lnTo>
                    <a:pt x="234" y="1338"/>
                  </a:lnTo>
                  <a:lnTo>
                    <a:pt x="238" y="1344"/>
                  </a:lnTo>
                  <a:lnTo>
                    <a:pt x="246" y="1356"/>
                  </a:lnTo>
                  <a:lnTo>
                    <a:pt x="256" y="1368"/>
                  </a:lnTo>
                  <a:lnTo>
                    <a:pt x="278" y="1384"/>
                  </a:lnTo>
                  <a:lnTo>
                    <a:pt x="318" y="1406"/>
                  </a:lnTo>
                  <a:lnTo>
                    <a:pt x="358" y="1428"/>
                  </a:lnTo>
                  <a:lnTo>
                    <a:pt x="380" y="1442"/>
                  </a:lnTo>
                  <a:lnTo>
                    <a:pt x="388" y="1448"/>
                  </a:lnTo>
                  <a:lnTo>
                    <a:pt x="392" y="1454"/>
                  </a:lnTo>
                  <a:lnTo>
                    <a:pt x="396" y="1460"/>
                  </a:lnTo>
                  <a:lnTo>
                    <a:pt x="398" y="1468"/>
                  </a:lnTo>
                  <a:lnTo>
                    <a:pt x="400" y="1474"/>
                  </a:lnTo>
                  <a:lnTo>
                    <a:pt x="404" y="1480"/>
                  </a:lnTo>
                  <a:lnTo>
                    <a:pt x="408" y="1486"/>
                  </a:lnTo>
                  <a:lnTo>
                    <a:pt x="414" y="1490"/>
                  </a:lnTo>
                  <a:lnTo>
                    <a:pt x="426" y="1496"/>
                  </a:lnTo>
                  <a:lnTo>
                    <a:pt x="434" y="1500"/>
                  </a:lnTo>
                  <a:lnTo>
                    <a:pt x="440" y="1506"/>
                  </a:lnTo>
                  <a:lnTo>
                    <a:pt x="438" y="1532"/>
                  </a:lnTo>
                  <a:lnTo>
                    <a:pt x="440" y="1542"/>
                  </a:lnTo>
                  <a:lnTo>
                    <a:pt x="442" y="1546"/>
                  </a:lnTo>
                  <a:lnTo>
                    <a:pt x="442" y="1552"/>
                  </a:lnTo>
                  <a:lnTo>
                    <a:pt x="444" y="1564"/>
                  </a:lnTo>
                  <a:lnTo>
                    <a:pt x="446" y="1574"/>
                  </a:lnTo>
                  <a:lnTo>
                    <a:pt x="448" y="1586"/>
                  </a:lnTo>
                  <a:lnTo>
                    <a:pt x="448" y="1594"/>
                  </a:lnTo>
                  <a:lnTo>
                    <a:pt x="448" y="1604"/>
                  </a:lnTo>
                  <a:lnTo>
                    <a:pt x="446" y="1614"/>
                  </a:lnTo>
                  <a:lnTo>
                    <a:pt x="446" y="1624"/>
                  </a:lnTo>
                  <a:lnTo>
                    <a:pt x="450" y="1640"/>
                  </a:lnTo>
                  <a:lnTo>
                    <a:pt x="452" y="1658"/>
                  </a:lnTo>
                  <a:lnTo>
                    <a:pt x="452" y="1670"/>
                  </a:lnTo>
                  <a:lnTo>
                    <a:pt x="448" y="1686"/>
                  </a:lnTo>
                  <a:lnTo>
                    <a:pt x="444" y="1716"/>
                  </a:lnTo>
                  <a:lnTo>
                    <a:pt x="442" y="1732"/>
                  </a:lnTo>
                  <a:lnTo>
                    <a:pt x="440" y="1742"/>
                  </a:lnTo>
                  <a:lnTo>
                    <a:pt x="440" y="1744"/>
                  </a:lnTo>
                  <a:lnTo>
                    <a:pt x="438" y="1744"/>
                  </a:lnTo>
                  <a:lnTo>
                    <a:pt x="436" y="1744"/>
                  </a:lnTo>
                  <a:lnTo>
                    <a:pt x="434" y="1746"/>
                  </a:lnTo>
                  <a:lnTo>
                    <a:pt x="430" y="1752"/>
                  </a:lnTo>
                  <a:lnTo>
                    <a:pt x="430" y="1760"/>
                  </a:lnTo>
                  <a:lnTo>
                    <a:pt x="430" y="1762"/>
                  </a:lnTo>
                  <a:lnTo>
                    <a:pt x="434" y="1764"/>
                  </a:lnTo>
                  <a:lnTo>
                    <a:pt x="436" y="1768"/>
                  </a:lnTo>
                  <a:lnTo>
                    <a:pt x="436" y="1772"/>
                  </a:lnTo>
                  <a:lnTo>
                    <a:pt x="434" y="1788"/>
                  </a:lnTo>
                  <a:lnTo>
                    <a:pt x="430" y="1808"/>
                  </a:lnTo>
                  <a:lnTo>
                    <a:pt x="432" y="1820"/>
                  </a:lnTo>
                  <a:lnTo>
                    <a:pt x="434" y="1834"/>
                  </a:lnTo>
                  <a:lnTo>
                    <a:pt x="436" y="1846"/>
                  </a:lnTo>
                  <a:lnTo>
                    <a:pt x="436" y="1856"/>
                  </a:lnTo>
                  <a:lnTo>
                    <a:pt x="434" y="1864"/>
                  </a:lnTo>
                  <a:lnTo>
                    <a:pt x="432" y="1870"/>
                  </a:lnTo>
                  <a:lnTo>
                    <a:pt x="428" y="1882"/>
                  </a:lnTo>
                  <a:lnTo>
                    <a:pt x="428" y="1888"/>
                  </a:lnTo>
                  <a:lnTo>
                    <a:pt x="430" y="1894"/>
                  </a:lnTo>
                  <a:lnTo>
                    <a:pt x="432" y="1900"/>
                  </a:lnTo>
                  <a:lnTo>
                    <a:pt x="430" y="1908"/>
                  </a:lnTo>
                  <a:lnTo>
                    <a:pt x="424" y="1928"/>
                  </a:lnTo>
                  <a:lnTo>
                    <a:pt x="418" y="1946"/>
                  </a:lnTo>
                  <a:lnTo>
                    <a:pt x="416" y="1956"/>
                  </a:lnTo>
                  <a:lnTo>
                    <a:pt x="416" y="1964"/>
                  </a:lnTo>
                  <a:lnTo>
                    <a:pt x="416" y="1974"/>
                  </a:lnTo>
                  <a:lnTo>
                    <a:pt x="414" y="1978"/>
                  </a:lnTo>
                  <a:lnTo>
                    <a:pt x="410" y="1986"/>
                  </a:lnTo>
                  <a:lnTo>
                    <a:pt x="408" y="2004"/>
                  </a:lnTo>
                  <a:lnTo>
                    <a:pt x="408" y="2016"/>
                  </a:lnTo>
                  <a:lnTo>
                    <a:pt x="404" y="2024"/>
                  </a:lnTo>
                  <a:lnTo>
                    <a:pt x="400" y="2030"/>
                  </a:lnTo>
                  <a:lnTo>
                    <a:pt x="398" y="2036"/>
                  </a:lnTo>
                  <a:lnTo>
                    <a:pt x="394" y="2040"/>
                  </a:lnTo>
                  <a:lnTo>
                    <a:pt x="392" y="2044"/>
                  </a:lnTo>
                  <a:lnTo>
                    <a:pt x="392" y="2048"/>
                  </a:lnTo>
                  <a:lnTo>
                    <a:pt x="394" y="2056"/>
                  </a:lnTo>
                  <a:lnTo>
                    <a:pt x="400" y="2072"/>
                  </a:lnTo>
                  <a:lnTo>
                    <a:pt x="402" y="2086"/>
                  </a:lnTo>
                  <a:lnTo>
                    <a:pt x="402" y="2098"/>
                  </a:lnTo>
                  <a:lnTo>
                    <a:pt x="400" y="2104"/>
                  </a:lnTo>
                  <a:lnTo>
                    <a:pt x="398" y="2108"/>
                  </a:lnTo>
                  <a:lnTo>
                    <a:pt x="390" y="2116"/>
                  </a:lnTo>
                  <a:lnTo>
                    <a:pt x="386" y="2124"/>
                  </a:lnTo>
                  <a:lnTo>
                    <a:pt x="384" y="2130"/>
                  </a:lnTo>
                  <a:lnTo>
                    <a:pt x="384" y="2138"/>
                  </a:lnTo>
                  <a:lnTo>
                    <a:pt x="388" y="2162"/>
                  </a:lnTo>
                  <a:lnTo>
                    <a:pt x="392" y="2186"/>
                  </a:lnTo>
                  <a:lnTo>
                    <a:pt x="392" y="2200"/>
                  </a:lnTo>
                  <a:lnTo>
                    <a:pt x="392" y="2212"/>
                  </a:lnTo>
                  <a:lnTo>
                    <a:pt x="396" y="2224"/>
                  </a:lnTo>
                  <a:lnTo>
                    <a:pt x="398" y="2230"/>
                  </a:lnTo>
                  <a:lnTo>
                    <a:pt x="398" y="2236"/>
                  </a:lnTo>
                  <a:lnTo>
                    <a:pt x="392" y="2248"/>
                  </a:lnTo>
                  <a:lnTo>
                    <a:pt x="386" y="2262"/>
                  </a:lnTo>
                  <a:lnTo>
                    <a:pt x="386" y="2270"/>
                  </a:lnTo>
                  <a:lnTo>
                    <a:pt x="386" y="2280"/>
                  </a:lnTo>
                  <a:lnTo>
                    <a:pt x="388" y="2288"/>
                  </a:lnTo>
                  <a:lnTo>
                    <a:pt x="388" y="2292"/>
                  </a:lnTo>
                  <a:lnTo>
                    <a:pt x="386" y="2294"/>
                  </a:lnTo>
                  <a:lnTo>
                    <a:pt x="384" y="2298"/>
                  </a:lnTo>
                  <a:lnTo>
                    <a:pt x="380" y="2300"/>
                  </a:lnTo>
                  <a:lnTo>
                    <a:pt x="378" y="2306"/>
                  </a:lnTo>
                  <a:lnTo>
                    <a:pt x="376" y="2314"/>
                  </a:lnTo>
                  <a:lnTo>
                    <a:pt x="374" y="2328"/>
                  </a:lnTo>
                  <a:lnTo>
                    <a:pt x="372" y="2342"/>
                  </a:lnTo>
                  <a:lnTo>
                    <a:pt x="370" y="2354"/>
                  </a:lnTo>
                  <a:lnTo>
                    <a:pt x="362" y="2376"/>
                  </a:lnTo>
                  <a:lnTo>
                    <a:pt x="354" y="2390"/>
                  </a:lnTo>
                  <a:lnTo>
                    <a:pt x="350" y="2402"/>
                  </a:lnTo>
                  <a:lnTo>
                    <a:pt x="348" y="2412"/>
                  </a:lnTo>
                  <a:lnTo>
                    <a:pt x="344" y="2414"/>
                  </a:lnTo>
                  <a:lnTo>
                    <a:pt x="342" y="2420"/>
                  </a:lnTo>
                  <a:lnTo>
                    <a:pt x="338" y="2434"/>
                  </a:lnTo>
                  <a:lnTo>
                    <a:pt x="336" y="2446"/>
                  </a:lnTo>
                  <a:lnTo>
                    <a:pt x="334" y="2452"/>
                  </a:lnTo>
                  <a:lnTo>
                    <a:pt x="334" y="2454"/>
                  </a:lnTo>
                  <a:lnTo>
                    <a:pt x="332" y="2454"/>
                  </a:lnTo>
                  <a:lnTo>
                    <a:pt x="330" y="2452"/>
                  </a:lnTo>
                  <a:lnTo>
                    <a:pt x="328" y="2462"/>
                  </a:lnTo>
                  <a:lnTo>
                    <a:pt x="326" y="2474"/>
                  </a:lnTo>
                  <a:lnTo>
                    <a:pt x="324" y="2480"/>
                  </a:lnTo>
                  <a:lnTo>
                    <a:pt x="320" y="2482"/>
                  </a:lnTo>
                  <a:lnTo>
                    <a:pt x="318" y="2482"/>
                  </a:lnTo>
                  <a:lnTo>
                    <a:pt x="310" y="2480"/>
                  </a:lnTo>
                  <a:lnTo>
                    <a:pt x="308" y="2482"/>
                  </a:lnTo>
                  <a:lnTo>
                    <a:pt x="306" y="2486"/>
                  </a:lnTo>
                  <a:lnTo>
                    <a:pt x="306" y="2498"/>
                  </a:lnTo>
                  <a:lnTo>
                    <a:pt x="306" y="2506"/>
                  </a:lnTo>
                  <a:lnTo>
                    <a:pt x="310" y="2514"/>
                  </a:lnTo>
                  <a:lnTo>
                    <a:pt x="314" y="2522"/>
                  </a:lnTo>
                  <a:lnTo>
                    <a:pt x="314" y="2530"/>
                  </a:lnTo>
                  <a:lnTo>
                    <a:pt x="314" y="2540"/>
                  </a:lnTo>
                  <a:lnTo>
                    <a:pt x="312" y="2552"/>
                  </a:lnTo>
                  <a:lnTo>
                    <a:pt x="314" y="2560"/>
                  </a:lnTo>
                  <a:lnTo>
                    <a:pt x="318" y="2572"/>
                  </a:lnTo>
                  <a:lnTo>
                    <a:pt x="320" y="2576"/>
                  </a:lnTo>
                  <a:lnTo>
                    <a:pt x="322" y="2584"/>
                  </a:lnTo>
                  <a:lnTo>
                    <a:pt x="324" y="2594"/>
                  </a:lnTo>
                  <a:lnTo>
                    <a:pt x="322" y="2606"/>
                  </a:lnTo>
                  <a:lnTo>
                    <a:pt x="320" y="2618"/>
                  </a:lnTo>
                  <a:lnTo>
                    <a:pt x="316" y="2624"/>
                  </a:lnTo>
                  <a:lnTo>
                    <a:pt x="314" y="2626"/>
                  </a:lnTo>
                  <a:lnTo>
                    <a:pt x="310" y="2626"/>
                  </a:lnTo>
                  <a:lnTo>
                    <a:pt x="308" y="2626"/>
                  </a:lnTo>
                  <a:lnTo>
                    <a:pt x="306" y="2628"/>
                  </a:lnTo>
                  <a:lnTo>
                    <a:pt x="304" y="2632"/>
                  </a:lnTo>
                  <a:lnTo>
                    <a:pt x="304" y="2642"/>
                  </a:lnTo>
                  <a:lnTo>
                    <a:pt x="302" y="2658"/>
                  </a:lnTo>
                  <a:lnTo>
                    <a:pt x="298" y="2670"/>
                  </a:lnTo>
                  <a:lnTo>
                    <a:pt x="294" y="2686"/>
                  </a:lnTo>
                  <a:lnTo>
                    <a:pt x="292" y="2692"/>
                  </a:lnTo>
                  <a:lnTo>
                    <a:pt x="292" y="2696"/>
                  </a:lnTo>
                  <a:lnTo>
                    <a:pt x="294" y="2704"/>
                  </a:lnTo>
                  <a:lnTo>
                    <a:pt x="298" y="2712"/>
                  </a:lnTo>
                  <a:lnTo>
                    <a:pt x="302" y="2722"/>
                  </a:lnTo>
                  <a:lnTo>
                    <a:pt x="308" y="2728"/>
                  </a:lnTo>
                  <a:lnTo>
                    <a:pt x="312" y="2732"/>
                  </a:lnTo>
                  <a:lnTo>
                    <a:pt x="316" y="2734"/>
                  </a:lnTo>
                  <a:lnTo>
                    <a:pt x="320" y="2734"/>
                  </a:lnTo>
                  <a:lnTo>
                    <a:pt x="324" y="2732"/>
                  </a:lnTo>
                  <a:lnTo>
                    <a:pt x="328" y="2728"/>
                  </a:lnTo>
                  <a:lnTo>
                    <a:pt x="330" y="2724"/>
                  </a:lnTo>
                  <a:lnTo>
                    <a:pt x="334" y="2716"/>
                  </a:lnTo>
                  <a:lnTo>
                    <a:pt x="336" y="2716"/>
                  </a:lnTo>
                  <a:lnTo>
                    <a:pt x="338" y="2718"/>
                  </a:lnTo>
                  <a:lnTo>
                    <a:pt x="342" y="2722"/>
                  </a:lnTo>
                  <a:lnTo>
                    <a:pt x="346" y="2726"/>
                  </a:lnTo>
                  <a:lnTo>
                    <a:pt x="348" y="2728"/>
                  </a:lnTo>
                  <a:lnTo>
                    <a:pt x="350" y="2730"/>
                  </a:lnTo>
                  <a:lnTo>
                    <a:pt x="350" y="2732"/>
                  </a:lnTo>
                  <a:lnTo>
                    <a:pt x="344" y="2738"/>
                  </a:lnTo>
                  <a:lnTo>
                    <a:pt x="340" y="2744"/>
                  </a:lnTo>
                  <a:lnTo>
                    <a:pt x="340" y="2746"/>
                  </a:lnTo>
                  <a:lnTo>
                    <a:pt x="344" y="2746"/>
                  </a:lnTo>
                  <a:lnTo>
                    <a:pt x="350" y="2748"/>
                  </a:lnTo>
                  <a:lnTo>
                    <a:pt x="354" y="2752"/>
                  </a:lnTo>
                  <a:lnTo>
                    <a:pt x="356" y="2754"/>
                  </a:lnTo>
                  <a:lnTo>
                    <a:pt x="356" y="2760"/>
                  </a:lnTo>
                  <a:lnTo>
                    <a:pt x="356" y="2766"/>
                  </a:lnTo>
                  <a:lnTo>
                    <a:pt x="354" y="2766"/>
                  </a:lnTo>
                  <a:lnTo>
                    <a:pt x="352" y="2764"/>
                  </a:lnTo>
                  <a:lnTo>
                    <a:pt x="348" y="2758"/>
                  </a:lnTo>
                  <a:lnTo>
                    <a:pt x="344" y="2758"/>
                  </a:lnTo>
                  <a:lnTo>
                    <a:pt x="342" y="2760"/>
                  </a:lnTo>
                  <a:lnTo>
                    <a:pt x="342" y="2766"/>
                  </a:lnTo>
                  <a:lnTo>
                    <a:pt x="342" y="2774"/>
                  </a:lnTo>
                  <a:lnTo>
                    <a:pt x="342" y="2778"/>
                  </a:lnTo>
                  <a:lnTo>
                    <a:pt x="340" y="2782"/>
                  </a:lnTo>
                  <a:lnTo>
                    <a:pt x="342" y="2792"/>
                  </a:lnTo>
                  <a:lnTo>
                    <a:pt x="342" y="2798"/>
                  </a:lnTo>
                  <a:lnTo>
                    <a:pt x="342" y="2804"/>
                  </a:lnTo>
                  <a:lnTo>
                    <a:pt x="336" y="2812"/>
                  </a:lnTo>
                  <a:lnTo>
                    <a:pt x="330" y="2820"/>
                  </a:lnTo>
                  <a:lnTo>
                    <a:pt x="330" y="2824"/>
                  </a:lnTo>
                  <a:lnTo>
                    <a:pt x="330" y="2830"/>
                  </a:lnTo>
                  <a:lnTo>
                    <a:pt x="334" y="2840"/>
                  </a:lnTo>
                  <a:lnTo>
                    <a:pt x="332" y="2852"/>
                  </a:lnTo>
                  <a:lnTo>
                    <a:pt x="330" y="2860"/>
                  </a:lnTo>
                  <a:lnTo>
                    <a:pt x="326" y="2864"/>
                  </a:lnTo>
                  <a:lnTo>
                    <a:pt x="324" y="2866"/>
                  </a:lnTo>
                  <a:lnTo>
                    <a:pt x="324" y="2870"/>
                  </a:lnTo>
                  <a:lnTo>
                    <a:pt x="330" y="2872"/>
                  </a:lnTo>
                  <a:lnTo>
                    <a:pt x="336" y="2874"/>
                  </a:lnTo>
                  <a:lnTo>
                    <a:pt x="344" y="2878"/>
                  </a:lnTo>
                  <a:lnTo>
                    <a:pt x="346" y="2882"/>
                  </a:lnTo>
                  <a:lnTo>
                    <a:pt x="348" y="2890"/>
                  </a:lnTo>
                  <a:lnTo>
                    <a:pt x="346" y="2896"/>
                  </a:lnTo>
                  <a:lnTo>
                    <a:pt x="342" y="2904"/>
                  </a:lnTo>
                  <a:lnTo>
                    <a:pt x="338" y="2908"/>
                  </a:lnTo>
                  <a:lnTo>
                    <a:pt x="332" y="2912"/>
                  </a:lnTo>
                  <a:lnTo>
                    <a:pt x="326" y="2916"/>
                  </a:lnTo>
                  <a:lnTo>
                    <a:pt x="320" y="2918"/>
                  </a:lnTo>
                  <a:lnTo>
                    <a:pt x="318" y="2922"/>
                  </a:lnTo>
                  <a:lnTo>
                    <a:pt x="320" y="2926"/>
                  </a:lnTo>
                  <a:lnTo>
                    <a:pt x="322" y="2930"/>
                  </a:lnTo>
                  <a:lnTo>
                    <a:pt x="322" y="2932"/>
                  </a:lnTo>
                  <a:lnTo>
                    <a:pt x="320" y="2936"/>
                  </a:lnTo>
                  <a:lnTo>
                    <a:pt x="316" y="2940"/>
                  </a:lnTo>
                  <a:lnTo>
                    <a:pt x="312" y="2946"/>
                  </a:lnTo>
                  <a:lnTo>
                    <a:pt x="312" y="2954"/>
                  </a:lnTo>
                  <a:lnTo>
                    <a:pt x="312" y="2956"/>
                  </a:lnTo>
                  <a:lnTo>
                    <a:pt x="312" y="2962"/>
                  </a:lnTo>
                  <a:lnTo>
                    <a:pt x="310" y="2974"/>
                  </a:lnTo>
                  <a:lnTo>
                    <a:pt x="308" y="2986"/>
                  </a:lnTo>
                  <a:lnTo>
                    <a:pt x="308" y="2994"/>
                  </a:lnTo>
                  <a:lnTo>
                    <a:pt x="306" y="3000"/>
                  </a:lnTo>
                  <a:lnTo>
                    <a:pt x="300" y="3006"/>
                  </a:lnTo>
                  <a:lnTo>
                    <a:pt x="298" y="3006"/>
                  </a:lnTo>
                  <a:lnTo>
                    <a:pt x="296" y="3006"/>
                  </a:lnTo>
                  <a:lnTo>
                    <a:pt x="298" y="2998"/>
                  </a:lnTo>
                  <a:lnTo>
                    <a:pt x="300" y="2988"/>
                  </a:lnTo>
                  <a:lnTo>
                    <a:pt x="300" y="2984"/>
                  </a:lnTo>
                  <a:lnTo>
                    <a:pt x="296" y="2980"/>
                  </a:lnTo>
                  <a:lnTo>
                    <a:pt x="292" y="2978"/>
                  </a:lnTo>
                  <a:lnTo>
                    <a:pt x="290" y="2974"/>
                  </a:lnTo>
                  <a:lnTo>
                    <a:pt x="290" y="2968"/>
                  </a:lnTo>
                  <a:lnTo>
                    <a:pt x="290" y="2964"/>
                  </a:lnTo>
                  <a:lnTo>
                    <a:pt x="288" y="2962"/>
                  </a:lnTo>
                  <a:lnTo>
                    <a:pt x="282" y="2962"/>
                  </a:lnTo>
                  <a:lnTo>
                    <a:pt x="276" y="2962"/>
                  </a:lnTo>
                  <a:lnTo>
                    <a:pt x="274" y="2964"/>
                  </a:lnTo>
                  <a:lnTo>
                    <a:pt x="274" y="2966"/>
                  </a:lnTo>
                  <a:lnTo>
                    <a:pt x="270" y="2964"/>
                  </a:lnTo>
                  <a:lnTo>
                    <a:pt x="268" y="2964"/>
                  </a:lnTo>
                  <a:lnTo>
                    <a:pt x="266" y="2964"/>
                  </a:lnTo>
                  <a:lnTo>
                    <a:pt x="266" y="2968"/>
                  </a:lnTo>
                  <a:lnTo>
                    <a:pt x="266" y="2972"/>
                  </a:lnTo>
                  <a:lnTo>
                    <a:pt x="264" y="2976"/>
                  </a:lnTo>
                  <a:lnTo>
                    <a:pt x="260" y="2980"/>
                  </a:lnTo>
                  <a:lnTo>
                    <a:pt x="254" y="2986"/>
                  </a:lnTo>
                  <a:lnTo>
                    <a:pt x="238" y="2994"/>
                  </a:lnTo>
                  <a:lnTo>
                    <a:pt x="228" y="3004"/>
                  </a:lnTo>
                  <a:lnTo>
                    <a:pt x="226" y="3008"/>
                  </a:lnTo>
                  <a:lnTo>
                    <a:pt x="224" y="3012"/>
                  </a:lnTo>
                  <a:lnTo>
                    <a:pt x="224" y="3016"/>
                  </a:lnTo>
                  <a:lnTo>
                    <a:pt x="226" y="3020"/>
                  </a:lnTo>
                  <a:lnTo>
                    <a:pt x="232" y="3026"/>
                  </a:lnTo>
                  <a:lnTo>
                    <a:pt x="236" y="3026"/>
                  </a:lnTo>
                  <a:lnTo>
                    <a:pt x="236" y="3024"/>
                  </a:lnTo>
                  <a:lnTo>
                    <a:pt x="238" y="3016"/>
                  </a:lnTo>
                  <a:lnTo>
                    <a:pt x="238" y="3010"/>
                  </a:lnTo>
                  <a:lnTo>
                    <a:pt x="242" y="3006"/>
                  </a:lnTo>
                  <a:lnTo>
                    <a:pt x="244" y="3006"/>
                  </a:lnTo>
                  <a:lnTo>
                    <a:pt x="248" y="3006"/>
                  </a:lnTo>
                  <a:lnTo>
                    <a:pt x="252" y="3012"/>
                  </a:lnTo>
                  <a:lnTo>
                    <a:pt x="256" y="3018"/>
                  </a:lnTo>
                  <a:lnTo>
                    <a:pt x="264" y="3022"/>
                  </a:lnTo>
                  <a:lnTo>
                    <a:pt x="272" y="3024"/>
                  </a:lnTo>
                  <a:lnTo>
                    <a:pt x="274" y="3022"/>
                  </a:lnTo>
                  <a:lnTo>
                    <a:pt x="274" y="3020"/>
                  </a:lnTo>
                  <a:lnTo>
                    <a:pt x="276" y="3016"/>
                  </a:lnTo>
                  <a:lnTo>
                    <a:pt x="278" y="3016"/>
                  </a:lnTo>
                  <a:lnTo>
                    <a:pt x="282" y="3018"/>
                  </a:lnTo>
                  <a:lnTo>
                    <a:pt x="286" y="3024"/>
                  </a:lnTo>
                  <a:lnTo>
                    <a:pt x="290" y="3026"/>
                  </a:lnTo>
                  <a:lnTo>
                    <a:pt x="292" y="3028"/>
                  </a:lnTo>
                  <a:lnTo>
                    <a:pt x="296" y="3030"/>
                  </a:lnTo>
                  <a:lnTo>
                    <a:pt x="296" y="3036"/>
                  </a:lnTo>
                  <a:lnTo>
                    <a:pt x="294" y="3040"/>
                  </a:lnTo>
                  <a:lnTo>
                    <a:pt x="292" y="3040"/>
                  </a:lnTo>
                  <a:lnTo>
                    <a:pt x="286" y="3042"/>
                  </a:lnTo>
                  <a:lnTo>
                    <a:pt x="280" y="3042"/>
                  </a:lnTo>
                  <a:lnTo>
                    <a:pt x="278" y="3044"/>
                  </a:lnTo>
                  <a:lnTo>
                    <a:pt x="276" y="3048"/>
                  </a:lnTo>
                  <a:lnTo>
                    <a:pt x="274" y="3054"/>
                  </a:lnTo>
                  <a:lnTo>
                    <a:pt x="274" y="3056"/>
                  </a:lnTo>
                  <a:lnTo>
                    <a:pt x="280" y="3062"/>
                  </a:lnTo>
                  <a:lnTo>
                    <a:pt x="284" y="3064"/>
                  </a:lnTo>
                  <a:lnTo>
                    <a:pt x="282" y="3064"/>
                  </a:lnTo>
                  <a:lnTo>
                    <a:pt x="272" y="3062"/>
                  </a:lnTo>
                  <a:lnTo>
                    <a:pt x="270" y="3062"/>
                  </a:lnTo>
                  <a:lnTo>
                    <a:pt x="268" y="3066"/>
                  </a:lnTo>
                  <a:lnTo>
                    <a:pt x="266" y="3072"/>
                  </a:lnTo>
                  <a:lnTo>
                    <a:pt x="268" y="3074"/>
                  </a:lnTo>
                  <a:lnTo>
                    <a:pt x="272" y="3074"/>
                  </a:lnTo>
                  <a:lnTo>
                    <a:pt x="282" y="3074"/>
                  </a:lnTo>
                  <a:lnTo>
                    <a:pt x="290" y="3074"/>
                  </a:lnTo>
                  <a:lnTo>
                    <a:pt x="296" y="3076"/>
                  </a:lnTo>
                  <a:lnTo>
                    <a:pt x="300" y="3078"/>
                  </a:lnTo>
                  <a:lnTo>
                    <a:pt x="302" y="3078"/>
                  </a:lnTo>
                  <a:lnTo>
                    <a:pt x="302" y="3074"/>
                  </a:lnTo>
                  <a:lnTo>
                    <a:pt x="304" y="3072"/>
                  </a:lnTo>
                  <a:lnTo>
                    <a:pt x="306" y="3072"/>
                  </a:lnTo>
                  <a:lnTo>
                    <a:pt x="310" y="3076"/>
                  </a:lnTo>
                  <a:lnTo>
                    <a:pt x="312" y="3080"/>
                  </a:lnTo>
                  <a:lnTo>
                    <a:pt x="312" y="3082"/>
                  </a:lnTo>
                  <a:lnTo>
                    <a:pt x="310" y="3084"/>
                  </a:lnTo>
                  <a:lnTo>
                    <a:pt x="308" y="3086"/>
                  </a:lnTo>
                  <a:lnTo>
                    <a:pt x="310" y="3088"/>
                  </a:lnTo>
                  <a:lnTo>
                    <a:pt x="314" y="3096"/>
                  </a:lnTo>
                  <a:lnTo>
                    <a:pt x="318" y="3100"/>
                  </a:lnTo>
                  <a:lnTo>
                    <a:pt x="318" y="3102"/>
                  </a:lnTo>
                  <a:lnTo>
                    <a:pt x="314" y="3100"/>
                  </a:lnTo>
                  <a:lnTo>
                    <a:pt x="300" y="3090"/>
                  </a:lnTo>
                  <a:lnTo>
                    <a:pt x="294" y="3088"/>
                  </a:lnTo>
                  <a:lnTo>
                    <a:pt x="286" y="3088"/>
                  </a:lnTo>
                  <a:lnTo>
                    <a:pt x="272" y="3086"/>
                  </a:lnTo>
                  <a:lnTo>
                    <a:pt x="268" y="3088"/>
                  </a:lnTo>
                  <a:lnTo>
                    <a:pt x="266" y="3088"/>
                  </a:lnTo>
                  <a:lnTo>
                    <a:pt x="268" y="3090"/>
                  </a:lnTo>
                  <a:lnTo>
                    <a:pt x="270" y="3092"/>
                  </a:lnTo>
                  <a:lnTo>
                    <a:pt x="272" y="3092"/>
                  </a:lnTo>
                  <a:lnTo>
                    <a:pt x="274" y="3092"/>
                  </a:lnTo>
                  <a:lnTo>
                    <a:pt x="276" y="3096"/>
                  </a:lnTo>
                  <a:lnTo>
                    <a:pt x="278" y="3100"/>
                  </a:lnTo>
                  <a:lnTo>
                    <a:pt x="282" y="3104"/>
                  </a:lnTo>
                  <a:lnTo>
                    <a:pt x="292" y="3110"/>
                  </a:lnTo>
                  <a:lnTo>
                    <a:pt x="294" y="3112"/>
                  </a:lnTo>
                  <a:lnTo>
                    <a:pt x="294" y="3114"/>
                  </a:lnTo>
                  <a:lnTo>
                    <a:pt x="294" y="3116"/>
                  </a:lnTo>
                  <a:lnTo>
                    <a:pt x="294" y="3120"/>
                  </a:lnTo>
                  <a:lnTo>
                    <a:pt x="292" y="3120"/>
                  </a:lnTo>
                  <a:lnTo>
                    <a:pt x="288" y="3118"/>
                  </a:lnTo>
                  <a:lnTo>
                    <a:pt x="284" y="3116"/>
                  </a:lnTo>
                  <a:lnTo>
                    <a:pt x="280" y="3116"/>
                  </a:lnTo>
                  <a:lnTo>
                    <a:pt x="280" y="3120"/>
                  </a:lnTo>
                  <a:lnTo>
                    <a:pt x="276" y="3132"/>
                  </a:lnTo>
                  <a:lnTo>
                    <a:pt x="276" y="3138"/>
                  </a:lnTo>
                  <a:lnTo>
                    <a:pt x="276" y="3148"/>
                  </a:lnTo>
                  <a:lnTo>
                    <a:pt x="278" y="3168"/>
                  </a:lnTo>
                  <a:lnTo>
                    <a:pt x="280" y="3174"/>
                  </a:lnTo>
                  <a:lnTo>
                    <a:pt x="282" y="3178"/>
                  </a:lnTo>
                  <a:lnTo>
                    <a:pt x="284" y="3178"/>
                  </a:lnTo>
                  <a:lnTo>
                    <a:pt x="284" y="3176"/>
                  </a:lnTo>
                  <a:lnTo>
                    <a:pt x="286" y="3168"/>
                  </a:lnTo>
                  <a:lnTo>
                    <a:pt x="288" y="3160"/>
                  </a:lnTo>
                  <a:lnTo>
                    <a:pt x="290" y="3156"/>
                  </a:lnTo>
                  <a:lnTo>
                    <a:pt x="292" y="3154"/>
                  </a:lnTo>
                  <a:lnTo>
                    <a:pt x="292" y="3158"/>
                  </a:lnTo>
                  <a:lnTo>
                    <a:pt x="292" y="3164"/>
                  </a:lnTo>
                  <a:lnTo>
                    <a:pt x="292" y="3170"/>
                  </a:lnTo>
                  <a:lnTo>
                    <a:pt x="294" y="3176"/>
                  </a:lnTo>
                  <a:lnTo>
                    <a:pt x="298" y="3182"/>
                  </a:lnTo>
                  <a:lnTo>
                    <a:pt x="300" y="3184"/>
                  </a:lnTo>
                  <a:lnTo>
                    <a:pt x="296" y="3182"/>
                  </a:lnTo>
                  <a:lnTo>
                    <a:pt x="290" y="3180"/>
                  </a:lnTo>
                  <a:lnTo>
                    <a:pt x="284" y="3182"/>
                  </a:lnTo>
                  <a:lnTo>
                    <a:pt x="280" y="3184"/>
                  </a:lnTo>
                  <a:lnTo>
                    <a:pt x="280" y="3186"/>
                  </a:lnTo>
                  <a:lnTo>
                    <a:pt x="282" y="3188"/>
                  </a:lnTo>
                  <a:lnTo>
                    <a:pt x="282" y="3190"/>
                  </a:lnTo>
                  <a:lnTo>
                    <a:pt x="280" y="3192"/>
                  </a:lnTo>
                  <a:lnTo>
                    <a:pt x="280" y="3194"/>
                  </a:lnTo>
                  <a:lnTo>
                    <a:pt x="284" y="3198"/>
                  </a:lnTo>
                  <a:lnTo>
                    <a:pt x="296" y="3206"/>
                  </a:lnTo>
                  <a:lnTo>
                    <a:pt x="294" y="3206"/>
                  </a:lnTo>
                  <a:lnTo>
                    <a:pt x="288" y="3206"/>
                  </a:lnTo>
                  <a:lnTo>
                    <a:pt x="280" y="3204"/>
                  </a:lnTo>
                  <a:lnTo>
                    <a:pt x="278" y="3204"/>
                  </a:lnTo>
                  <a:lnTo>
                    <a:pt x="280" y="3206"/>
                  </a:lnTo>
                  <a:lnTo>
                    <a:pt x="288" y="3216"/>
                  </a:lnTo>
                  <a:lnTo>
                    <a:pt x="290" y="3220"/>
                  </a:lnTo>
                  <a:lnTo>
                    <a:pt x="280" y="3214"/>
                  </a:lnTo>
                  <a:lnTo>
                    <a:pt x="274" y="3212"/>
                  </a:lnTo>
                  <a:lnTo>
                    <a:pt x="268" y="3212"/>
                  </a:lnTo>
                  <a:lnTo>
                    <a:pt x="264" y="3214"/>
                  </a:lnTo>
                  <a:lnTo>
                    <a:pt x="264" y="3216"/>
                  </a:lnTo>
                  <a:lnTo>
                    <a:pt x="268" y="3218"/>
                  </a:lnTo>
                  <a:lnTo>
                    <a:pt x="272" y="3220"/>
                  </a:lnTo>
                  <a:lnTo>
                    <a:pt x="274" y="3224"/>
                  </a:lnTo>
                  <a:lnTo>
                    <a:pt x="274" y="3226"/>
                  </a:lnTo>
                  <a:lnTo>
                    <a:pt x="278" y="3228"/>
                  </a:lnTo>
                  <a:lnTo>
                    <a:pt x="282" y="3230"/>
                  </a:lnTo>
                  <a:lnTo>
                    <a:pt x="284" y="3230"/>
                  </a:lnTo>
                  <a:lnTo>
                    <a:pt x="288" y="3230"/>
                  </a:lnTo>
                  <a:lnTo>
                    <a:pt x="292" y="3234"/>
                  </a:lnTo>
                  <a:lnTo>
                    <a:pt x="296" y="3236"/>
                  </a:lnTo>
                  <a:lnTo>
                    <a:pt x="296" y="3238"/>
                  </a:lnTo>
                  <a:lnTo>
                    <a:pt x="288" y="3236"/>
                  </a:lnTo>
                  <a:lnTo>
                    <a:pt x="284" y="3236"/>
                  </a:lnTo>
                  <a:lnTo>
                    <a:pt x="284" y="3238"/>
                  </a:lnTo>
                  <a:lnTo>
                    <a:pt x="288" y="3248"/>
                  </a:lnTo>
                  <a:lnTo>
                    <a:pt x="290" y="3252"/>
                  </a:lnTo>
                  <a:lnTo>
                    <a:pt x="294" y="3252"/>
                  </a:lnTo>
                  <a:lnTo>
                    <a:pt x="298" y="3250"/>
                  </a:lnTo>
                  <a:lnTo>
                    <a:pt x="302" y="3240"/>
                  </a:lnTo>
                  <a:lnTo>
                    <a:pt x="306" y="3234"/>
                  </a:lnTo>
                  <a:lnTo>
                    <a:pt x="308" y="3232"/>
                  </a:lnTo>
                  <a:lnTo>
                    <a:pt x="308" y="3234"/>
                  </a:lnTo>
                  <a:lnTo>
                    <a:pt x="306" y="3242"/>
                  </a:lnTo>
                  <a:lnTo>
                    <a:pt x="300" y="3256"/>
                  </a:lnTo>
                  <a:lnTo>
                    <a:pt x="296" y="3258"/>
                  </a:lnTo>
                  <a:lnTo>
                    <a:pt x="292" y="3258"/>
                  </a:lnTo>
                  <a:lnTo>
                    <a:pt x="288" y="3258"/>
                  </a:lnTo>
                  <a:lnTo>
                    <a:pt x="286" y="3258"/>
                  </a:lnTo>
                  <a:lnTo>
                    <a:pt x="284" y="3260"/>
                  </a:lnTo>
                  <a:lnTo>
                    <a:pt x="284" y="3264"/>
                  </a:lnTo>
                  <a:lnTo>
                    <a:pt x="286" y="3266"/>
                  </a:lnTo>
                  <a:lnTo>
                    <a:pt x="288" y="3268"/>
                  </a:lnTo>
                  <a:lnTo>
                    <a:pt x="288" y="3272"/>
                  </a:lnTo>
                  <a:lnTo>
                    <a:pt x="288" y="3276"/>
                  </a:lnTo>
                  <a:lnTo>
                    <a:pt x="290" y="3276"/>
                  </a:lnTo>
                  <a:lnTo>
                    <a:pt x="292" y="3276"/>
                  </a:lnTo>
                  <a:lnTo>
                    <a:pt x="296" y="3276"/>
                  </a:lnTo>
                  <a:lnTo>
                    <a:pt x="302" y="3278"/>
                  </a:lnTo>
                  <a:lnTo>
                    <a:pt x="306" y="3286"/>
                  </a:lnTo>
                  <a:lnTo>
                    <a:pt x="308" y="3294"/>
                  </a:lnTo>
                  <a:lnTo>
                    <a:pt x="308" y="3298"/>
                  </a:lnTo>
                  <a:lnTo>
                    <a:pt x="306" y="3298"/>
                  </a:lnTo>
                  <a:lnTo>
                    <a:pt x="302" y="3294"/>
                  </a:lnTo>
                  <a:lnTo>
                    <a:pt x="298" y="3288"/>
                  </a:lnTo>
                  <a:lnTo>
                    <a:pt x="296" y="3288"/>
                  </a:lnTo>
                  <a:lnTo>
                    <a:pt x="296" y="3290"/>
                  </a:lnTo>
                  <a:lnTo>
                    <a:pt x="296" y="3294"/>
                  </a:lnTo>
                  <a:lnTo>
                    <a:pt x="298" y="3298"/>
                  </a:lnTo>
                  <a:lnTo>
                    <a:pt x="298" y="3302"/>
                  </a:lnTo>
                  <a:lnTo>
                    <a:pt x="298" y="3304"/>
                  </a:lnTo>
                  <a:lnTo>
                    <a:pt x="300" y="3308"/>
                  </a:lnTo>
                  <a:lnTo>
                    <a:pt x="302" y="3310"/>
                  </a:lnTo>
                  <a:lnTo>
                    <a:pt x="306" y="3308"/>
                  </a:lnTo>
                  <a:lnTo>
                    <a:pt x="308" y="3306"/>
                  </a:lnTo>
                  <a:lnTo>
                    <a:pt x="310" y="3308"/>
                  </a:lnTo>
                  <a:lnTo>
                    <a:pt x="312" y="3310"/>
                  </a:lnTo>
                  <a:lnTo>
                    <a:pt x="314" y="3318"/>
                  </a:lnTo>
                  <a:lnTo>
                    <a:pt x="310" y="3316"/>
                  </a:lnTo>
                  <a:lnTo>
                    <a:pt x="308" y="3316"/>
                  </a:lnTo>
                  <a:lnTo>
                    <a:pt x="308" y="3318"/>
                  </a:lnTo>
                  <a:lnTo>
                    <a:pt x="312" y="3326"/>
                  </a:lnTo>
                  <a:lnTo>
                    <a:pt x="318" y="3332"/>
                  </a:lnTo>
                  <a:lnTo>
                    <a:pt x="322" y="3332"/>
                  </a:lnTo>
                  <a:lnTo>
                    <a:pt x="324" y="3332"/>
                  </a:lnTo>
                  <a:lnTo>
                    <a:pt x="326" y="3322"/>
                  </a:lnTo>
                  <a:lnTo>
                    <a:pt x="330" y="3318"/>
                  </a:lnTo>
                  <a:lnTo>
                    <a:pt x="332" y="3316"/>
                  </a:lnTo>
                  <a:lnTo>
                    <a:pt x="334" y="3314"/>
                  </a:lnTo>
                  <a:lnTo>
                    <a:pt x="334" y="3312"/>
                  </a:lnTo>
                  <a:lnTo>
                    <a:pt x="334" y="3310"/>
                  </a:lnTo>
                  <a:lnTo>
                    <a:pt x="342" y="3312"/>
                  </a:lnTo>
                  <a:lnTo>
                    <a:pt x="348" y="3312"/>
                  </a:lnTo>
                  <a:lnTo>
                    <a:pt x="350" y="3312"/>
                  </a:lnTo>
                  <a:lnTo>
                    <a:pt x="350" y="3310"/>
                  </a:lnTo>
                  <a:lnTo>
                    <a:pt x="344" y="3304"/>
                  </a:lnTo>
                  <a:lnTo>
                    <a:pt x="334" y="3300"/>
                  </a:lnTo>
                  <a:lnTo>
                    <a:pt x="326" y="3294"/>
                  </a:lnTo>
                  <a:lnTo>
                    <a:pt x="324" y="3292"/>
                  </a:lnTo>
                  <a:lnTo>
                    <a:pt x="328" y="3290"/>
                  </a:lnTo>
                  <a:lnTo>
                    <a:pt x="336" y="3294"/>
                  </a:lnTo>
                  <a:lnTo>
                    <a:pt x="350" y="3302"/>
                  </a:lnTo>
                  <a:lnTo>
                    <a:pt x="354" y="3308"/>
                  </a:lnTo>
                  <a:lnTo>
                    <a:pt x="354" y="3314"/>
                  </a:lnTo>
                  <a:lnTo>
                    <a:pt x="352" y="3320"/>
                  </a:lnTo>
                  <a:lnTo>
                    <a:pt x="350" y="3322"/>
                  </a:lnTo>
                  <a:lnTo>
                    <a:pt x="348" y="3324"/>
                  </a:lnTo>
                  <a:lnTo>
                    <a:pt x="350" y="3330"/>
                  </a:lnTo>
                  <a:lnTo>
                    <a:pt x="352" y="3332"/>
                  </a:lnTo>
                  <a:lnTo>
                    <a:pt x="348" y="3328"/>
                  </a:lnTo>
                  <a:lnTo>
                    <a:pt x="342" y="3322"/>
                  </a:lnTo>
                  <a:lnTo>
                    <a:pt x="340" y="3322"/>
                  </a:lnTo>
                  <a:lnTo>
                    <a:pt x="338" y="3326"/>
                  </a:lnTo>
                  <a:lnTo>
                    <a:pt x="334" y="3336"/>
                  </a:lnTo>
                  <a:lnTo>
                    <a:pt x="332" y="3334"/>
                  </a:lnTo>
                  <a:lnTo>
                    <a:pt x="332" y="3330"/>
                  </a:lnTo>
                  <a:lnTo>
                    <a:pt x="330" y="3332"/>
                  </a:lnTo>
                  <a:lnTo>
                    <a:pt x="324" y="3338"/>
                  </a:lnTo>
                  <a:lnTo>
                    <a:pt x="322" y="3340"/>
                  </a:lnTo>
                  <a:lnTo>
                    <a:pt x="320" y="3340"/>
                  </a:lnTo>
                  <a:lnTo>
                    <a:pt x="316" y="3336"/>
                  </a:lnTo>
                  <a:lnTo>
                    <a:pt x="310" y="3330"/>
                  </a:lnTo>
                  <a:lnTo>
                    <a:pt x="306" y="3328"/>
                  </a:lnTo>
                  <a:lnTo>
                    <a:pt x="304" y="3328"/>
                  </a:lnTo>
                  <a:lnTo>
                    <a:pt x="306" y="3332"/>
                  </a:lnTo>
                  <a:lnTo>
                    <a:pt x="310" y="3336"/>
                  </a:lnTo>
                  <a:lnTo>
                    <a:pt x="310" y="3340"/>
                  </a:lnTo>
                  <a:lnTo>
                    <a:pt x="308" y="3344"/>
                  </a:lnTo>
                  <a:lnTo>
                    <a:pt x="306" y="3350"/>
                  </a:lnTo>
                  <a:lnTo>
                    <a:pt x="308" y="3350"/>
                  </a:lnTo>
                  <a:lnTo>
                    <a:pt x="312" y="3352"/>
                  </a:lnTo>
                  <a:lnTo>
                    <a:pt x="310" y="3356"/>
                  </a:lnTo>
                  <a:lnTo>
                    <a:pt x="306" y="3364"/>
                  </a:lnTo>
                  <a:lnTo>
                    <a:pt x="306" y="3368"/>
                  </a:lnTo>
                  <a:lnTo>
                    <a:pt x="306" y="3370"/>
                  </a:lnTo>
                  <a:lnTo>
                    <a:pt x="308" y="3370"/>
                  </a:lnTo>
                  <a:lnTo>
                    <a:pt x="314" y="3366"/>
                  </a:lnTo>
                  <a:lnTo>
                    <a:pt x="316" y="3364"/>
                  </a:lnTo>
                  <a:lnTo>
                    <a:pt x="320" y="3364"/>
                  </a:lnTo>
                  <a:lnTo>
                    <a:pt x="322" y="3366"/>
                  </a:lnTo>
                  <a:lnTo>
                    <a:pt x="324" y="3372"/>
                  </a:lnTo>
                  <a:lnTo>
                    <a:pt x="322" y="3374"/>
                  </a:lnTo>
                  <a:lnTo>
                    <a:pt x="320" y="3374"/>
                  </a:lnTo>
                  <a:lnTo>
                    <a:pt x="316" y="3374"/>
                  </a:lnTo>
                  <a:lnTo>
                    <a:pt x="322" y="3380"/>
                  </a:lnTo>
                  <a:lnTo>
                    <a:pt x="322" y="3382"/>
                  </a:lnTo>
                  <a:lnTo>
                    <a:pt x="318" y="3384"/>
                  </a:lnTo>
                  <a:lnTo>
                    <a:pt x="316" y="3386"/>
                  </a:lnTo>
                  <a:lnTo>
                    <a:pt x="320" y="3388"/>
                  </a:lnTo>
                  <a:lnTo>
                    <a:pt x="328" y="3390"/>
                  </a:lnTo>
                  <a:lnTo>
                    <a:pt x="332" y="3388"/>
                  </a:lnTo>
                  <a:lnTo>
                    <a:pt x="334" y="3384"/>
                  </a:lnTo>
                  <a:lnTo>
                    <a:pt x="334" y="3378"/>
                  </a:lnTo>
                  <a:lnTo>
                    <a:pt x="334" y="3376"/>
                  </a:lnTo>
                  <a:lnTo>
                    <a:pt x="336" y="3374"/>
                  </a:lnTo>
                  <a:lnTo>
                    <a:pt x="340" y="3370"/>
                  </a:lnTo>
                  <a:lnTo>
                    <a:pt x="344" y="3368"/>
                  </a:lnTo>
                  <a:lnTo>
                    <a:pt x="346" y="3366"/>
                  </a:lnTo>
                  <a:lnTo>
                    <a:pt x="346" y="3364"/>
                  </a:lnTo>
                  <a:lnTo>
                    <a:pt x="344" y="3362"/>
                  </a:lnTo>
                  <a:lnTo>
                    <a:pt x="340" y="3360"/>
                  </a:lnTo>
                  <a:lnTo>
                    <a:pt x="340" y="3358"/>
                  </a:lnTo>
                  <a:lnTo>
                    <a:pt x="344" y="3358"/>
                  </a:lnTo>
                  <a:lnTo>
                    <a:pt x="352" y="3358"/>
                  </a:lnTo>
                  <a:lnTo>
                    <a:pt x="354" y="3362"/>
                  </a:lnTo>
                  <a:lnTo>
                    <a:pt x="356" y="3362"/>
                  </a:lnTo>
                  <a:lnTo>
                    <a:pt x="360" y="3360"/>
                  </a:lnTo>
                  <a:lnTo>
                    <a:pt x="364" y="3358"/>
                  </a:lnTo>
                  <a:lnTo>
                    <a:pt x="368" y="3356"/>
                  </a:lnTo>
                  <a:lnTo>
                    <a:pt x="382" y="3356"/>
                  </a:lnTo>
                  <a:lnTo>
                    <a:pt x="392" y="3358"/>
                  </a:lnTo>
                  <a:lnTo>
                    <a:pt x="394" y="3360"/>
                  </a:lnTo>
                  <a:lnTo>
                    <a:pt x="396" y="3362"/>
                  </a:lnTo>
                  <a:lnTo>
                    <a:pt x="392" y="3366"/>
                  </a:lnTo>
                  <a:lnTo>
                    <a:pt x="386" y="3368"/>
                  </a:lnTo>
                  <a:lnTo>
                    <a:pt x="380" y="3366"/>
                  </a:lnTo>
                  <a:lnTo>
                    <a:pt x="372" y="3364"/>
                  </a:lnTo>
                  <a:lnTo>
                    <a:pt x="368" y="3364"/>
                  </a:lnTo>
                  <a:lnTo>
                    <a:pt x="366" y="3366"/>
                  </a:lnTo>
                  <a:lnTo>
                    <a:pt x="362" y="3370"/>
                  </a:lnTo>
                  <a:lnTo>
                    <a:pt x="358" y="3376"/>
                  </a:lnTo>
                  <a:lnTo>
                    <a:pt x="356" y="3376"/>
                  </a:lnTo>
                  <a:lnTo>
                    <a:pt x="354" y="3376"/>
                  </a:lnTo>
                  <a:lnTo>
                    <a:pt x="348" y="3372"/>
                  </a:lnTo>
                  <a:lnTo>
                    <a:pt x="342" y="3374"/>
                  </a:lnTo>
                  <a:lnTo>
                    <a:pt x="338" y="3378"/>
                  </a:lnTo>
                  <a:lnTo>
                    <a:pt x="338" y="3384"/>
                  </a:lnTo>
                  <a:lnTo>
                    <a:pt x="340" y="3388"/>
                  </a:lnTo>
                  <a:lnTo>
                    <a:pt x="338" y="3390"/>
                  </a:lnTo>
                  <a:lnTo>
                    <a:pt x="338" y="3392"/>
                  </a:lnTo>
                  <a:lnTo>
                    <a:pt x="340" y="3396"/>
                  </a:lnTo>
                  <a:lnTo>
                    <a:pt x="342" y="3398"/>
                  </a:lnTo>
                  <a:lnTo>
                    <a:pt x="340" y="3398"/>
                  </a:lnTo>
                  <a:lnTo>
                    <a:pt x="334" y="3396"/>
                  </a:lnTo>
                  <a:lnTo>
                    <a:pt x="326" y="3396"/>
                  </a:lnTo>
                  <a:lnTo>
                    <a:pt x="324" y="3396"/>
                  </a:lnTo>
                  <a:lnTo>
                    <a:pt x="324" y="3398"/>
                  </a:lnTo>
                  <a:lnTo>
                    <a:pt x="326" y="3402"/>
                  </a:lnTo>
                  <a:lnTo>
                    <a:pt x="342" y="3412"/>
                  </a:lnTo>
                  <a:lnTo>
                    <a:pt x="354" y="3418"/>
                  </a:lnTo>
                  <a:lnTo>
                    <a:pt x="356" y="3418"/>
                  </a:lnTo>
                  <a:lnTo>
                    <a:pt x="354" y="3412"/>
                  </a:lnTo>
                  <a:lnTo>
                    <a:pt x="352" y="3406"/>
                  </a:lnTo>
                  <a:lnTo>
                    <a:pt x="352" y="3402"/>
                  </a:lnTo>
                  <a:lnTo>
                    <a:pt x="358" y="3400"/>
                  </a:lnTo>
                  <a:lnTo>
                    <a:pt x="362" y="3398"/>
                  </a:lnTo>
                  <a:lnTo>
                    <a:pt x="364" y="3396"/>
                  </a:lnTo>
                  <a:lnTo>
                    <a:pt x="364" y="3394"/>
                  </a:lnTo>
                  <a:lnTo>
                    <a:pt x="360" y="3390"/>
                  </a:lnTo>
                  <a:lnTo>
                    <a:pt x="356" y="3388"/>
                  </a:lnTo>
                  <a:lnTo>
                    <a:pt x="362" y="3390"/>
                  </a:lnTo>
                  <a:lnTo>
                    <a:pt x="370" y="3392"/>
                  </a:lnTo>
                  <a:lnTo>
                    <a:pt x="374" y="3390"/>
                  </a:lnTo>
                  <a:lnTo>
                    <a:pt x="378" y="3386"/>
                  </a:lnTo>
                  <a:lnTo>
                    <a:pt x="384" y="3382"/>
                  </a:lnTo>
                  <a:lnTo>
                    <a:pt x="392" y="3378"/>
                  </a:lnTo>
                  <a:lnTo>
                    <a:pt x="396" y="3374"/>
                  </a:lnTo>
                  <a:lnTo>
                    <a:pt x="402" y="3372"/>
                  </a:lnTo>
                  <a:lnTo>
                    <a:pt x="406" y="3374"/>
                  </a:lnTo>
                  <a:lnTo>
                    <a:pt x="408" y="3376"/>
                  </a:lnTo>
                  <a:lnTo>
                    <a:pt x="408" y="3378"/>
                  </a:lnTo>
                  <a:lnTo>
                    <a:pt x="406" y="3384"/>
                  </a:lnTo>
                  <a:lnTo>
                    <a:pt x="398" y="3392"/>
                  </a:lnTo>
                  <a:lnTo>
                    <a:pt x="390" y="3396"/>
                  </a:lnTo>
                  <a:lnTo>
                    <a:pt x="384" y="3400"/>
                  </a:lnTo>
                  <a:lnTo>
                    <a:pt x="384" y="3402"/>
                  </a:lnTo>
                  <a:lnTo>
                    <a:pt x="382" y="3404"/>
                  </a:lnTo>
                  <a:lnTo>
                    <a:pt x="380" y="3402"/>
                  </a:lnTo>
                  <a:lnTo>
                    <a:pt x="376" y="3400"/>
                  </a:lnTo>
                  <a:lnTo>
                    <a:pt x="374" y="3402"/>
                  </a:lnTo>
                  <a:lnTo>
                    <a:pt x="374" y="3404"/>
                  </a:lnTo>
                  <a:lnTo>
                    <a:pt x="370" y="3402"/>
                  </a:lnTo>
                  <a:lnTo>
                    <a:pt x="362" y="3404"/>
                  </a:lnTo>
                  <a:lnTo>
                    <a:pt x="358" y="3406"/>
                  </a:lnTo>
                  <a:lnTo>
                    <a:pt x="356" y="3408"/>
                  </a:lnTo>
                  <a:lnTo>
                    <a:pt x="360" y="3414"/>
                  </a:lnTo>
                  <a:lnTo>
                    <a:pt x="366" y="3420"/>
                  </a:lnTo>
                  <a:lnTo>
                    <a:pt x="372" y="3426"/>
                  </a:lnTo>
                  <a:lnTo>
                    <a:pt x="378" y="3430"/>
                  </a:lnTo>
                  <a:lnTo>
                    <a:pt x="382" y="3432"/>
                  </a:lnTo>
                  <a:lnTo>
                    <a:pt x="386" y="3434"/>
                  </a:lnTo>
                  <a:lnTo>
                    <a:pt x="392" y="3438"/>
                  </a:lnTo>
                  <a:lnTo>
                    <a:pt x="402" y="3438"/>
                  </a:lnTo>
                  <a:lnTo>
                    <a:pt x="410" y="3436"/>
                  </a:lnTo>
                  <a:lnTo>
                    <a:pt x="414" y="3434"/>
                  </a:lnTo>
                  <a:lnTo>
                    <a:pt x="416" y="3426"/>
                  </a:lnTo>
                  <a:lnTo>
                    <a:pt x="416" y="3412"/>
                  </a:lnTo>
                  <a:lnTo>
                    <a:pt x="418" y="3400"/>
                  </a:lnTo>
                  <a:lnTo>
                    <a:pt x="420" y="3394"/>
                  </a:lnTo>
                  <a:lnTo>
                    <a:pt x="422" y="3388"/>
                  </a:lnTo>
                  <a:lnTo>
                    <a:pt x="424" y="3378"/>
                  </a:lnTo>
                  <a:lnTo>
                    <a:pt x="424" y="3372"/>
                  </a:lnTo>
                  <a:lnTo>
                    <a:pt x="426" y="3368"/>
                  </a:lnTo>
                  <a:lnTo>
                    <a:pt x="428" y="3366"/>
                  </a:lnTo>
                  <a:lnTo>
                    <a:pt x="432" y="3366"/>
                  </a:lnTo>
                  <a:lnTo>
                    <a:pt x="440" y="3364"/>
                  </a:lnTo>
                  <a:lnTo>
                    <a:pt x="444" y="3362"/>
                  </a:lnTo>
                  <a:lnTo>
                    <a:pt x="450" y="3358"/>
                  </a:lnTo>
                  <a:lnTo>
                    <a:pt x="454" y="3354"/>
                  </a:lnTo>
                  <a:lnTo>
                    <a:pt x="458" y="3354"/>
                  </a:lnTo>
                  <a:lnTo>
                    <a:pt x="462" y="3354"/>
                  </a:lnTo>
                  <a:lnTo>
                    <a:pt x="466" y="3356"/>
                  </a:lnTo>
                  <a:lnTo>
                    <a:pt x="470" y="3350"/>
                  </a:lnTo>
                  <a:lnTo>
                    <a:pt x="476" y="3342"/>
                  </a:lnTo>
                  <a:lnTo>
                    <a:pt x="480" y="3340"/>
                  </a:lnTo>
                  <a:lnTo>
                    <a:pt x="486" y="3340"/>
                  </a:lnTo>
                  <a:lnTo>
                    <a:pt x="496" y="3342"/>
                  </a:lnTo>
                  <a:lnTo>
                    <a:pt x="510" y="3344"/>
                  </a:lnTo>
                  <a:lnTo>
                    <a:pt x="518" y="3348"/>
                  </a:lnTo>
                  <a:lnTo>
                    <a:pt x="520" y="3346"/>
                  </a:lnTo>
                  <a:lnTo>
                    <a:pt x="518" y="3342"/>
                  </a:lnTo>
                  <a:lnTo>
                    <a:pt x="510" y="3328"/>
                  </a:lnTo>
                  <a:lnTo>
                    <a:pt x="500" y="3308"/>
                  </a:lnTo>
                  <a:lnTo>
                    <a:pt x="496" y="3296"/>
                  </a:lnTo>
                  <a:lnTo>
                    <a:pt x="492" y="3282"/>
                  </a:lnTo>
                  <a:lnTo>
                    <a:pt x="490" y="3266"/>
                  </a:lnTo>
                  <a:lnTo>
                    <a:pt x="490" y="3256"/>
                  </a:lnTo>
                  <a:lnTo>
                    <a:pt x="490" y="3246"/>
                  </a:lnTo>
                  <a:lnTo>
                    <a:pt x="494" y="3238"/>
                  </a:lnTo>
                  <a:lnTo>
                    <a:pt x="498" y="3228"/>
                  </a:lnTo>
                  <a:lnTo>
                    <a:pt x="506" y="3222"/>
                  </a:lnTo>
                  <a:lnTo>
                    <a:pt x="518" y="3216"/>
                  </a:lnTo>
                  <a:lnTo>
                    <a:pt x="528" y="3212"/>
                  </a:lnTo>
                  <a:lnTo>
                    <a:pt x="536" y="3208"/>
                  </a:lnTo>
                  <a:lnTo>
                    <a:pt x="542" y="3202"/>
                  </a:lnTo>
                  <a:lnTo>
                    <a:pt x="546" y="3196"/>
                  </a:lnTo>
                  <a:lnTo>
                    <a:pt x="550" y="3180"/>
                  </a:lnTo>
                  <a:lnTo>
                    <a:pt x="552" y="3156"/>
                  </a:lnTo>
                  <a:lnTo>
                    <a:pt x="556" y="3144"/>
                  </a:lnTo>
                  <a:lnTo>
                    <a:pt x="564" y="3134"/>
                  </a:lnTo>
                  <a:lnTo>
                    <a:pt x="572" y="3126"/>
                  </a:lnTo>
                  <a:lnTo>
                    <a:pt x="580" y="3122"/>
                  </a:lnTo>
                  <a:lnTo>
                    <a:pt x="596" y="3112"/>
                  </a:lnTo>
                  <a:lnTo>
                    <a:pt x="602" y="3108"/>
                  </a:lnTo>
                  <a:lnTo>
                    <a:pt x="604" y="3104"/>
                  </a:lnTo>
                  <a:lnTo>
                    <a:pt x="606" y="3100"/>
                  </a:lnTo>
                  <a:lnTo>
                    <a:pt x="610" y="3096"/>
                  </a:lnTo>
                  <a:lnTo>
                    <a:pt x="616" y="3092"/>
                  </a:lnTo>
                  <a:lnTo>
                    <a:pt x="622" y="3086"/>
                  </a:lnTo>
                  <a:lnTo>
                    <a:pt x="624" y="3082"/>
                  </a:lnTo>
                  <a:lnTo>
                    <a:pt x="622" y="3078"/>
                  </a:lnTo>
                  <a:lnTo>
                    <a:pt x="620" y="3074"/>
                  </a:lnTo>
                  <a:lnTo>
                    <a:pt x="620" y="3072"/>
                  </a:lnTo>
                  <a:lnTo>
                    <a:pt x="624" y="3066"/>
                  </a:lnTo>
                  <a:lnTo>
                    <a:pt x="626" y="3060"/>
                  </a:lnTo>
                  <a:lnTo>
                    <a:pt x="626" y="3054"/>
                  </a:lnTo>
                  <a:lnTo>
                    <a:pt x="626" y="3044"/>
                  </a:lnTo>
                  <a:lnTo>
                    <a:pt x="624" y="3038"/>
                  </a:lnTo>
                  <a:lnTo>
                    <a:pt x="620" y="3036"/>
                  </a:lnTo>
                  <a:lnTo>
                    <a:pt x="608" y="3036"/>
                  </a:lnTo>
                  <a:lnTo>
                    <a:pt x="600" y="3034"/>
                  </a:lnTo>
                  <a:lnTo>
                    <a:pt x="590" y="3032"/>
                  </a:lnTo>
                  <a:lnTo>
                    <a:pt x="580" y="3026"/>
                  </a:lnTo>
                  <a:lnTo>
                    <a:pt x="570" y="3016"/>
                  </a:lnTo>
                  <a:lnTo>
                    <a:pt x="554" y="2996"/>
                  </a:lnTo>
                  <a:lnTo>
                    <a:pt x="550" y="2988"/>
                  </a:lnTo>
                  <a:lnTo>
                    <a:pt x="550" y="2982"/>
                  </a:lnTo>
                  <a:lnTo>
                    <a:pt x="550" y="2976"/>
                  </a:lnTo>
                  <a:lnTo>
                    <a:pt x="554" y="2968"/>
                  </a:lnTo>
                  <a:lnTo>
                    <a:pt x="564" y="2948"/>
                  </a:lnTo>
                  <a:lnTo>
                    <a:pt x="570" y="2938"/>
                  </a:lnTo>
                  <a:lnTo>
                    <a:pt x="576" y="2930"/>
                  </a:lnTo>
                  <a:lnTo>
                    <a:pt x="580" y="2928"/>
                  </a:lnTo>
                  <a:lnTo>
                    <a:pt x="584" y="2926"/>
                  </a:lnTo>
                  <a:lnTo>
                    <a:pt x="592" y="2926"/>
                  </a:lnTo>
                  <a:lnTo>
                    <a:pt x="594" y="2924"/>
                  </a:lnTo>
                  <a:lnTo>
                    <a:pt x="598" y="2922"/>
                  </a:lnTo>
                  <a:lnTo>
                    <a:pt x="602" y="2918"/>
                  </a:lnTo>
                  <a:lnTo>
                    <a:pt x="608" y="2916"/>
                  </a:lnTo>
                  <a:lnTo>
                    <a:pt x="622" y="2916"/>
                  </a:lnTo>
                  <a:lnTo>
                    <a:pt x="628" y="2916"/>
                  </a:lnTo>
                  <a:lnTo>
                    <a:pt x="632" y="2914"/>
                  </a:lnTo>
                  <a:lnTo>
                    <a:pt x="634" y="2912"/>
                  </a:lnTo>
                  <a:lnTo>
                    <a:pt x="630" y="2908"/>
                  </a:lnTo>
                  <a:lnTo>
                    <a:pt x="628" y="2902"/>
                  </a:lnTo>
                  <a:lnTo>
                    <a:pt x="630" y="2898"/>
                  </a:lnTo>
                  <a:lnTo>
                    <a:pt x="638" y="2890"/>
                  </a:lnTo>
                  <a:lnTo>
                    <a:pt x="642" y="2886"/>
                  </a:lnTo>
                  <a:lnTo>
                    <a:pt x="646" y="2878"/>
                  </a:lnTo>
                  <a:lnTo>
                    <a:pt x="648" y="2868"/>
                  </a:lnTo>
                  <a:lnTo>
                    <a:pt x="644" y="2856"/>
                  </a:lnTo>
                  <a:lnTo>
                    <a:pt x="644" y="2850"/>
                  </a:lnTo>
                  <a:lnTo>
                    <a:pt x="644" y="2844"/>
                  </a:lnTo>
                  <a:lnTo>
                    <a:pt x="646" y="2836"/>
                  </a:lnTo>
                  <a:lnTo>
                    <a:pt x="648" y="2830"/>
                  </a:lnTo>
                  <a:lnTo>
                    <a:pt x="652" y="2822"/>
                  </a:lnTo>
                  <a:lnTo>
                    <a:pt x="660" y="2816"/>
                  </a:lnTo>
                  <a:lnTo>
                    <a:pt x="668" y="2810"/>
                  </a:lnTo>
                  <a:lnTo>
                    <a:pt x="678" y="2806"/>
                  </a:lnTo>
                  <a:lnTo>
                    <a:pt x="684" y="2802"/>
                  </a:lnTo>
                  <a:lnTo>
                    <a:pt x="682" y="2800"/>
                  </a:lnTo>
                  <a:lnTo>
                    <a:pt x="674" y="2798"/>
                  </a:lnTo>
                  <a:lnTo>
                    <a:pt x="662" y="2794"/>
                  </a:lnTo>
                  <a:lnTo>
                    <a:pt x="658" y="2790"/>
                  </a:lnTo>
                  <a:lnTo>
                    <a:pt x="658" y="2786"/>
                  </a:lnTo>
                  <a:lnTo>
                    <a:pt x="660" y="2782"/>
                  </a:lnTo>
                  <a:lnTo>
                    <a:pt x="664" y="2780"/>
                  </a:lnTo>
                  <a:lnTo>
                    <a:pt x="670" y="2780"/>
                  </a:lnTo>
                  <a:lnTo>
                    <a:pt x="676" y="2780"/>
                  </a:lnTo>
                  <a:lnTo>
                    <a:pt x="682" y="2782"/>
                  </a:lnTo>
                  <a:lnTo>
                    <a:pt x="686" y="2788"/>
                  </a:lnTo>
                  <a:lnTo>
                    <a:pt x="690" y="2792"/>
                  </a:lnTo>
                  <a:lnTo>
                    <a:pt x="692" y="2796"/>
                  </a:lnTo>
                  <a:lnTo>
                    <a:pt x="696" y="2798"/>
                  </a:lnTo>
                  <a:lnTo>
                    <a:pt x="700" y="2798"/>
                  </a:lnTo>
                  <a:lnTo>
                    <a:pt x="704" y="2796"/>
                  </a:lnTo>
                  <a:lnTo>
                    <a:pt x="708" y="2792"/>
                  </a:lnTo>
                  <a:lnTo>
                    <a:pt x="712" y="2786"/>
                  </a:lnTo>
                  <a:lnTo>
                    <a:pt x="714" y="2778"/>
                  </a:lnTo>
                  <a:lnTo>
                    <a:pt x="716" y="2770"/>
                  </a:lnTo>
                  <a:lnTo>
                    <a:pt x="714" y="2762"/>
                  </a:lnTo>
                  <a:lnTo>
                    <a:pt x="708" y="2754"/>
                  </a:lnTo>
                  <a:lnTo>
                    <a:pt x="706" y="2752"/>
                  </a:lnTo>
                  <a:lnTo>
                    <a:pt x="702" y="2752"/>
                  </a:lnTo>
                  <a:lnTo>
                    <a:pt x="678" y="2758"/>
                  </a:lnTo>
                  <a:lnTo>
                    <a:pt x="670" y="2760"/>
                  </a:lnTo>
                  <a:lnTo>
                    <a:pt x="662" y="2758"/>
                  </a:lnTo>
                  <a:lnTo>
                    <a:pt x="658" y="2756"/>
                  </a:lnTo>
                  <a:lnTo>
                    <a:pt x="656" y="2750"/>
                  </a:lnTo>
                  <a:lnTo>
                    <a:pt x="654" y="2744"/>
                  </a:lnTo>
                  <a:lnTo>
                    <a:pt x="656" y="2734"/>
                  </a:lnTo>
                  <a:lnTo>
                    <a:pt x="656" y="2726"/>
                  </a:lnTo>
                  <a:lnTo>
                    <a:pt x="654" y="2716"/>
                  </a:lnTo>
                  <a:lnTo>
                    <a:pt x="650" y="2700"/>
                  </a:lnTo>
                  <a:lnTo>
                    <a:pt x="648" y="2694"/>
                  </a:lnTo>
                  <a:lnTo>
                    <a:pt x="646" y="2690"/>
                  </a:lnTo>
                  <a:lnTo>
                    <a:pt x="648" y="2684"/>
                  </a:lnTo>
                  <a:lnTo>
                    <a:pt x="654" y="2682"/>
                  </a:lnTo>
                  <a:lnTo>
                    <a:pt x="662" y="2680"/>
                  </a:lnTo>
                  <a:lnTo>
                    <a:pt x="668" y="2682"/>
                  </a:lnTo>
                  <a:lnTo>
                    <a:pt x="684" y="2688"/>
                  </a:lnTo>
                  <a:lnTo>
                    <a:pt x="700" y="2696"/>
                  </a:lnTo>
                  <a:lnTo>
                    <a:pt x="708" y="2698"/>
                  </a:lnTo>
                  <a:lnTo>
                    <a:pt x="714" y="2700"/>
                  </a:lnTo>
                  <a:lnTo>
                    <a:pt x="724" y="2700"/>
                  </a:lnTo>
                  <a:lnTo>
                    <a:pt x="728" y="2700"/>
                  </a:lnTo>
                  <a:lnTo>
                    <a:pt x="734" y="2700"/>
                  </a:lnTo>
                  <a:lnTo>
                    <a:pt x="748" y="2694"/>
                  </a:lnTo>
                  <a:lnTo>
                    <a:pt x="762" y="2684"/>
                  </a:lnTo>
                  <a:lnTo>
                    <a:pt x="768" y="2680"/>
                  </a:lnTo>
                  <a:lnTo>
                    <a:pt x="770" y="2676"/>
                  </a:lnTo>
                  <a:lnTo>
                    <a:pt x="770" y="2672"/>
                  </a:lnTo>
                  <a:lnTo>
                    <a:pt x="770" y="2670"/>
                  </a:lnTo>
                  <a:lnTo>
                    <a:pt x="764" y="2664"/>
                  </a:lnTo>
                  <a:lnTo>
                    <a:pt x="762" y="2660"/>
                  </a:lnTo>
                  <a:lnTo>
                    <a:pt x="760" y="2658"/>
                  </a:lnTo>
                  <a:lnTo>
                    <a:pt x="758" y="2650"/>
                  </a:lnTo>
                  <a:lnTo>
                    <a:pt x="762" y="2642"/>
                  </a:lnTo>
                  <a:lnTo>
                    <a:pt x="770" y="2632"/>
                  </a:lnTo>
                  <a:lnTo>
                    <a:pt x="776" y="2622"/>
                  </a:lnTo>
                  <a:lnTo>
                    <a:pt x="778" y="2612"/>
                  </a:lnTo>
                  <a:lnTo>
                    <a:pt x="776" y="2602"/>
                  </a:lnTo>
                  <a:lnTo>
                    <a:pt x="772" y="2598"/>
                  </a:lnTo>
                  <a:lnTo>
                    <a:pt x="770" y="2596"/>
                  </a:lnTo>
                  <a:lnTo>
                    <a:pt x="766" y="2592"/>
                  </a:lnTo>
                  <a:lnTo>
                    <a:pt x="762" y="2588"/>
                  </a:lnTo>
                  <a:lnTo>
                    <a:pt x="760" y="2578"/>
                  </a:lnTo>
                  <a:lnTo>
                    <a:pt x="760" y="2574"/>
                  </a:lnTo>
                  <a:lnTo>
                    <a:pt x="762" y="2572"/>
                  </a:lnTo>
                  <a:lnTo>
                    <a:pt x="768" y="2572"/>
                  </a:lnTo>
                  <a:lnTo>
                    <a:pt x="774" y="2576"/>
                  </a:lnTo>
                  <a:lnTo>
                    <a:pt x="784" y="2582"/>
                  </a:lnTo>
                  <a:lnTo>
                    <a:pt x="792" y="2582"/>
                  </a:lnTo>
                  <a:lnTo>
                    <a:pt x="824" y="2578"/>
                  </a:lnTo>
                  <a:lnTo>
                    <a:pt x="856" y="2574"/>
                  </a:lnTo>
                  <a:lnTo>
                    <a:pt x="890" y="2566"/>
                  </a:lnTo>
                  <a:lnTo>
                    <a:pt x="920" y="2556"/>
                  </a:lnTo>
                  <a:lnTo>
                    <a:pt x="934" y="2550"/>
                  </a:lnTo>
                  <a:lnTo>
                    <a:pt x="944" y="2544"/>
                  </a:lnTo>
                  <a:lnTo>
                    <a:pt x="952" y="2538"/>
                  </a:lnTo>
                  <a:lnTo>
                    <a:pt x="956" y="2534"/>
                  </a:lnTo>
                  <a:lnTo>
                    <a:pt x="958" y="2528"/>
                  </a:lnTo>
                  <a:lnTo>
                    <a:pt x="960" y="2524"/>
                  </a:lnTo>
                  <a:lnTo>
                    <a:pt x="962" y="2516"/>
                  </a:lnTo>
                  <a:lnTo>
                    <a:pt x="966" y="2510"/>
                  </a:lnTo>
                  <a:lnTo>
                    <a:pt x="970" y="2504"/>
                  </a:lnTo>
                  <a:lnTo>
                    <a:pt x="980" y="2492"/>
                  </a:lnTo>
                  <a:lnTo>
                    <a:pt x="986" y="2478"/>
                  </a:lnTo>
                  <a:lnTo>
                    <a:pt x="990" y="2464"/>
                  </a:lnTo>
                  <a:lnTo>
                    <a:pt x="990" y="2444"/>
                  </a:lnTo>
                  <a:lnTo>
                    <a:pt x="990" y="2436"/>
                  </a:lnTo>
                  <a:lnTo>
                    <a:pt x="990" y="2432"/>
                  </a:lnTo>
                  <a:lnTo>
                    <a:pt x="986" y="2432"/>
                  </a:lnTo>
                  <a:lnTo>
                    <a:pt x="984" y="2432"/>
                  </a:lnTo>
                  <a:lnTo>
                    <a:pt x="980" y="2432"/>
                  </a:lnTo>
                  <a:lnTo>
                    <a:pt x="976" y="2432"/>
                  </a:lnTo>
                  <a:lnTo>
                    <a:pt x="970" y="2428"/>
                  </a:lnTo>
                  <a:lnTo>
                    <a:pt x="964" y="2420"/>
                  </a:lnTo>
                  <a:lnTo>
                    <a:pt x="962" y="2410"/>
                  </a:lnTo>
                  <a:lnTo>
                    <a:pt x="962" y="2404"/>
                  </a:lnTo>
                  <a:lnTo>
                    <a:pt x="964" y="2400"/>
                  </a:lnTo>
                  <a:lnTo>
                    <a:pt x="968" y="2396"/>
                  </a:lnTo>
                  <a:lnTo>
                    <a:pt x="970" y="2392"/>
                  </a:lnTo>
                  <a:lnTo>
                    <a:pt x="970" y="2388"/>
                  </a:lnTo>
                  <a:lnTo>
                    <a:pt x="968" y="2380"/>
                  </a:lnTo>
                  <a:lnTo>
                    <a:pt x="962" y="2368"/>
                  </a:lnTo>
                  <a:lnTo>
                    <a:pt x="954" y="2360"/>
                  </a:lnTo>
                  <a:lnTo>
                    <a:pt x="946" y="2354"/>
                  </a:lnTo>
                  <a:lnTo>
                    <a:pt x="928" y="2344"/>
                  </a:lnTo>
                  <a:lnTo>
                    <a:pt x="922" y="2338"/>
                  </a:lnTo>
                  <a:lnTo>
                    <a:pt x="918" y="2332"/>
                  </a:lnTo>
                  <a:lnTo>
                    <a:pt x="918" y="2330"/>
                  </a:lnTo>
                  <a:lnTo>
                    <a:pt x="920" y="2326"/>
                  </a:lnTo>
                  <a:lnTo>
                    <a:pt x="926" y="2316"/>
                  </a:lnTo>
                  <a:lnTo>
                    <a:pt x="928" y="2320"/>
                  </a:lnTo>
                  <a:lnTo>
                    <a:pt x="934" y="2326"/>
                  </a:lnTo>
                  <a:lnTo>
                    <a:pt x="946" y="2332"/>
                  </a:lnTo>
                  <a:lnTo>
                    <a:pt x="952" y="2334"/>
                  </a:lnTo>
                  <a:lnTo>
                    <a:pt x="958" y="2334"/>
                  </a:lnTo>
                  <a:lnTo>
                    <a:pt x="966" y="2336"/>
                  </a:lnTo>
                  <a:lnTo>
                    <a:pt x="976" y="2338"/>
                  </a:lnTo>
                  <a:lnTo>
                    <a:pt x="992" y="2348"/>
                  </a:lnTo>
                  <a:lnTo>
                    <a:pt x="1002" y="2352"/>
                  </a:lnTo>
                  <a:lnTo>
                    <a:pt x="1010" y="2356"/>
                  </a:lnTo>
                  <a:lnTo>
                    <a:pt x="1018" y="2358"/>
                  </a:lnTo>
                  <a:lnTo>
                    <a:pt x="1026" y="2356"/>
                  </a:lnTo>
                  <a:lnTo>
                    <a:pt x="1032" y="2354"/>
                  </a:lnTo>
                  <a:lnTo>
                    <a:pt x="1038" y="2352"/>
                  </a:lnTo>
                  <a:lnTo>
                    <a:pt x="1050" y="2356"/>
                  </a:lnTo>
                  <a:lnTo>
                    <a:pt x="1056" y="2358"/>
                  </a:lnTo>
                  <a:lnTo>
                    <a:pt x="1062" y="2358"/>
                  </a:lnTo>
                  <a:lnTo>
                    <a:pt x="1068" y="2358"/>
                  </a:lnTo>
                  <a:lnTo>
                    <a:pt x="1076" y="2354"/>
                  </a:lnTo>
                  <a:lnTo>
                    <a:pt x="1090" y="2344"/>
                  </a:lnTo>
                  <a:lnTo>
                    <a:pt x="1100" y="2334"/>
                  </a:lnTo>
                  <a:lnTo>
                    <a:pt x="1110" y="2320"/>
                  </a:lnTo>
                  <a:lnTo>
                    <a:pt x="1122" y="2300"/>
                  </a:lnTo>
                  <a:lnTo>
                    <a:pt x="1120" y="2294"/>
                  </a:lnTo>
                  <a:lnTo>
                    <a:pt x="1124" y="2288"/>
                  </a:lnTo>
                  <a:lnTo>
                    <a:pt x="1130" y="2282"/>
                  </a:lnTo>
                  <a:lnTo>
                    <a:pt x="1140" y="2276"/>
                  </a:lnTo>
                  <a:lnTo>
                    <a:pt x="1150" y="2270"/>
                  </a:lnTo>
                  <a:lnTo>
                    <a:pt x="1154" y="2264"/>
                  </a:lnTo>
                  <a:lnTo>
                    <a:pt x="1158" y="2256"/>
                  </a:lnTo>
                  <a:lnTo>
                    <a:pt x="1166" y="2232"/>
                  </a:lnTo>
                  <a:lnTo>
                    <a:pt x="1170" y="2224"/>
                  </a:lnTo>
                  <a:lnTo>
                    <a:pt x="1174" y="2218"/>
                  </a:lnTo>
                  <a:lnTo>
                    <a:pt x="1188" y="2204"/>
                  </a:lnTo>
                  <a:lnTo>
                    <a:pt x="1210" y="2184"/>
                  </a:lnTo>
                  <a:lnTo>
                    <a:pt x="1220" y="2174"/>
                  </a:lnTo>
                  <a:lnTo>
                    <a:pt x="1228" y="2164"/>
                  </a:lnTo>
                  <a:lnTo>
                    <a:pt x="1240" y="2140"/>
                  </a:lnTo>
                  <a:lnTo>
                    <a:pt x="1254" y="2110"/>
                  </a:lnTo>
                  <a:lnTo>
                    <a:pt x="1270" y="2074"/>
                  </a:lnTo>
                  <a:lnTo>
                    <a:pt x="1278" y="2058"/>
                  </a:lnTo>
                  <a:lnTo>
                    <a:pt x="1284" y="2048"/>
                  </a:lnTo>
                  <a:lnTo>
                    <a:pt x="1290" y="2042"/>
                  </a:lnTo>
                  <a:lnTo>
                    <a:pt x="1294" y="2038"/>
                  </a:lnTo>
                  <a:lnTo>
                    <a:pt x="1304" y="2030"/>
                  </a:lnTo>
                  <a:lnTo>
                    <a:pt x="1308" y="2022"/>
                  </a:lnTo>
                  <a:lnTo>
                    <a:pt x="1314" y="2012"/>
                  </a:lnTo>
                  <a:lnTo>
                    <a:pt x="1320" y="1998"/>
                  </a:lnTo>
                  <a:lnTo>
                    <a:pt x="1322" y="1984"/>
                  </a:lnTo>
                  <a:lnTo>
                    <a:pt x="1322" y="1970"/>
                  </a:lnTo>
                  <a:lnTo>
                    <a:pt x="1322" y="1956"/>
                  </a:lnTo>
                  <a:lnTo>
                    <a:pt x="1322" y="1926"/>
                  </a:lnTo>
                  <a:lnTo>
                    <a:pt x="1320" y="1910"/>
                  </a:lnTo>
                  <a:lnTo>
                    <a:pt x="1322" y="1894"/>
                  </a:lnTo>
                  <a:lnTo>
                    <a:pt x="1324" y="1878"/>
                  </a:lnTo>
                  <a:lnTo>
                    <a:pt x="1332" y="1862"/>
                  </a:lnTo>
                  <a:lnTo>
                    <a:pt x="1340" y="1848"/>
                  </a:lnTo>
                  <a:lnTo>
                    <a:pt x="1352" y="1836"/>
                  </a:lnTo>
                  <a:lnTo>
                    <a:pt x="1364" y="1824"/>
                  </a:lnTo>
                  <a:lnTo>
                    <a:pt x="1376" y="1816"/>
                  </a:lnTo>
                  <a:lnTo>
                    <a:pt x="1388" y="1808"/>
                  </a:lnTo>
                  <a:lnTo>
                    <a:pt x="1398" y="1802"/>
                  </a:lnTo>
                  <a:lnTo>
                    <a:pt x="1422" y="1792"/>
                  </a:lnTo>
                  <a:lnTo>
                    <a:pt x="1438" y="1782"/>
                  </a:lnTo>
                  <a:lnTo>
                    <a:pt x="1452" y="1772"/>
                  </a:lnTo>
                  <a:lnTo>
                    <a:pt x="1462" y="1764"/>
                  </a:lnTo>
                  <a:lnTo>
                    <a:pt x="1476" y="1750"/>
                  </a:lnTo>
                  <a:lnTo>
                    <a:pt x="1482" y="1744"/>
                  </a:lnTo>
                  <a:lnTo>
                    <a:pt x="1490" y="1740"/>
                  </a:lnTo>
                  <a:lnTo>
                    <a:pt x="1498" y="1738"/>
                  </a:lnTo>
                  <a:lnTo>
                    <a:pt x="1502" y="1738"/>
                  </a:lnTo>
                  <a:lnTo>
                    <a:pt x="1506" y="1740"/>
                  </a:lnTo>
                  <a:lnTo>
                    <a:pt x="1508" y="1742"/>
                  </a:lnTo>
                  <a:lnTo>
                    <a:pt x="1514" y="1742"/>
                  </a:lnTo>
                  <a:lnTo>
                    <a:pt x="1520" y="1742"/>
                  </a:lnTo>
                  <a:lnTo>
                    <a:pt x="1530" y="1740"/>
                  </a:lnTo>
                  <a:lnTo>
                    <a:pt x="1544" y="1738"/>
                  </a:lnTo>
                  <a:lnTo>
                    <a:pt x="1556" y="1738"/>
                  </a:lnTo>
                  <a:lnTo>
                    <a:pt x="1576" y="1738"/>
                  </a:lnTo>
                  <a:lnTo>
                    <a:pt x="1584" y="1738"/>
                  </a:lnTo>
                  <a:lnTo>
                    <a:pt x="1588" y="1736"/>
                  </a:lnTo>
                  <a:lnTo>
                    <a:pt x="1592" y="1734"/>
                  </a:lnTo>
                  <a:lnTo>
                    <a:pt x="1590" y="1728"/>
                  </a:lnTo>
                  <a:lnTo>
                    <a:pt x="1590" y="1724"/>
                  </a:lnTo>
                  <a:lnTo>
                    <a:pt x="1590" y="1722"/>
                  </a:lnTo>
                  <a:lnTo>
                    <a:pt x="1594" y="1716"/>
                  </a:lnTo>
                  <a:lnTo>
                    <a:pt x="1608" y="1702"/>
                  </a:lnTo>
                  <a:lnTo>
                    <a:pt x="1616" y="1696"/>
                  </a:lnTo>
                  <a:lnTo>
                    <a:pt x="1622" y="1690"/>
                  </a:lnTo>
                  <a:lnTo>
                    <a:pt x="1626" y="1682"/>
                  </a:lnTo>
                  <a:lnTo>
                    <a:pt x="1626" y="1676"/>
                  </a:lnTo>
                  <a:lnTo>
                    <a:pt x="1624" y="1672"/>
                  </a:lnTo>
                  <a:lnTo>
                    <a:pt x="1622" y="1662"/>
                  </a:lnTo>
                  <a:lnTo>
                    <a:pt x="1624" y="1654"/>
                  </a:lnTo>
                  <a:lnTo>
                    <a:pt x="1628" y="1644"/>
                  </a:lnTo>
                  <a:lnTo>
                    <a:pt x="1634" y="1634"/>
                  </a:lnTo>
                  <a:lnTo>
                    <a:pt x="1650" y="1610"/>
                  </a:lnTo>
                  <a:lnTo>
                    <a:pt x="1668" y="1580"/>
                  </a:lnTo>
                  <a:lnTo>
                    <a:pt x="1674" y="1564"/>
                  </a:lnTo>
                  <a:lnTo>
                    <a:pt x="1678" y="1550"/>
                  </a:lnTo>
                  <a:lnTo>
                    <a:pt x="1678" y="1536"/>
                  </a:lnTo>
                  <a:lnTo>
                    <a:pt x="1678" y="1524"/>
                  </a:lnTo>
                  <a:lnTo>
                    <a:pt x="1678" y="1514"/>
                  </a:lnTo>
                  <a:lnTo>
                    <a:pt x="1680" y="1506"/>
                  </a:lnTo>
                  <a:lnTo>
                    <a:pt x="1682" y="1498"/>
                  </a:lnTo>
                  <a:lnTo>
                    <a:pt x="1688" y="1494"/>
                  </a:lnTo>
                  <a:lnTo>
                    <a:pt x="1694" y="1488"/>
                  </a:lnTo>
                  <a:lnTo>
                    <a:pt x="1698" y="1480"/>
                  </a:lnTo>
                  <a:lnTo>
                    <a:pt x="1698" y="1470"/>
                  </a:lnTo>
                  <a:lnTo>
                    <a:pt x="1700" y="1460"/>
                  </a:lnTo>
                  <a:lnTo>
                    <a:pt x="1700" y="1434"/>
                  </a:lnTo>
                  <a:lnTo>
                    <a:pt x="1702" y="1418"/>
                  </a:lnTo>
                  <a:lnTo>
                    <a:pt x="1704" y="1404"/>
                  </a:lnTo>
                  <a:lnTo>
                    <a:pt x="1708" y="1390"/>
                  </a:lnTo>
                  <a:lnTo>
                    <a:pt x="1708" y="1378"/>
                  </a:lnTo>
                  <a:lnTo>
                    <a:pt x="1708" y="1368"/>
                  </a:lnTo>
                  <a:lnTo>
                    <a:pt x="1706" y="1360"/>
                  </a:lnTo>
                  <a:lnTo>
                    <a:pt x="1702" y="1342"/>
                  </a:lnTo>
                  <a:lnTo>
                    <a:pt x="1702" y="1334"/>
                  </a:lnTo>
                  <a:lnTo>
                    <a:pt x="1702" y="1324"/>
                  </a:lnTo>
                  <a:lnTo>
                    <a:pt x="1706" y="1252"/>
                  </a:lnTo>
                  <a:lnTo>
                    <a:pt x="1708" y="1234"/>
                  </a:lnTo>
                  <a:lnTo>
                    <a:pt x="1710" y="1224"/>
                  </a:lnTo>
                  <a:lnTo>
                    <a:pt x="1712" y="1220"/>
                  </a:lnTo>
                  <a:lnTo>
                    <a:pt x="1714" y="1220"/>
                  </a:lnTo>
                  <a:lnTo>
                    <a:pt x="1718" y="1222"/>
                  </a:lnTo>
                  <a:lnTo>
                    <a:pt x="1720" y="1226"/>
                  </a:lnTo>
                  <a:lnTo>
                    <a:pt x="1726" y="1234"/>
                  </a:lnTo>
                  <a:lnTo>
                    <a:pt x="1730" y="1238"/>
                  </a:lnTo>
                  <a:lnTo>
                    <a:pt x="1736" y="1238"/>
                  </a:lnTo>
                  <a:lnTo>
                    <a:pt x="1740" y="1234"/>
                  </a:lnTo>
                  <a:lnTo>
                    <a:pt x="1746" y="1224"/>
                  </a:lnTo>
                  <a:lnTo>
                    <a:pt x="1752" y="1212"/>
                  </a:lnTo>
                  <a:lnTo>
                    <a:pt x="1766" y="1176"/>
                  </a:lnTo>
                  <a:lnTo>
                    <a:pt x="1774" y="1158"/>
                  </a:lnTo>
                  <a:lnTo>
                    <a:pt x="1780" y="1146"/>
                  </a:lnTo>
                  <a:lnTo>
                    <a:pt x="1788" y="1136"/>
                  </a:lnTo>
                  <a:lnTo>
                    <a:pt x="1794" y="1128"/>
                  </a:lnTo>
                  <a:lnTo>
                    <a:pt x="1810" y="1112"/>
                  </a:lnTo>
                  <a:lnTo>
                    <a:pt x="1820" y="1100"/>
                  </a:lnTo>
                  <a:lnTo>
                    <a:pt x="1830" y="1082"/>
                  </a:lnTo>
                  <a:lnTo>
                    <a:pt x="1852" y="1044"/>
                  </a:lnTo>
                  <a:lnTo>
                    <a:pt x="1860" y="1030"/>
                  </a:lnTo>
                  <a:lnTo>
                    <a:pt x="1866" y="1016"/>
                  </a:lnTo>
                  <a:lnTo>
                    <a:pt x="1872" y="1002"/>
                  </a:lnTo>
                  <a:lnTo>
                    <a:pt x="1874" y="988"/>
                  </a:lnTo>
                  <a:lnTo>
                    <a:pt x="1874" y="972"/>
                  </a:lnTo>
                  <a:lnTo>
                    <a:pt x="1872" y="956"/>
                  </a:lnTo>
                  <a:close/>
                  <a:moveTo>
                    <a:pt x="1128" y="2234"/>
                  </a:moveTo>
                  <a:lnTo>
                    <a:pt x="1128" y="2234"/>
                  </a:lnTo>
                  <a:lnTo>
                    <a:pt x="1132" y="2242"/>
                  </a:lnTo>
                  <a:lnTo>
                    <a:pt x="1128" y="2234"/>
                  </a:lnTo>
                  <a:close/>
                  <a:moveTo>
                    <a:pt x="698" y="3490"/>
                  </a:moveTo>
                  <a:lnTo>
                    <a:pt x="698" y="3490"/>
                  </a:lnTo>
                  <a:lnTo>
                    <a:pt x="692" y="3492"/>
                  </a:lnTo>
                  <a:lnTo>
                    <a:pt x="688" y="3490"/>
                  </a:lnTo>
                  <a:lnTo>
                    <a:pt x="684" y="3490"/>
                  </a:lnTo>
                  <a:lnTo>
                    <a:pt x="678" y="3492"/>
                  </a:lnTo>
                  <a:lnTo>
                    <a:pt x="670" y="3496"/>
                  </a:lnTo>
                  <a:lnTo>
                    <a:pt x="666" y="3498"/>
                  </a:lnTo>
                  <a:lnTo>
                    <a:pt x="670" y="3500"/>
                  </a:lnTo>
                  <a:lnTo>
                    <a:pt x="672" y="3500"/>
                  </a:lnTo>
                  <a:lnTo>
                    <a:pt x="678" y="3498"/>
                  </a:lnTo>
                  <a:lnTo>
                    <a:pt x="682" y="3494"/>
                  </a:lnTo>
                  <a:lnTo>
                    <a:pt x="684" y="3496"/>
                  </a:lnTo>
                  <a:lnTo>
                    <a:pt x="686" y="3498"/>
                  </a:lnTo>
                  <a:lnTo>
                    <a:pt x="690" y="3496"/>
                  </a:lnTo>
                  <a:lnTo>
                    <a:pt x="694" y="3496"/>
                  </a:lnTo>
                  <a:lnTo>
                    <a:pt x="696" y="3496"/>
                  </a:lnTo>
                  <a:lnTo>
                    <a:pt x="700" y="3496"/>
                  </a:lnTo>
                  <a:lnTo>
                    <a:pt x="702" y="3494"/>
                  </a:lnTo>
                  <a:lnTo>
                    <a:pt x="704" y="3492"/>
                  </a:lnTo>
                  <a:lnTo>
                    <a:pt x="702" y="3490"/>
                  </a:lnTo>
                  <a:lnTo>
                    <a:pt x="698" y="3490"/>
                  </a:lnTo>
                  <a:close/>
                  <a:moveTo>
                    <a:pt x="294" y="3084"/>
                  </a:moveTo>
                  <a:lnTo>
                    <a:pt x="294" y="3084"/>
                  </a:lnTo>
                  <a:lnTo>
                    <a:pt x="298" y="3086"/>
                  </a:lnTo>
                  <a:lnTo>
                    <a:pt x="300" y="3084"/>
                  </a:lnTo>
                  <a:lnTo>
                    <a:pt x="300" y="3082"/>
                  </a:lnTo>
                  <a:lnTo>
                    <a:pt x="298" y="3080"/>
                  </a:lnTo>
                  <a:lnTo>
                    <a:pt x="292" y="3078"/>
                  </a:lnTo>
                  <a:lnTo>
                    <a:pt x="286" y="3078"/>
                  </a:lnTo>
                  <a:lnTo>
                    <a:pt x="282" y="3078"/>
                  </a:lnTo>
                  <a:lnTo>
                    <a:pt x="276" y="3080"/>
                  </a:lnTo>
                  <a:lnTo>
                    <a:pt x="274" y="3082"/>
                  </a:lnTo>
                  <a:lnTo>
                    <a:pt x="274" y="3084"/>
                  </a:lnTo>
                  <a:lnTo>
                    <a:pt x="280" y="3084"/>
                  </a:lnTo>
                  <a:lnTo>
                    <a:pt x="288" y="3084"/>
                  </a:lnTo>
                  <a:lnTo>
                    <a:pt x="294" y="3084"/>
                  </a:lnTo>
                  <a:close/>
                  <a:moveTo>
                    <a:pt x="338" y="3318"/>
                  </a:moveTo>
                  <a:lnTo>
                    <a:pt x="338" y="3318"/>
                  </a:lnTo>
                  <a:lnTo>
                    <a:pt x="330" y="3322"/>
                  </a:lnTo>
                  <a:lnTo>
                    <a:pt x="328" y="3324"/>
                  </a:lnTo>
                  <a:lnTo>
                    <a:pt x="330" y="3326"/>
                  </a:lnTo>
                  <a:lnTo>
                    <a:pt x="334" y="3326"/>
                  </a:lnTo>
                  <a:lnTo>
                    <a:pt x="338" y="3322"/>
                  </a:lnTo>
                  <a:lnTo>
                    <a:pt x="338" y="3318"/>
                  </a:lnTo>
                  <a:close/>
                  <a:moveTo>
                    <a:pt x="292" y="3034"/>
                  </a:moveTo>
                  <a:lnTo>
                    <a:pt x="292" y="3034"/>
                  </a:lnTo>
                  <a:lnTo>
                    <a:pt x="290" y="3032"/>
                  </a:lnTo>
                  <a:lnTo>
                    <a:pt x="288" y="3030"/>
                  </a:lnTo>
                  <a:lnTo>
                    <a:pt x="284" y="3030"/>
                  </a:lnTo>
                  <a:lnTo>
                    <a:pt x="282" y="3034"/>
                  </a:lnTo>
                  <a:lnTo>
                    <a:pt x="284" y="3036"/>
                  </a:lnTo>
                  <a:lnTo>
                    <a:pt x="286" y="3038"/>
                  </a:lnTo>
                  <a:lnTo>
                    <a:pt x="290" y="3036"/>
                  </a:lnTo>
                  <a:lnTo>
                    <a:pt x="292" y="3034"/>
                  </a:lnTo>
                  <a:close/>
                  <a:moveTo>
                    <a:pt x="420" y="3442"/>
                  </a:moveTo>
                  <a:lnTo>
                    <a:pt x="420" y="3442"/>
                  </a:lnTo>
                  <a:lnTo>
                    <a:pt x="420" y="3446"/>
                  </a:lnTo>
                  <a:lnTo>
                    <a:pt x="424" y="3452"/>
                  </a:lnTo>
                  <a:lnTo>
                    <a:pt x="440" y="3462"/>
                  </a:lnTo>
                  <a:lnTo>
                    <a:pt x="444" y="3464"/>
                  </a:lnTo>
                  <a:lnTo>
                    <a:pt x="444" y="3462"/>
                  </a:lnTo>
                  <a:lnTo>
                    <a:pt x="442" y="3458"/>
                  </a:lnTo>
                  <a:lnTo>
                    <a:pt x="438" y="3454"/>
                  </a:lnTo>
                  <a:lnTo>
                    <a:pt x="430" y="3446"/>
                  </a:lnTo>
                  <a:lnTo>
                    <a:pt x="434" y="3448"/>
                  </a:lnTo>
                  <a:lnTo>
                    <a:pt x="438" y="3450"/>
                  </a:lnTo>
                  <a:lnTo>
                    <a:pt x="442" y="3450"/>
                  </a:lnTo>
                  <a:lnTo>
                    <a:pt x="442" y="3448"/>
                  </a:lnTo>
                  <a:lnTo>
                    <a:pt x="440" y="3444"/>
                  </a:lnTo>
                  <a:lnTo>
                    <a:pt x="436" y="3438"/>
                  </a:lnTo>
                  <a:lnTo>
                    <a:pt x="434" y="3432"/>
                  </a:lnTo>
                  <a:lnTo>
                    <a:pt x="434" y="3420"/>
                  </a:lnTo>
                  <a:lnTo>
                    <a:pt x="434" y="3418"/>
                  </a:lnTo>
                  <a:lnTo>
                    <a:pt x="434" y="3420"/>
                  </a:lnTo>
                  <a:lnTo>
                    <a:pt x="430" y="3422"/>
                  </a:lnTo>
                  <a:lnTo>
                    <a:pt x="426" y="3428"/>
                  </a:lnTo>
                  <a:lnTo>
                    <a:pt x="426" y="3432"/>
                  </a:lnTo>
                  <a:lnTo>
                    <a:pt x="426" y="3436"/>
                  </a:lnTo>
                  <a:lnTo>
                    <a:pt x="424" y="3436"/>
                  </a:lnTo>
                  <a:lnTo>
                    <a:pt x="422" y="3436"/>
                  </a:lnTo>
                  <a:lnTo>
                    <a:pt x="420" y="3442"/>
                  </a:lnTo>
                  <a:close/>
                  <a:moveTo>
                    <a:pt x="272" y="3186"/>
                  </a:moveTo>
                  <a:lnTo>
                    <a:pt x="272" y="3186"/>
                  </a:lnTo>
                  <a:lnTo>
                    <a:pt x="270" y="3186"/>
                  </a:lnTo>
                  <a:lnTo>
                    <a:pt x="272" y="3180"/>
                  </a:lnTo>
                  <a:lnTo>
                    <a:pt x="274" y="3174"/>
                  </a:lnTo>
                  <a:lnTo>
                    <a:pt x="274" y="3168"/>
                  </a:lnTo>
                  <a:lnTo>
                    <a:pt x="274" y="3150"/>
                  </a:lnTo>
                  <a:lnTo>
                    <a:pt x="272" y="3136"/>
                  </a:lnTo>
                  <a:lnTo>
                    <a:pt x="272" y="3132"/>
                  </a:lnTo>
                  <a:lnTo>
                    <a:pt x="270" y="3132"/>
                  </a:lnTo>
                  <a:lnTo>
                    <a:pt x="266" y="3132"/>
                  </a:lnTo>
                  <a:lnTo>
                    <a:pt x="264" y="3130"/>
                  </a:lnTo>
                  <a:lnTo>
                    <a:pt x="262" y="3130"/>
                  </a:lnTo>
                  <a:lnTo>
                    <a:pt x="258" y="3132"/>
                  </a:lnTo>
                  <a:lnTo>
                    <a:pt x="252" y="3136"/>
                  </a:lnTo>
                  <a:lnTo>
                    <a:pt x="250" y="3138"/>
                  </a:lnTo>
                  <a:lnTo>
                    <a:pt x="252" y="3140"/>
                  </a:lnTo>
                  <a:lnTo>
                    <a:pt x="254" y="3142"/>
                  </a:lnTo>
                  <a:lnTo>
                    <a:pt x="254" y="3144"/>
                  </a:lnTo>
                  <a:lnTo>
                    <a:pt x="254" y="3146"/>
                  </a:lnTo>
                  <a:lnTo>
                    <a:pt x="256" y="3148"/>
                  </a:lnTo>
                  <a:lnTo>
                    <a:pt x="258" y="3150"/>
                  </a:lnTo>
                  <a:lnTo>
                    <a:pt x="260" y="3154"/>
                  </a:lnTo>
                  <a:lnTo>
                    <a:pt x="258" y="3164"/>
                  </a:lnTo>
                  <a:lnTo>
                    <a:pt x="256" y="3166"/>
                  </a:lnTo>
                  <a:lnTo>
                    <a:pt x="252" y="3164"/>
                  </a:lnTo>
                  <a:lnTo>
                    <a:pt x="250" y="3162"/>
                  </a:lnTo>
                  <a:lnTo>
                    <a:pt x="246" y="3162"/>
                  </a:lnTo>
                  <a:lnTo>
                    <a:pt x="244" y="3164"/>
                  </a:lnTo>
                  <a:lnTo>
                    <a:pt x="242" y="3162"/>
                  </a:lnTo>
                  <a:lnTo>
                    <a:pt x="238" y="3162"/>
                  </a:lnTo>
                  <a:lnTo>
                    <a:pt x="236" y="3164"/>
                  </a:lnTo>
                  <a:lnTo>
                    <a:pt x="234" y="3168"/>
                  </a:lnTo>
                  <a:lnTo>
                    <a:pt x="236" y="3172"/>
                  </a:lnTo>
                  <a:lnTo>
                    <a:pt x="238" y="3178"/>
                  </a:lnTo>
                  <a:lnTo>
                    <a:pt x="242" y="3184"/>
                  </a:lnTo>
                  <a:lnTo>
                    <a:pt x="244" y="3190"/>
                  </a:lnTo>
                  <a:lnTo>
                    <a:pt x="246" y="3194"/>
                  </a:lnTo>
                  <a:lnTo>
                    <a:pt x="248" y="3200"/>
                  </a:lnTo>
                  <a:lnTo>
                    <a:pt x="250" y="3200"/>
                  </a:lnTo>
                  <a:lnTo>
                    <a:pt x="252" y="3200"/>
                  </a:lnTo>
                  <a:lnTo>
                    <a:pt x="254" y="3196"/>
                  </a:lnTo>
                  <a:lnTo>
                    <a:pt x="254" y="3190"/>
                  </a:lnTo>
                  <a:lnTo>
                    <a:pt x="252" y="3184"/>
                  </a:lnTo>
                  <a:lnTo>
                    <a:pt x="250" y="3180"/>
                  </a:lnTo>
                  <a:lnTo>
                    <a:pt x="252" y="3178"/>
                  </a:lnTo>
                  <a:lnTo>
                    <a:pt x="254" y="3178"/>
                  </a:lnTo>
                  <a:lnTo>
                    <a:pt x="258" y="3182"/>
                  </a:lnTo>
                  <a:lnTo>
                    <a:pt x="262" y="3184"/>
                  </a:lnTo>
                  <a:lnTo>
                    <a:pt x="262" y="3186"/>
                  </a:lnTo>
                  <a:lnTo>
                    <a:pt x="260" y="3186"/>
                  </a:lnTo>
                  <a:lnTo>
                    <a:pt x="258" y="3190"/>
                  </a:lnTo>
                  <a:lnTo>
                    <a:pt x="258" y="3192"/>
                  </a:lnTo>
                  <a:lnTo>
                    <a:pt x="258" y="3194"/>
                  </a:lnTo>
                  <a:lnTo>
                    <a:pt x="258" y="3198"/>
                  </a:lnTo>
                  <a:lnTo>
                    <a:pt x="258" y="3202"/>
                  </a:lnTo>
                  <a:lnTo>
                    <a:pt x="258" y="3206"/>
                  </a:lnTo>
                  <a:lnTo>
                    <a:pt x="260" y="3208"/>
                  </a:lnTo>
                  <a:lnTo>
                    <a:pt x="266" y="3208"/>
                  </a:lnTo>
                  <a:lnTo>
                    <a:pt x="270" y="3208"/>
                  </a:lnTo>
                  <a:lnTo>
                    <a:pt x="272" y="3206"/>
                  </a:lnTo>
                  <a:lnTo>
                    <a:pt x="274" y="3200"/>
                  </a:lnTo>
                  <a:lnTo>
                    <a:pt x="274" y="3194"/>
                  </a:lnTo>
                  <a:lnTo>
                    <a:pt x="276" y="3192"/>
                  </a:lnTo>
                  <a:lnTo>
                    <a:pt x="276" y="3190"/>
                  </a:lnTo>
                  <a:lnTo>
                    <a:pt x="276" y="3188"/>
                  </a:lnTo>
                  <a:lnTo>
                    <a:pt x="276" y="3186"/>
                  </a:lnTo>
                  <a:lnTo>
                    <a:pt x="272" y="31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1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9" name="Freeform 6151"/>
            <p:cNvSpPr/>
            <p:nvPr/>
          </p:nvSpPr>
          <p:spPr>
            <a:xfrm>
              <a:off x="9621000" y="3722760"/>
              <a:ext cx="1182240" cy="953280"/>
            </a:xfrm>
            <a:custGeom>
              <a:avLst/>
              <a:gdLst>
                <a:gd name="textAreaLeft" fmla="*/ 0 w 1182240"/>
                <a:gd name="textAreaRight" fmla="*/ 1182600 w 1182240"/>
                <a:gd name="textAreaTop" fmla="*/ 0 h 953280"/>
                <a:gd name="textAreaBottom" fmla="*/ 953640 h 953280"/>
              </a:gdLst>
              <a:ahLst/>
              <a:cxnLst/>
              <a:rect l="textAreaLeft" t="textAreaTop" r="textAreaRight" b="textAreaBottom"/>
              <a:pathLst>
                <a:path w="2690" h="2404">
                  <a:moveTo>
                    <a:pt x="692" y="12"/>
                  </a:moveTo>
                  <a:lnTo>
                    <a:pt x="692" y="12"/>
                  </a:lnTo>
                  <a:lnTo>
                    <a:pt x="698" y="14"/>
                  </a:lnTo>
                  <a:lnTo>
                    <a:pt x="702" y="18"/>
                  </a:lnTo>
                  <a:lnTo>
                    <a:pt x="708" y="20"/>
                  </a:lnTo>
                  <a:lnTo>
                    <a:pt x="714" y="20"/>
                  </a:lnTo>
                  <a:lnTo>
                    <a:pt x="716" y="20"/>
                  </a:lnTo>
                  <a:lnTo>
                    <a:pt x="714" y="18"/>
                  </a:lnTo>
                  <a:lnTo>
                    <a:pt x="712" y="16"/>
                  </a:lnTo>
                  <a:lnTo>
                    <a:pt x="710" y="12"/>
                  </a:lnTo>
                  <a:lnTo>
                    <a:pt x="708" y="12"/>
                  </a:lnTo>
                  <a:lnTo>
                    <a:pt x="710" y="12"/>
                  </a:lnTo>
                  <a:lnTo>
                    <a:pt x="714" y="12"/>
                  </a:lnTo>
                  <a:lnTo>
                    <a:pt x="718" y="16"/>
                  </a:lnTo>
                  <a:lnTo>
                    <a:pt x="722" y="18"/>
                  </a:lnTo>
                  <a:lnTo>
                    <a:pt x="728" y="18"/>
                  </a:lnTo>
                  <a:lnTo>
                    <a:pt x="730" y="16"/>
                  </a:lnTo>
                  <a:lnTo>
                    <a:pt x="730" y="12"/>
                  </a:lnTo>
                  <a:lnTo>
                    <a:pt x="724" y="6"/>
                  </a:lnTo>
                  <a:lnTo>
                    <a:pt x="714" y="2"/>
                  </a:lnTo>
                  <a:lnTo>
                    <a:pt x="708" y="0"/>
                  </a:lnTo>
                  <a:lnTo>
                    <a:pt x="702" y="2"/>
                  </a:lnTo>
                  <a:lnTo>
                    <a:pt x="694" y="4"/>
                  </a:lnTo>
                  <a:lnTo>
                    <a:pt x="688" y="8"/>
                  </a:lnTo>
                  <a:lnTo>
                    <a:pt x="688" y="10"/>
                  </a:lnTo>
                  <a:lnTo>
                    <a:pt x="692" y="12"/>
                  </a:lnTo>
                  <a:close/>
                  <a:moveTo>
                    <a:pt x="742" y="352"/>
                  </a:moveTo>
                  <a:lnTo>
                    <a:pt x="742" y="352"/>
                  </a:lnTo>
                  <a:lnTo>
                    <a:pt x="740" y="350"/>
                  </a:lnTo>
                  <a:lnTo>
                    <a:pt x="736" y="352"/>
                  </a:lnTo>
                  <a:lnTo>
                    <a:pt x="732" y="358"/>
                  </a:lnTo>
                  <a:lnTo>
                    <a:pt x="728" y="366"/>
                  </a:lnTo>
                  <a:lnTo>
                    <a:pt x="724" y="382"/>
                  </a:lnTo>
                  <a:lnTo>
                    <a:pt x="724" y="386"/>
                  </a:lnTo>
                  <a:lnTo>
                    <a:pt x="724" y="388"/>
                  </a:lnTo>
                  <a:lnTo>
                    <a:pt x="726" y="388"/>
                  </a:lnTo>
                  <a:lnTo>
                    <a:pt x="736" y="382"/>
                  </a:lnTo>
                  <a:lnTo>
                    <a:pt x="742" y="374"/>
                  </a:lnTo>
                  <a:lnTo>
                    <a:pt x="744" y="364"/>
                  </a:lnTo>
                  <a:lnTo>
                    <a:pt x="742" y="352"/>
                  </a:lnTo>
                  <a:close/>
                  <a:moveTo>
                    <a:pt x="696" y="550"/>
                  </a:moveTo>
                  <a:lnTo>
                    <a:pt x="696" y="550"/>
                  </a:lnTo>
                  <a:lnTo>
                    <a:pt x="692" y="548"/>
                  </a:lnTo>
                  <a:lnTo>
                    <a:pt x="690" y="548"/>
                  </a:lnTo>
                  <a:lnTo>
                    <a:pt x="690" y="552"/>
                  </a:lnTo>
                  <a:lnTo>
                    <a:pt x="692" y="556"/>
                  </a:lnTo>
                  <a:lnTo>
                    <a:pt x="700" y="566"/>
                  </a:lnTo>
                  <a:lnTo>
                    <a:pt x="710" y="578"/>
                  </a:lnTo>
                  <a:lnTo>
                    <a:pt x="714" y="580"/>
                  </a:lnTo>
                  <a:lnTo>
                    <a:pt x="718" y="578"/>
                  </a:lnTo>
                  <a:lnTo>
                    <a:pt x="724" y="576"/>
                  </a:lnTo>
                  <a:lnTo>
                    <a:pt x="728" y="574"/>
                  </a:lnTo>
                  <a:lnTo>
                    <a:pt x="734" y="568"/>
                  </a:lnTo>
                  <a:lnTo>
                    <a:pt x="736" y="564"/>
                  </a:lnTo>
                  <a:lnTo>
                    <a:pt x="738" y="558"/>
                  </a:lnTo>
                  <a:lnTo>
                    <a:pt x="736" y="552"/>
                  </a:lnTo>
                  <a:lnTo>
                    <a:pt x="730" y="546"/>
                  </a:lnTo>
                  <a:lnTo>
                    <a:pt x="728" y="544"/>
                  </a:lnTo>
                  <a:lnTo>
                    <a:pt x="724" y="546"/>
                  </a:lnTo>
                  <a:lnTo>
                    <a:pt x="722" y="548"/>
                  </a:lnTo>
                  <a:lnTo>
                    <a:pt x="718" y="552"/>
                  </a:lnTo>
                  <a:lnTo>
                    <a:pt x="712" y="554"/>
                  </a:lnTo>
                  <a:lnTo>
                    <a:pt x="706" y="554"/>
                  </a:lnTo>
                  <a:lnTo>
                    <a:pt x="696" y="550"/>
                  </a:lnTo>
                  <a:close/>
                  <a:moveTo>
                    <a:pt x="936" y="688"/>
                  </a:moveTo>
                  <a:lnTo>
                    <a:pt x="936" y="688"/>
                  </a:lnTo>
                  <a:lnTo>
                    <a:pt x="938" y="696"/>
                  </a:lnTo>
                  <a:lnTo>
                    <a:pt x="940" y="696"/>
                  </a:lnTo>
                  <a:lnTo>
                    <a:pt x="942" y="696"/>
                  </a:lnTo>
                  <a:lnTo>
                    <a:pt x="946" y="692"/>
                  </a:lnTo>
                  <a:lnTo>
                    <a:pt x="950" y="684"/>
                  </a:lnTo>
                  <a:lnTo>
                    <a:pt x="950" y="680"/>
                  </a:lnTo>
                  <a:lnTo>
                    <a:pt x="950" y="678"/>
                  </a:lnTo>
                  <a:lnTo>
                    <a:pt x="946" y="676"/>
                  </a:lnTo>
                  <a:lnTo>
                    <a:pt x="942" y="676"/>
                  </a:lnTo>
                  <a:lnTo>
                    <a:pt x="940" y="676"/>
                  </a:lnTo>
                  <a:lnTo>
                    <a:pt x="936" y="680"/>
                  </a:lnTo>
                  <a:lnTo>
                    <a:pt x="934" y="684"/>
                  </a:lnTo>
                  <a:lnTo>
                    <a:pt x="936" y="688"/>
                  </a:lnTo>
                  <a:close/>
                  <a:moveTo>
                    <a:pt x="1610" y="556"/>
                  </a:moveTo>
                  <a:lnTo>
                    <a:pt x="1610" y="556"/>
                  </a:lnTo>
                  <a:lnTo>
                    <a:pt x="1616" y="560"/>
                  </a:lnTo>
                  <a:lnTo>
                    <a:pt x="1624" y="562"/>
                  </a:lnTo>
                  <a:lnTo>
                    <a:pt x="1632" y="564"/>
                  </a:lnTo>
                  <a:lnTo>
                    <a:pt x="1634" y="564"/>
                  </a:lnTo>
                  <a:lnTo>
                    <a:pt x="1634" y="562"/>
                  </a:lnTo>
                  <a:lnTo>
                    <a:pt x="1628" y="558"/>
                  </a:lnTo>
                  <a:lnTo>
                    <a:pt x="1618" y="552"/>
                  </a:lnTo>
                  <a:lnTo>
                    <a:pt x="1610" y="550"/>
                  </a:lnTo>
                  <a:lnTo>
                    <a:pt x="1610" y="552"/>
                  </a:lnTo>
                  <a:lnTo>
                    <a:pt x="1610" y="556"/>
                  </a:lnTo>
                  <a:close/>
                  <a:moveTo>
                    <a:pt x="1402" y="2052"/>
                  </a:moveTo>
                  <a:lnTo>
                    <a:pt x="1402" y="2052"/>
                  </a:lnTo>
                  <a:lnTo>
                    <a:pt x="1404" y="2054"/>
                  </a:lnTo>
                  <a:lnTo>
                    <a:pt x="1410" y="2056"/>
                  </a:lnTo>
                  <a:lnTo>
                    <a:pt x="1416" y="2056"/>
                  </a:lnTo>
                  <a:lnTo>
                    <a:pt x="1420" y="2054"/>
                  </a:lnTo>
                  <a:lnTo>
                    <a:pt x="1420" y="2052"/>
                  </a:lnTo>
                  <a:lnTo>
                    <a:pt x="1418" y="2048"/>
                  </a:lnTo>
                  <a:lnTo>
                    <a:pt x="1412" y="2048"/>
                  </a:lnTo>
                  <a:lnTo>
                    <a:pt x="1404" y="2048"/>
                  </a:lnTo>
                  <a:lnTo>
                    <a:pt x="1402" y="2050"/>
                  </a:lnTo>
                  <a:lnTo>
                    <a:pt x="1402" y="2052"/>
                  </a:lnTo>
                  <a:close/>
                  <a:moveTo>
                    <a:pt x="1610" y="1344"/>
                  </a:moveTo>
                  <a:lnTo>
                    <a:pt x="1610" y="1344"/>
                  </a:lnTo>
                  <a:lnTo>
                    <a:pt x="1612" y="1338"/>
                  </a:lnTo>
                  <a:lnTo>
                    <a:pt x="1614" y="1334"/>
                  </a:lnTo>
                  <a:lnTo>
                    <a:pt x="1612" y="1324"/>
                  </a:lnTo>
                  <a:lnTo>
                    <a:pt x="1610" y="1312"/>
                  </a:lnTo>
                  <a:lnTo>
                    <a:pt x="1608" y="1304"/>
                  </a:lnTo>
                  <a:lnTo>
                    <a:pt x="1610" y="1294"/>
                  </a:lnTo>
                  <a:lnTo>
                    <a:pt x="1610" y="1280"/>
                  </a:lnTo>
                  <a:lnTo>
                    <a:pt x="1608" y="1276"/>
                  </a:lnTo>
                  <a:lnTo>
                    <a:pt x="1606" y="1276"/>
                  </a:lnTo>
                  <a:lnTo>
                    <a:pt x="1604" y="1274"/>
                  </a:lnTo>
                  <a:lnTo>
                    <a:pt x="1600" y="1270"/>
                  </a:lnTo>
                  <a:lnTo>
                    <a:pt x="1598" y="1266"/>
                  </a:lnTo>
                  <a:lnTo>
                    <a:pt x="1596" y="1256"/>
                  </a:lnTo>
                  <a:lnTo>
                    <a:pt x="1594" y="1246"/>
                  </a:lnTo>
                  <a:lnTo>
                    <a:pt x="1590" y="1238"/>
                  </a:lnTo>
                  <a:lnTo>
                    <a:pt x="1582" y="1226"/>
                  </a:lnTo>
                  <a:lnTo>
                    <a:pt x="1570" y="1214"/>
                  </a:lnTo>
                  <a:lnTo>
                    <a:pt x="1560" y="1198"/>
                  </a:lnTo>
                  <a:lnTo>
                    <a:pt x="1550" y="1184"/>
                  </a:lnTo>
                  <a:lnTo>
                    <a:pt x="1548" y="1182"/>
                  </a:lnTo>
                  <a:lnTo>
                    <a:pt x="1546" y="1182"/>
                  </a:lnTo>
                  <a:lnTo>
                    <a:pt x="1542" y="1182"/>
                  </a:lnTo>
                  <a:lnTo>
                    <a:pt x="1538" y="1180"/>
                  </a:lnTo>
                  <a:lnTo>
                    <a:pt x="1534" y="1176"/>
                  </a:lnTo>
                  <a:lnTo>
                    <a:pt x="1526" y="1166"/>
                  </a:lnTo>
                  <a:lnTo>
                    <a:pt x="1518" y="1156"/>
                  </a:lnTo>
                  <a:lnTo>
                    <a:pt x="1514" y="1146"/>
                  </a:lnTo>
                  <a:lnTo>
                    <a:pt x="1514" y="1136"/>
                  </a:lnTo>
                  <a:lnTo>
                    <a:pt x="1514" y="1126"/>
                  </a:lnTo>
                  <a:lnTo>
                    <a:pt x="1514" y="1110"/>
                  </a:lnTo>
                  <a:lnTo>
                    <a:pt x="1514" y="1104"/>
                  </a:lnTo>
                  <a:lnTo>
                    <a:pt x="1510" y="1098"/>
                  </a:lnTo>
                  <a:lnTo>
                    <a:pt x="1508" y="1096"/>
                  </a:lnTo>
                  <a:lnTo>
                    <a:pt x="1506" y="1096"/>
                  </a:lnTo>
                  <a:lnTo>
                    <a:pt x="1502" y="1102"/>
                  </a:lnTo>
                  <a:lnTo>
                    <a:pt x="1502" y="1104"/>
                  </a:lnTo>
                  <a:lnTo>
                    <a:pt x="1498" y="1104"/>
                  </a:lnTo>
                  <a:lnTo>
                    <a:pt x="1494" y="1102"/>
                  </a:lnTo>
                  <a:lnTo>
                    <a:pt x="1490" y="1096"/>
                  </a:lnTo>
                  <a:lnTo>
                    <a:pt x="1484" y="1090"/>
                  </a:lnTo>
                  <a:lnTo>
                    <a:pt x="1480" y="1090"/>
                  </a:lnTo>
                  <a:lnTo>
                    <a:pt x="1480" y="1092"/>
                  </a:lnTo>
                  <a:lnTo>
                    <a:pt x="1480" y="1098"/>
                  </a:lnTo>
                  <a:lnTo>
                    <a:pt x="1478" y="1102"/>
                  </a:lnTo>
                  <a:lnTo>
                    <a:pt x="1478" y="1106"/>
                  </a:lnTo>
                  <a:lnTo>
                    <a:pt x="1474" y="1104"/>
                  </a:lnTo>
                  <a:lnTo>
                    <a:pt x="1470" y="1100"/>
                  </a:lnTo>
                  <a:lnTo>
                    <a:pt x="1464" y="1092"/>
                  </a:lnTo>
                  <a:lnTo>
                    <a:pt x="1462" y="1086"/>
                  </a:lnTo>
                  <a:lnTo>
                    <a:pt x="1462" y="1080"/>
                  </a:lnTo>
                  <a:lnTo>
                    <a:pt x="1462" y="1076"/>
                  </a:lnTo>
                  <a:lnTo>
                    <a:pt x="1464" y="1066"/>
                  </a:lnTo>
                  <a:lnTo>
                    <a:pt x="1462" y="1060"/>
                  </a:lnTo>
                  <a:lnTo>
                    <a:pt x="1462" y="1054"/>
                  </a:lnTo>
                  <a:lnTo>
                    <a:pt x="1458" y="1046"/>
                  </a:lnTo>
                  <a:lnTo>
                    <a:pt x="1452" y="1038"/>
                  </a:lnTo>
                  <a:lnTo>
                    <a:pt x="1440" y="1022"/>
                  </a:lnTo>
                  <a:lnTo>
                    <a:pt x="1430" y="1012"/>
                  </a:lnTo>
                  <a:lnTo>
                    <a:pt x="1428" y="1008"/>
                  </a:lnTo>
                  <a:lnTo>
                    <a:pt x="1432" y="1008"/>
                  </a:lnTo>
                  <a:lnTo>
                    <a:pt x="1436" y="1008"/>
                  </a:lnTo>
                  <a:lnTo>
                    <a:pt x="1438" y="1006"/>
                  </a:lnTo>
                  <a:lnTo>
                    <a:pt x="1440" y="1002"/>
                  </a:lnTo>
                  <a:lnTo>
                    <a:pt x="1438" y="998"/>
                  </a:lnTo>
                  <a:lnTo>
                    <a:pt x="1436" y="994"/>
                  </a:lnTo>
                  <a:lnTo>
                    <a:pt x="1430" y="988"/>
                  </a:lnTo>
                  <a:lnTo>
                    <a:pt x="1422" y="984"/>
                  </a:lnTo>
                  <a:lnTo>
                    <a:pt x="1410" y="978"/>
                  </a:lnTo>
                  <a:lnTo>
                    <a:pt x="1398" y="974"/>
                  </a:lnTo>
                  <a:lnTo>
                    <a:pt x="1392" y="968"/>
                  </a:lnTo>
                  <a:lnTo>
                    <a:pt x="1388" y="964"/>
                  </a:lnTo>
                  <a:lnTo>
                    <a:pt x="1386" y="960"/>
                  </a:lnTo>
                  <a:lnTo>
                    <a:pt x="1384" y="956"/>
                  </a:lnTo>
                  <a:lnTo>
                    <a:pt x="1380" y="952"/>
                  </a:lnTo>
                  <a:lnTo>
                    <a:pt x="1374" y="950"/>
                  </a:lnTo>
                  <a:lnTo>
                    <a:pt x="1364" y="946"/>
                  </a:lnTo>
                  <a:lnTo>
                    <a:pt x="1354" y="942"/>
                  </a:lnTo>
                  <a:lnTo>
                    <a:pt x="1346" y="938"/>
                  </a:lnTo>
                  <a:lnTo>
                    <a:pt x="1340" y="934"/>
                  </a:lnTo>
                  <a:lnTo>
                    <a:pt x="1338" y="928"/>
                  </a:lnTo>
                  <a:lnTo>
                    <a:pt x="1334" y="916"/>
                  </a:lnTo>
                  <a:lnTo>
                    <a:pt x="1332" y="908"/>
                  </a:lnTo>
                  <a:lnTo>
                    <a:pt x="1328" y="902"/>
                  </a:lnTo>
                  <a:lnTo>
                    <a:pt x="1324" y="896"/>
                  </a:lnTo>
                  <a:lnTo>
                    <a:pt x="1324" y="886"/>
                  </a:lnTo>
                  <a:lnTo>
                    <a:pt x="1322" y="864"/>
                  </a:lnTo>
                  <a:lnTo>
                    <a:pt x="1322" y="852"/>
                  </a:lnTo>
                  <a:lnTo>
                    <a:pt x="1320" y="840"/>
                  </a:lnTo>
                  <a:lnTo>
                    <a:pt x="1316" y="828"/>
                  </a:lnTo>
                  <a:lnTo>
                    <a:pt x="1308" y="818"/>
                  </a:lnTo>
                  <a:lnTo>
                    <a:pt x="1304" y="812"/>
                  </a:lnTo>
                  <a:lnTo>
                    <a:pt x="1302" y="806"/>
                  </a:lnTo>
                  <a:lnTo>
                    <a:pt x="1298" y="794"/>
                  </a:lnTo>
                  <a:lnTo>
                    <a:pt x="1296" y="780"/>
                  </a:lnTo>
                  <a:lnTo>
                    <a:pt x="1296" y="764"/>
                  </a:lnTo>
                  <a:lnTo>
                    <a:pt x="1296" y="750"/>
                  </a:lnTo>
                  <a:lnTo>
                    <a:pt x="1294" y="736"/>
                  </a:lnTo>
                  <a:lnTo>
                    <a:pt x="1290" y="726"/>
                  </a:lnTo>
                  <a:lnTo>
                    <a:pt x="1286" y="722"/>
                  </a:lnTo>
                  <a:lnTo>
                    <a:pt x="1282" y="718"/>
                  </a:lnTo>
                  <a:lnTo>
                    <a:pt x="1274" y="712"/>
                  </a:lnTo>
                  <a:lnTo>
                    <a:pt x="1268" y="704"/>
                  </a:lnTo>
                  <a:lnTo>
                    <a:pt x="1262" y="692"/>
                  </a:lnTo>
                  <a:lnTo>
                    <a:pt x="1258" y="690"/>
                  </a:lnTo>
                  <a:lnTo>
                    <a:pt x="1256" y="688"/>
                  </a:lnTo>
                  <a:lnTo>
                    <a:pt x="1254" y="690"/>
                  </a:lnTo>
                  <a:lnTo>
                    <a:pt x="1250" y="698"/>
                  </a:lnTo>
                  <a:lnTo>
                    <a:pt x="1244" y="702"/>
                  </a:lnTo>
                  <a:lnTo>
                    <a:pt x="1240" y="704"/>
                  </a:lnTo>
                  <a:lnTo>
                    <a:pt x="1236" y="702"/>
                  </a:lnTo>
                  <a:lnTo>
                    <a:pt x="1232" y="696"/>
                  </a:lnTo>
                  <a:lnTo>
                    <a:pt x="1228" y="690"/>
                  </a:lnTo>
                  <a:lnTo>
                    <a:pt x="1226" y="682"/>
                  </a:lnTo>
                  <a:lnTo>
                    <a:pt x="1224" y="664"/>
                  </a:lnTo>
                  <a:lnTo>
                    <a:pt x="1224" y="650"/>
                  </a:lnTo>
                  <a:lnTo>
                    <a:pt x="1224" y="634"/>
                  </a:lnTo>
                  <a:lnTo>
                    <a:pt x="1220" y="620"/>
                  </a:lnTo>
                  <a:lnTo>
                    <a:pt x="1216" y="614"/>
                  </a:lnTo>
                  <a:lnTo>
                    <a:pt x="1212" y="606"/>
                  </a:lnTo>
                  <a:lnTo>
                    <a:pt x="1208" y="600"/>
                  </a:lnTo>
                  <a:lnTo>
                    <a:pt x="1206" y="596"/>
                  </a:lnTo>
                  <a:lnTo>
                    <a:pt x="1206" y="588"/>
                  </a:lnTo>
                  <a:lnTo>
                    <a:pt x="1208" y="584"/>
                  </a:lnTo>
                  <a:lnTo>
                    <a:pt x="1206" y="582"/>
                  </a:lnTo>
                  <a:lnTo>
                    <a:pt x="1204" y="578"/>
                  </a:lnTo>
                  <a:lnTo>
                    <a:pt x="1200" y="576"/>
                  </a:lnTo>
                  <a:lnTo>
                    <a:pt x="1196" y="572"/>
                  </a:lnTo>
                  <a:lnTo>
                    <a:pt x="1194" y="562"/>
                  </a:lnTo>
                  <a:lnTo>
                    <a:pt x="1192" y="548"/>
                  </a:lnTo>
                  <a:lnTo>
                    <a:pt x="1190" y="534"/>
                  </a:lnTo>
                  <a:lnTo>
                    <a:pt x="1188" y="526"/>
                  </a:lnTo>
                  <a:lnTo>
                    <a:pt x="1184" y="522"/>
                  </a:lnTo>
                  <a:lnTo>
                    <a:pt x="1180" y="520"/>
                  </a:lnTo>
                  <a:lnTo>
                    <a:pt x="1176" y="520"/>
                  </a:lnTo>
                  <a:lnTo>
                    <a:pt x="1172" y="522"/>
                  </a:lnTo>
                  <a:lnTo>
                    <a:pt x="1170" y="526"/>
                  </a:lnTo>
                  <a:lnTo>
                    <a:pt x="1166" y="532"/>
                  </a:lnTo>
                  <a:lnTo>
                    <a:pt x="1166" y="538"/>
                  </a:lnTo>
                  <a:lnTo>
                    <a:pt x="1164" y="552"/>
                  </a:lnTo>
                  <a:lnTo>
                    <a:pt x="1162" y="564"/>
                  </a:lnTo>
                  <a:lnTo>
                    <a:pt x="1150" y="594"/>
                  </a:lnTo>
                  <a:lnTo>
                    <a:pt x="1146" y="602"/>
                  </a:lnTo>
                  <a:lnTo>
                    <a:pt x="1146" y="608"/>
                  </a:lnTo>
                  <a:lnTo>
                    <a:pt x="1146" y="612"/>
                  </a:lnTo>
                  <a:lnTo>
                    <a:pt x="1150" y="614"/>
                  </a:lnTo>
                  <a:lnTo>
                    <a:pt x="1152" y="616"/>
                  </a:lnTo>
                  <a:lnTo>
                    <a:pt x="1152" y="618"/>
                  </a:lnTo>
                  <a:lnTo>
                    <a:pt x="1150" y="622"/>
                  </a:lnTo>
                  <a:lnTo>
                    <a:pt x="1144" y="630"/>
                  </a:lnTo>
                  <a:lnTo>
                    <a:pt x="1144" y="636"/>
                  </a:lnTo>
                  <a:lnTo>
                    <a:pt x="1144" y="646"/>
                  </a:lnTo>
                  <a:lnTo>
                    <a:pt x="1138" y="658"/>
                  </a:lnTo>
                  <a:lnTo>
                    <a:pt x="1136" y="668"/>
                  </a:lnTo>
                  <a:lnTo>
                    <a:pt x="1136" y="676"/>
                  </a:lnTo>
                  <a:lnTo>
                    <a:pt x="1140" y="700"/>
                  </a:lnTo>
                  <a:lnTo>
                    <a:pt x="1144" y="724"/>
                  </a:lnTo>
                  <a:lnTo>
                    <a:pt x="1144" y="736"/>
                  </a:lnTo>
                  <a:lnTo>
                    <a:pt x="1142" y="748"/>
                  </a:lnTo>
                  <a:lnTo>
                    <a:pt x="1136" y="768"/>
                  </a:lnTo>
                  <a:lnTo>
                    <a:pt x="1136" y="780"/>
                  </a:lnTo>
                  <a:lnTo>
                    <a:pt x="1136" y="792"/>
                  </a:lnTo>
                  <a:lnTo>
                    <a:pt x="1130" y="806"/>
                  </a:lnTo>
                  <a:lnTo>
                    <a:pt x="1124" y="816"/>
                  </a:lnTo>
                  <a:lnTo>
                    <a:pt x="1120" y="826"/>
                  </a:lnTo>
                  <a:lnTo>
                    <a:pt x="1116" y="840"/>
                  </a:lnTo>
                  <a:lnTo>
                    <a:pt x="1114" y="850"/>
                  </a:lnTo>
                  <a:lnTo>
                    <a:pt x="1110" y="856"/>
                  </a:lnTo>
                  <a:lnTo>
                    <a:pt x="1102" y="862"/>
                  </a:lnTo>
                  <a:lnTo>
                    <a:pt x="1096" y="866"/>
                  </a:lnTo>
                  <a:lnTo>
                    <a:pt x="1088" y="866"/>
                  </a:lnTo>
                  <a:lnTo>
                    <a:pt x="1078" y="864"/>
                  </a:lnTo>
                  <a:lnTo>
                    <a:pt x="1068" y="860"/>
                  </a:lnTo>
                  <a:lnTo>
                    <a:pt x="1060" y="854"/>
                  </a:lnTo>
                  <a:lnTo>
                    <a:pt x="1052" y="848"/>
                  </a:lnTo>
                  <a:lnTo>
                    <a:pt x="1046" y="842"/>
                  </a:lnTo>
                  <a:lnTo>
                    <a:pt x="1044" y="836"/>
                  </a:lnTo>
                  <a:lnTo>
                    <a:pt x="1040" y="830"/>
                  </a:lnTo>
                  <a:lnTo>
                    <a:pt x="1036" y="826"/>
                  </a:lnTo>
                  <a:lnTo>
                    <a:pt x="1028" y="824"/>
                  </a:lnTo>
                  <a:lnTo>
                    <a:pt x="1022" y="822"/>
                  </a:lnTo>
                  <a:lnTo>
                    <a:pt x="1014" y="818"/>
                  </a:lnTo>
                  <a:lnTo>
                    <a:pt x="1004" y="812"/>
                  </a:lnTo>
                  <a:lnTo>
                    <a:pt x="990" y="800"/>
                  </a:lnTo>
                  <a:lnTo>
                    <a:pt x="978" y="788"/>
                  </a:lnTo>
                  <a:lnTo>
                    <a:pt x="968" y="782"/>
                  </a:lnTo>
                  <a:lnTo>
                    <a:pt x="962" y="780"/>
                  </a:lnTo>
                  <a:lnTo>
                    <a:pt x="956" y="778"/>
                  </a:lnTo>
                  <a:lnTo>
                    <a:pt x="948" y="776"/>
                  </a:lnTo>
                  <a:lnTo>
                    <a:pt x="942" y="772"/>
                  </a:lnTo>
                  <a:lnTo>
                    <a:pt x="934" y="764"/>
                  </a:lnTo>
                  <a:lnTo>
                    <a:pt x="922" y="752"/>
                  </a:lnTo>
                  <a:lnTo>
                    <a:pt x="912" y="744"/>
                  </a:lnTo>
                  <a:lnTo>
                    <a:pt x="898" y="732"/>
                  </a:lnTo>
                  <a:lnTo>
                    <a:pt x="896" y="728"/>
                  </a:lnTo>
                  <a:lnTo>
                    <a:pt x="896" y="722"/>
                  </a:lnTo>
                  <a:lnTo>
                    <a:pt x="900" y="712"/>
                  </a:lnTo>
                  <a:lnTo>
                    <a:pt x="908" y="700"/>
                  </a:lnTo>
                  <a:lnTo>
                    <a:pt x="916" y="684"/>
                  </a:lnTo>
                  <a:lnTo>
                    <a:pt x="920" y="674"/>
                  </a:lnTo>
                  <a:lnTo>
                    <a:pt x="920" y="670"/>
                  </a:lnTo>
                  <a:lnTo>
                    <a:pt x="918" y="670"/>
                  </a:lnTo>
                  <a:lnTo>
                    <a:pt x="916" y="668"/>
                  </a:lnTo>
                  <a:lnTo>
                    <a:pt x="914" y="666"/>
                  </a:lnTo>
                  <a:lnTo>
                    <a:pt x="914" y="662"/>
                  </a:lnTo>
                  <a:lnTo>
                    <a:pt x="918" y="652"/>
                  </a:lnTo>
                  <a:lnTo>
                    <a:pt x="924" y="644"/>
                  </a:lnTo>
                  <a:lnTo>
                    <a:pt x="928" y="640"/>
                  </a:lnTo>
                  <a:lnTo>
                    <a:pt x="930" y="642"/>
                  </a:lnTo>
                  <a:lnTo>
                    <a:pt x="934" y="646"/>
                  </a:lnTo>
                  <a:lnTo>
                    <a:pt x="936" y="648"/>
                  </a:lnTo>
                  <a:lnTo>
                    <a:pt x="936" y="650"/>
                  </a:lnTo>
                  <a:lnTo>
                    <a:pt x="938" y="646"/>
                  </a:lnTo>
                  <a:lnTo>
                    <a:pt x="940" y="638"/>
                  </a:lnTo>
                  <a:lnTo>
                    <a:pt x="942" y="626"/>
                  </a:lnTo>
                  <a:lnTo>
                    <a:pt x="946" y="618"/>
                  </a:lnTo>
                  <a:lnTo>
                    <a:pt x="950" y="612"/>
                  </a:lnTo>
                  <a:lnTo>
                    <a:pt x="956" y="606"/>
                  </a:lnTo>
                  <a:lnTo>
                    <a:pt x="958" y="604"/>
                  </a:lnTo>
                  <a:lnTo>
                    <a:pt x="960" y="602"/>
                  </a:lnTo>
                  <a:lnTo>
                    <a:pt x="960" y="598"/>
                  </a:lnTo>
                  <a:lnTo>
                    <a:pt x="956" y="596"/>
                  </a:lnTo>
                  <a:lnTo>
                    <a:pt x="950" y="590"/>
                  </a:lnTo>
                  <a:lnTo>
                    <a:pt x="946" y="586"/>
                  </a:lnTo>
                  <a:lnTo>
                    <a:pt x="942" y="580"/>
                  </a:lnTo>
                  <a:lnTo>
                    <a:pt x="942" y="578"/>
                  </a:lnTo>
                  <a:lnTo>
                    <a:pt x="940" y="578"/>
                  </a:lnTo>
                  <a:lnTo>
                    <a:pt x="934" y="582"/>
                  </a:lnTo>
                  <a:lnTo>
                    <a:pt x="930" y="584"/>
                  </a:lnTo>
                  <a:lnTo>
                    <a:pt x="928" y="588"/>
                  </a:lnTo>
                  <a:lnTo>
                    <a:pt x="928" y="594"/>
                  </a:lnTo>
                  <a:lnTo>
                    <a:pt x="930" y="598"/>
                  </a:lnTo>
                  <a:lnTo>
                    <a:pt x="928" y="600"/>
                  </a:lnTo>
                  <a:lnTo>
                    <a:pt x="926" y="602"/>
                  </a:lnTo>
                  <a:lnTo>
                    <a:pt x="922" y="604"/>
                  </a:lnTo>
                  <a:lnTo>
                    <a:pt x="920" y="604"/>
                  </a:lnTo>
                  <a:lnTo>
                    <a:pt x="918" y="598"/>
                  </a:lnTo>
                  <a:lnTo>
                    <a:pt x="918" y="592"/>
                  </a:lnTo>
                  <a:lnTo>
                    <a:pt x="918" y="590"/>
                  </a:lnTo>
                  <a:lnTo>
                    <a:pt x="916" y="590"/>
                  </a:lnTo>
                  <a:lnTo>
                    <a:pt x="914" y="588"/>
                  </a:lnTo>
                  <a:lnTo>
                    <a:pt x="914" y="586"/>
                  </a:lnTo>
                  <a:lnTo>
                    <a:pt x="914" y="578"/>
                  </a:lnTo>
                  <a:lnTo>
                    <a:pt x="914" y="574"/>
                  </a:lnTo>
                  <a:lnTo>
                    <a:pt x="912" y="574"/>
                  </a:lnTo>
                  <a:lnTo>
                    <a:pt x="906" y="576"/>
                  </a:lnTo>
                  <a:lnTo>
                    <a:pt x="898" y="584"/>
                  </a:lnTo>
                  <a:lnTo>
                    <a:pt x="888" y="590"/>
                  </a:lnTo>
                  <a:lnTo>
                    <a:pt x="882" y="594"/>
                  </a:lnTo>
                  <a:lnTo>
                    <a:pt x="878" y="594"/>
                  </a:lnTo>
                  <a:lnTo>
                    <a:pt x="874" y="592"/>
                  </a:lnTo>
                  <a:lnTo>
                    <a:pt x="870" y="586"/>
                  </a:lnTo>
                  <a:lnTo>
                    <a:pt x="866" y="584"/>
                  </a:lnTo>
                  <a:lnTo>
                    <a:pt x="860" y="584"/>
                  </a:lnTo>
                  <a:lnTo>
                    <a:pt x="854" y="586"/>
                  </a:lnTo>
                  <a:lnTo>
                    <a:pt x="848" y="586"/>
                  </a:lnTo>
                  <a:lnTo>
                    <a:pt x="844" y="584"/>
                  </a:lnTo>
                  <a:lnTo>
                    <a:pt x="842" y="580"/>
                  </a:lnTo>
                  <a:lnTo>
                    <a:pt x="834" y="572"/>
                  </a:lnTo>
                  <a:lnTo>
                    <a:pt x="830" y="570"/>
                  </a:lnTo>
                  <a:lnTo>
                    <a:pt x="822" y="570"/>
                  </a:lnTo>
                  <a:lnTo>
                    <a:pt x="814" y="570"/>
                  </a:lnTo>
                  <a:lnTo>
                    <a:pt x="808" y="568"/>
                  </a:lnTo>
                  <a:lnTo>
                    <a:pt x="804" y="564"/>
                  </a:lnTo>
                  <a:lnTo>
                    <a:pt x="802" y="560"/>
                  </a:lnTo>
                  <a:lnTo>
                    <a:pt x="798" y="554"/>
                  </a:lnTo>
                  <a:lnTo>
                    <a:pt x="796" y="554"/>
                  </a:lnTo>
                  <a:lnTo>
                    <a:pt x="792" y="554"/>
                  </a:lnTo>
                  <a:lnTo>
                    <a:pt x="788" y="554"/>
                  </a:lnTo>
                  <a:lnTo>
                    <a:pt x="784" y="554"/>
                  </a:lnTo>
                  <a:lnTo>
                    <a:pt x="782" y="550"/>
                  </a:lnTo>
                  <a:lnTo>
                    <a:pt x="776" y="546"/>
                  </a:lnTo>
                  <a:lnTo>
                    <a:pt x="774" y="544"/>
                  </a:lnTo>
                  <a:lnTo>
                    <a:pt x="768" y="542"/>
                  </a:lnTo>
                  <a:lnTo>
                    <a:pt x="758" y="542"/>
                  </a:lnTo>
                  <a:lnTo>
                    <a:pt x="752" y="544"/>
                  </a:lnTo>
                  <a:lnTo>
                    <a:pt x="750" y="546"/>
                  </a:lnTo>
                  <a:lnTo>
                    <a:pt x="750" y="548"/>
                  </a:lnTo>
                  <a:lnTo>
                    <a:pt x="754" y="556"/>
                  </a:lnTo>
                  <a:lnTo>
                    <a:pt x="756" y="558"/>
                  </a:lnTo>
                  <a:lnTo>
                    <a:pt x="762" y="560"/>
                  </a:lnTo>
                  <a:lnTo>
                    <a:pt x="774" y="560"/>
                  </a:lnTo>
                  <a:lnTo>
                    <a:pt x="778" y="560"/>
                  </a:lnTo>
                  <a:lnTo>
                    <a:pt x="782" y="564"/>
                  </a:lnTo>
                  <a:lnTo>
                    <a:pt x="784" y="570"/>
                  </a:lnTo>
                  <a:lnTo>
                    <a:pt x="782" y="580"/>
                  </a:lnTo>
                  <a:lnTo>
                    <a:pt x="778" y="594"/>
                  </a:lnTo>
                  <a:lnTo>
                    <a:pt x="778" y="596"/>
                  </a:lnTo>
                  <a:lnTo>
                    <a:pt x="776" y="596"/>
                  </a:lnTo>
                  <a:lnTo>
                    <a:pt x="768" y="594"/>
                  </a:lnTo>
                  <a:lnTo>
                    <a:pt x="760" y="594"/>
                  </a:lnTo>
                  <a:lnTo>
                    <a:pt x="750" y="596"/>
                  </a:lnTo>
                  <a:lnTo>
                    <a:pt x="742" y="596"/>
                  </a:lnTo>
                  <a:lnTo>
                    <a:pt x="736" y="596"/>
                  </a:lnTo>
                  <a:lnTo>
                    <a:pt x="728" y="592"/>
                  </a:lnTo>
                  <a:lnTo>
                    <a:pt x="726" y="592"/>
                  </a:lnTo>
                  <a:lnTo>
                    <a:pt x="720" y="594"/>
                  </a:lnTo>
                  <a:lnTo>
                    <a:pt x="700" y="608"/>
                  </a:lnTo>
                  <a:lnTo>
                    <a:pt x="688" y="620"/>
                  </a:lnTo>
                  <a:lnTo>
                    <a:pt x="680" y="628"/>
                  </a:lnTo>
                  <a:lnTo>
                    <a:pt x="678" y="634"/>
                  </a:lnTo>
                  <a:lnTo>
                    <a:pt x="676" y="638"/>
                  </a:lnTo>
                  <a:lnTo>
                    <a:pt x="676" y="644"/>
                  </a:lnTo>
                  <a:lnTo>
                    <a:pt x="674" y="652"/>
                  </a:lnTo>
                  <a:lnTo>
                    <a:pt x="670" y="662"/>
                  </a:lnTo>
                  <a:lnTo>
                    <a:pt x="662" y="674"/>
                  </a:lnTo>
                  <a:lnTo>
                    <a:pt x="654" y="688"/>
                  </a:lnTo>
                  <a:lnTo>
                    <a:pt x="650" y="698"/>
                  </a:lnTo>
                  <a:lnTo>
                    <a:pt x="652" y="706"/>
                  </a:lnTo>
                  <a:lnTo>
                    <a:pt x="654" y="710"/>
                  </a:lnTo>
                  <a:lnTo>
                    <a:pt x="662" y="716"/>
                  </a:lnTo>
                  <a:lnTo>
                    <a:pt x="662" y="720"/>
                  </a:lnTo>
                  <a:lnTo>
                    <a:pt x="658" y="724"/>
                  </a:lnTo>
                  <a:lnTo>
                    <a:pt x="652" y="728"/>
                  </a:lnTo>
                  <a:lnTo>
                    <a:pt x="648" y="730"/>
                  </a:lnTo>
                  <a:lnTo>
                    <a:pt x="644" y="730"/>
                  </a:lnTo>
                  <a:lnTo>
                    <a:pt x="640" y="728"/>
                  </a:lnTo>
                  <a:lnTo>
                    <a:pt x="630" y="722"/>
                  </a:lnTo>
                  <a:lnTo>
                    <a:pt x="626" y="722"/>
                  </a:lnTo>
                  <a:lnTo>
                    <a:pt x="618" y="722"/>
                  </a:lnTo>
                  <a:lnTo>
                    <a:pt x="612" y="722"/>
                  </a:lnTo>
                  <a:lnTo>
                    <a:pt x="608" y="718"/>
                  </a:lnTo>
                  <a:lnTo>
                    <a:pt x="596" y="712"/>
                  </a:lnTo>
                  <a:lnTo>
                    <a:pt x="574" y="688"/>
                  </a:lnTo>
                  <a:lnTo>
                    <a:pt x="562" y="676"/>
                  </a:lnTo>
                  <a:lnTo>
                    <a:pt x="554" y="670"/>
                  </a:lnTo>
                  <a:lnTo>
                    <a:pt x="550" y="668"/>
                  </a:lnTo>
                  <a:lnTo>
                    <a:pt x="548" y="668"/>
                  </a:lnTo>
                  <a:lnTo>
                    <a:pt x="546" y="670"/>
                  </a:lnTo>
                  <a:lnTo>
                    <a:pt x="544" y="674"/>
                  </a:lnTo>
                  <a:lnTo>
                    <a:pt x="542" y="682"/>
                  </a:lnTo>
                  <a:lnTo>
                    <a:pt x="540" y="684"/>
                  </a:lnTo>
                  <a:lnTo>
                    <a:pt x="536" y="684"/>
                  </a:lnTo>
                  <a:lnTo>
                    <a:pt x="532" y="682"/>
                  </a:lnTo>
                  <a:lnTo>
                    <a:pt x="526" y="678"/>
                  </a:lnTo>
                  <a:lnTo>
                    <a:pt x="522" y="678"/>
                  </a:lnTo>
                  <a:lnTo>
                    <a:pt x="518" y="682"/>
                  </a:lnTo>
                  <a:lnTo>
                    <a:pt x="516" y="690"/>
                  </a:lnTo>
                  <a:lnTo>
                    <a:pt x="516" y="698"/>
                  </a:lnTo>
                  <a:lnTo>
                    <a:pt x="514" y="700"/>
                  </a:lnTo>
                  <a:lnTo>
                    <a:pt x="510" y="700"/>
                  </a:lnTo>
                  <a:lnTo>
                    <a:pt x="508" y="698"/>
                  </a:lnTo>
                  <a:lnTo>
                    <a:pt x="502" y="696"/>
                  </a:lnTo>
                  <a:lnTo>
                    <a:pt x="498" y="698"/>
                  </a:lnTo>
                  <a:lnTo>
                    <a:pt x="490" y="704"/>
                  </a:lnTo>
                  <a:lnTo>
                    <a:pt x="482" y="718"/>
                  </a:lnTo>
                  <a:lnTo>
                    <a:pt x="474" y="732"/>
                  </a:lnTo>
                  <a:lnTo>
                    <a:pt x="468" y="742"/>
                  </a:lnTo>
                  <a:lnTo>
                    <a:pt x="458" y="752"/>
                  </a:lnTo>
                  <a:lnTo>
                    <a:pt x="454" y="756"/>
                  </a:lnTo>
                  <a:lnTo>
                    <a:pt x="452" y="762"/>
                  </a:lnTo>
                  <a:lnTo>
                    <a:pt x="450" y="768"/>
                  </a:lnTo>
                  <a:lnTo>
                    <a:pt x="448" y="780"/>
                  </a:lnTo>
                  <a:lnTo>
                    <a:pt x="448" y="794"/>
                  </a:lnTo>
                  <a:lnTo>
                    <a:pt x="446" y="798"/>
                  </a:lnTo>
                  <a:lnTo>
                    <a:pt x="444" y="800"/>
                  </a:lnTo>
                  <a:lnTo>
                    <a:pt x="440" y="798"/>
                  </a:lnTo>
                  <a:lnTo>
                    <a:pt x="434" y="794"/>
                  </a:lnTo>
                  <a:lnTo>
                    <a:pt x="428" y="792"/>
                  </a:lnTo>
                  <a:lnTo>
                    <a:pt x="426" y="792"/>
                  </a:lnTo>
                  <a:lnTo>
                    <a:pt x="422" y="794"/>
                  </a:lnTo>
                  <a:lnTo>
                    <a:pt x="420" y="798"/>
                  </a:lnTo>
                  <a:lnTo>
                    <a:pt x="418" y="804"/>
                  </a:lnTo>
                  <a:lnTo>
                    <a:pt x="416" y="824"/>
                  </a:lnTo>
                  <a:lnTo>
                    <a:pt x="414" y="840"/>
                  </a:lnTo>
                  <a:lnTo>
                    <a:pt x="414" y="842"/>
                  </a:lnTo>
                  <a:lnTo>
                    <a:pt x="412" y="842"/>
                  </a:lnTo>
                  <a:lnTo>
                    <a:pt x="408" y="828"/>
                  </a:lnTo>
                  <a:lnTo>
                    <a:pt x="402" y="818"/>
                  </a:lnTo>
                  <a:lnTo>
                    <a:pt x="400" y="812"/>
                  </a:lnTo>
                  <a:lnTo>
                    <a:pt x="396" y="810"/>
                  </a:lnTo>
                  <a:lnTo>
                    <a:pt x="392" y="810"/>
                  </a:lnTo>
                  <a:lnTo>
                    <a:pt x="386" y="812"/>
                  </a:lnTo>
                  <a:lnTo>
                    <a:pt x="382" y="816"/>
                  </a:lnTo>
                  <a:lnTo>
                    <a:pt x="376" y="822"/>
                  </a:lnTo>
                  <a:lnTo>
                    <a:pt x="366" y="840"/>
                  </a:lnTo>
                  <a:lnTo>
                    <a:pt x="360" y="852"/>
                  </a:lnTo>
                  <a:lnTo>
                    <a:pt x="360" y="864"/>
                  </a:lnTo>
                  <a:lnTo>
                    <a:pt x="362" y="872"/>
                  </a:lnTo>
                  <a:lnTo>
                    <a:pt x="362" y="880"/>
                  </a:lnTo>
                  <a:lnTo>
                    <a:pt x="362" y="886"/>
                  </a:lnTo>
                  <a:lnTo>
                    <a:pt x="358" y="894"/>
                  </a:lnTo>
                  <a:lnTo>
                    <a:pt x="350" y="902"/>
                  </a:lnTo>
                  <a:lnTo>
                    <a:pt x="344" y="908"/>
                  </a:lnTo>
                  <a:lnTo>
                    <a:pt x="338" y="916"/>
                  </a:lnTo>
                  <a:lnTo>
                    <a:pt x="334" y="930"/>
                  </a:lnTo>
                  <a:lnTo>
                    <a:pt x="330" y="940"/>
                  </a:lnTo>
                  <a:lnTo>
                    <a:pt x="324" y="948"/>
                  </a:lnTo>
                  <a:lnTo>
                    <a:pt x="316" y="958"/>
                  </a:lnTo>
                  <a:lnTo>
                    <a:pt x="304" y="968"/>
                  </a:lnTo>
                  <a:lnTo>
                    <a:pt x="290" y="976"/>
                  </a:lnTo>
                  <a:lnTo>
                    <a:pt x="276" y="980"/>
                  </a:lnTo>
                  <a:lnTo>
                    <a:pt x="266" y="982"/>
                  </a:lnTo>
                  <a:lnTo>
                    <a:pt x="256" y="980"/>
                  </a:lnTo>
                  <a:lnTo>
                    <a:pt x="240" y="980"/>
                  </a:lnTo>
                  <a:lnTo>
                    <a:pt x="234" y="982"/>
                  </a:lnTo>
                  <a:lnTo>
                    <a:pt x="232" y="986"/>
                  </a:lnTo>
                  <a:lnTo>
                    <a:pt x="228" y="990"/>
                  </a:lnTo>
                  <a:lnTo>
                    <a:pt x="224" y="994"/>
                  </a:lnTo>
                  <a:lnTo>
                    <a:pt x="212" y="998"/>
                  </a:lnTo>
                  <a:lnTo>
                    <a:pt x="198" y="1002"/>
                  </a:lnTo>
                  <a:lnTo>
                    <a:pt x="180" y="1012"/>
                  </a:lnTo>
                  <a:lnTo>
                    <a:pt x="170" y="1016"/>
                  </a:lnTo>
                  <a:lnTo>
                    <a:pt x="162" y="1016"/>
                  </a:lnTo>
                  <a:lnTo>
                    <a:pt x="150" y="1012"/>
                  </a:lnTo>
                  <a:lnTo>
                    <a:pt x="142" y="1012"/>
                  </a:lnTo>
                  <a:lnTo>
                    <a:pt x="134" y="1014"/>
                  </a:lnTo>
                  <a:lnTo>
                    <a:pt x="124" y="1020"/>
                  </a:lnTo>
                  <a:lnTo>
                    <a:pt x="110" y="1034"/>
                  </a:lnTo>
                  <a:lnTo>
                    <a:pt x="98" y="1048"/>
                  </a:lnTo>
                  <a:lnTo>
                    <a:pt x="86" y="1058"/>
                  </a:lnTo>
                  <a:lnTo>
                    <a:pt x="78" y="1062"/>
                  </a:lnTo>
                  <a:lnTo>
                    <a:pt x="72" y="1066"/>
                  </a:lnTo>
                  <a:lnTo>
                    <a:pt x="66" y="1068"/>
                  </a:lnTo>
                  <a:lnTo>
                    <a:pt x="60" y="1074"/>
                  </a:lnTo>
                  <a:lnTo>
                    <a:pt x="54" y="1082"/>
                  </a:lnTo>
                  <a:lnTo>
                    <a:pt x="50" y="1094"/>
                  </a:lnTo>
                  <a:lnTo>
                    <a:pt x="44" y="1104"/>
                  </a:lnTo>
                  <a:lnTo>
                    <a:pt x="42" y="1106"/>
                  </a:lnTo>
                  <a:lnTo>
                    <a:pt x="42" y="1104"/>
                  </a:lnTo>
                  <a:lnTo>
                    <a:pt x="40" y="1100"/>
                  </a:lnTo>
                  <a:lnTo>
                    <a:pt x="38" y="1092"/>
                  </a:lnTo>
                  <a:lnTo>
                    <a:pt x="38" y="1084"/>
                  </a:lnTo>
                  <a:lnTo>
                    <a:pt x="36" y="1078"/>
                  </a:lnTo>
                  <a:lnTo>
                    <a:pt x="34" y="1078"/>
                  </a:lnTo>
                  <a:lnTo>
                    <a:pt x="30" y="1078"/>
                  </a:lnTo>
                  <a:lnTo>
                    <a:pt x="24" y="1088"/>
                  </a:lnTo>
                  <a:lnTo>
                    <a:pt x="18" y="1100"/>
                  </a:lnTo>
                  <a:lnTo>
                    <a:pt x="16" y="1110"/>
                  </a:lnTo>
                  <a:lnTo>
                    <a:pt x="18" y="1118"/>
                  </a:lnTo>
                  <a:lnTo>
                    <a:pt x="20" y="1126"/>
                  </a:lnTo>
                  <a:lnTo>
                    <a:pt x="22" y="1134"/>
                  </a:lnTo>
                  <a:lnTo>
                    <a:pt x="22" y="1144"/>
                  </a:lnTo>
                  <a:lnTo>
                    <a:pt x="20" y="1154"/>
                  </a:lnTo>
                  <a:lnTo>
                    <a:pt x="12" y="1170"/>
                  </a:lnTo>
                  <a:lnTo>
                    <a:pt x="8" y="1180"/>
                  </a:lnTo>
                  <a:lnTo>
                    <a:pt x="4" y="1188"/>
                  </a:lnTo>
                  <a:lnTo>
                    <a:pt x="4" y="1196"/>
                  </a:lnTo>
                  <a:lnTo>
                    <a:pt x="4" y="1204"/>
                  </a:lnTo>
                  <a:lnTo>
                    <a:pt x="8" y="1220"/>
                  </a:lnTo>
                  <a:lnTo>
                    <a:pt x="16" y="1236"/>
                  </a:lnTo>
                  <a:lnTo>
                    <a:pt x="34" y="1266"/>
                  </a:lnTo>
                  <a:lnTo>
                    <a:pt x="40" y="1280"/>
                  </a:lnTo>
                  <a:lnTo>
                    <a:pt x="40" y="1288"/>
                  </a:lnTo>
                  <a:lnTo>
                    <a:pt x="42" y="1294"/>
                  </a:lnTo>
                  <a:lnTo>
                    <a:pt x="40" y="1304"/>
                  </a:lnTo>
                  <a:lnTo>
                    <a:pt x="38" y="1304"/>
                  </a:lnTo>
                  <a:lnTo>
                    <a:pt x="36" y="1304"/>
                  </a:lnTo>
                  <a:lnTo>
                    <a:pt x="32" y="1298"/>
                  </a:lnTo>
                  <a:lnTo>
                    <a:pt x="26" y="1288"/>
                  </a:lnTo>
                  <a:lnTo>
                    <a:pt x="14" y="1268"/>
                  </a:lnTo>
                  <a:lnTo>
                    <a:pt x="10" y="1264"/>
                  </a:lnTo>
                  <a:lnTo>
                    <a:pt x="8" y="1264"/>
                  </a:lnTo>
                  <a:lnTo>
                    <a:pt x="6" y="1270"/>
                  </a:lnTo>
                  <a:lnTo>
                    <a:pt x="8" y="1276"/>
                  </a:lnTo>
                  <a:lnTo>
                    <a:pt x="14" y="1290"/>
                  </a:lnTo>
                  <a:lnTo>
                    <a:pt x="20" y="1304"/>
                  </a:lnTo>
                  <a:lnTo>
                    <a:pt x="22" y="1310"/>
                  </a:lnTo>
                  <a:lnTo>
                    <a:pt x="22" y="1316"/>
                  </a:lnTo>
                  <a:lnTo>
                    <a:pt x="20" y="1316"/>
                  </a:lnTo>
                  <a:lnTo>
                    <a:pt x="16" y="1312"/>
                  </a:lnTo>
                  <a:lnTo>
                    <a:pt x="10" y="1298"/>
                  </a:lnTo>
                  <a:lnTo>
                    <a:pt x="6" y="1292"/>
                  </a:lnTo>
                  <a:lnTo>
                    <a:pt x="2" y="1288"/>
                  </a:lnTo>
                  <a:lnTo>
                    <a:pt x="0" y="1290"/>
                  </a:lnTo>
                  <a:lnTo>
                    <a:pt x="0" y="1298"/>
                  </a:lnTo>
                  <a:lnTo>
                    <a:pt x="0" y="1306"/>
                  </a:lnTo>
                  <a:lnTo>
                    <a:pt x="4" y="1316"/>
                  </a:lnTo>
                  <a:lnTo>
                    <a:pt x="18" y="1334"/>
                  </a:lnTo>
                  <a:lnTo>
                    <a:pt x="30" y="1354"/>
                  </a:lnTo>
                  <a:lnTo>
                    <a:pt x="34" y="1364"/>
                  </a:lnTo>
                  <a:lnTo>
                    <a:pt x="36" y="1374"/>
                  </a:lnTo>
                  <a:lnTo>
                    <a:pt x="36" y="1390"/>
                  </a:lnTo>
                  <a:lnTo>
                    <a:pt x="40" y="1402"/>
                  </a:lnTo>
                  <a:lnTo>
                    <a:pt x="48" y="1414"/>
                  </a:lnTo>
                  <a:lnTo>
                    <a:pt x="60" y="1438"/>
                  </a:lnTo>
                  <a:lnTo>
                    <a:pt x="66" y="1452"/>
                  </a:lnTo>
                  <a:lnTo>
                    <a:pt x="68" y="1462"/>
                  </a:lnTo>
                  <a:lnTo>
                    <a:pt x="68" y="1482"/>
                  </a:lnTo>
                  <a:lnTo>
                    <a:pt x="70" y="1494"/>
                  </a:lnTo>
                  <a:lnTo>
                    <a:pt x="72" y="1510"/>
                  </a:lnTo>
                  <a:lnTo>
                    <a:pt x="76" y="1530"/>
                  </a:lnTo>
                  <a:lnTo>
                    <a:pt x="86" y="1556"/>
                  </a:lnTo>
                  <a:lnTo>
                    <a:pt x="96" y="1580"/>
                  </a:lnTo>
                  <a:lnTo>
                    <a:pt x="100" y="1598"/>
                  </a:lnTo>
                  <a:lnTo>
                    <a:pt x="102" y="1610"/>
                  </a:lnTo>
                  <a:lnTo>
                    <a:pt x="100" y="1620"/>
                  </a:lnTo>
                  <a:lnTo>
                    <a:pt x="96" y="1632"/>
                  </a:lnTo>
                  <a:lnTo>
                    <a:pt x="94" y="1638"/>
                  </a:lnTo>
                  <a:lnTo>
                    <a:pt x="94" y="1646"/>
                  </a:lnTo>
                  <a:lnTo>
                    <a:pt x="96" y="1656"/>
                  </a:lnTo>
                  <a:lnTo>
                    <a:pt x="96" y="1664"/>
                  </a:lnTo>
                  <a:lnTo>
                    <a:pt x="94" y="1672"/>
                  </a:lnTo>
                  <a:lnTo>
                    <a:pt x="92" y="1678"/>
                  </a:lnTo>
                  <a:lnTo>
                    <a:pt x="88" y="1682"/>
                  </a:lnTo>
                  <a:lnTo>
                    <a:pt x="84" y="1684"/>
                  </a:lnTo>
                  <a:lnTo>
                    <a:pt x="80" y="1684"/>
                  </a:lnTo>
                  <a:lnTo>
                    <a:pt x="74" y="1684"/>
                  </a:lnTo>
                  <a:lnTo>
                    <a:pt x="70" y="1684"/>
                  </a:lnTo>
                  <a:lnTo>
                    <a:pt x="68" y="1688"/>
                  </a:lnTo>
                  <a:lnTo>
                    <a:pt x="66" y="1694"/>
                  </a:lnTo>
                  <a:lnTo>
                    <a:pt x="66" y="1702"/>
                  </a:lnTo>
                  <a:lnTo>
                    <a:pt x="68" y="1710"/>
                  </a:lnTo>
                  <a:lnTo>
                    <a:pt x="70" y="1716"/>
                  </a:lnTo>
                  <a:lnTo>
                    <a:pt x="76" y="1722"/>
                  </a:lnTo>
                  <a:lnTo>
                    <a:pt x="82" y="1722"/>
                  </a:lnTo>
                  <a:lnTo>
                    <a:pt x="88" y="1722"/>
                  </a:lnTo>
                  <a:lnTo>
                    <a:pt x="92" y="1726"/>
                  </a:lnTo>
                  <a:lnTo>
                    <a:pt x="104" y="1738"/>
                  </a:lnTo>
                  <a:lnTo>
                    <a:pt x="114" y="1746"/>
                  </a:lnTo>
                  <a:lnTo>
                    <a:pt x="124" y="1754"/>
                  </a:lnTo>
                  <a:lnTo>
                    <a:pt x="138" y="1760"/>
                  </a:lnTo>
                  <a:lnTo>
                    <a:pt x="156" y="1762"/>
                  </a:lnTo>
                  <a:lnTo>
                    <a:pt x="174" y="1764"/>
                  </a:lnTo>
                  <a:lnTo>
                    <a:pt x="188" y="1760"/>
                  </a:lnTo>
                  <a:lnTo>
                    <a:pt x="200" y="1756"/>
                  </a:lnTo>
                  <a:lnTo>
                    <a:pt x="208" y="1750"/>
                  </a:lnTo>
                  <a:lnTo>
                    <a:pt x="222" y="1736"/>
                  </a:lnTo>
                  <a:lnTo>
                    <a:pt x="230" y="1732"/>
                  </a:lnTo>
                  <a:lnTo>
                    <a:pt x="238" y="1730"/>
                  </a:lnTo>
                  <a:lnTo>
                    <a:pt x="246" y="1728"/>
                  </a:lnTo>
                  <a:lnTo>
                    <a:pt x="252" y="1724"/>
                  </a:lnTo>
                  <a:lnTo>
                    <a:pt x="254" y="1720"/>
                  </a:lnTo>
                  <a:lnTo>
                    <a:pt x="258" y="1714"/>
                  </a:lnTo>
                  <a:lnTo>
                    <a:pt x="260" y="1708"/>
                  </a:lnTo>
                  <a:lnTo>
                    <a:pt x="264" y="1704"/>
                  </a:lnTo>
                  <a:lnTo>
                    <a:pt x="270" y="1702"/>
                  </a:lnTo>
                  <a:lnTo>
                    <a:pt x="278" y="1700"/>
                  </a:lnTo>
                  <a:lnTo>
                    <a:pt x="290" y="1700"/>
                  </a:lnTo>
                  <a:lnTo>
                    <a:pt x="300" y="1700"/>
                  </a:lnTo>
                  <a:lnTo>
                    <a:pt x="316" y="1696"/>
                  </a:lnTo>
                  <a:lnTo>
                    <a:pt x="322" y="1694"/>
                  </a:lnTo>
                  <a:lnTo>
                    <a:pt x="328" y="1694"/>
                  </a:lnTo>
                  <a:lnTo>
                    <a:pt x="336" y="1694"/>
                  </a:lnTo>
                  <a:lnTo>
                    <a:pt x="344" y="1698"/>
                  </a:lnTo>
                  <a:lnTo>
                    <a:pt x="354" y="1702"/>
                  </a:lnTo>
                  <a:lnTo>
                    <a:pt x="360" y="1704"/>
                  </a:lnTo>
                  <a:lnTo>
                    <a:pt x="364" y="1704"/>
                  </a:lnTo>
                  <a:lnTo>
                    <a:pt x="368" y="1702"/>
                  </a:lnTo>
                  <a:lnTo>
                    <a:pt x="372" y="1698"/>
                  </a:lnTo>
                  <a:lnTo>
                    <a:pt x="378" y="1698"/>
                  </a:lnTo>
                  <a:lnTo>
                    <a:pt x="386" y="1698"/>
                  </a:lnTo>
                  <a:lnTo>
                    <a:pt x="398" y="1702"/>
                  </a:lnTo>
                  <a:lnTo>
                    <a:pt x="406" y="1702"/>
                  </a:lnTo>
                  <a:lnTo>
                    <a:pt x="410" y="1702"/>
                  </a:lnTo>
                  <a:lnTo>
                    <a:pt x="416" y="1702"/>
                  </a:lnTo>
                  <a:lnTo>
                    <a:pt x="420" y="1698"/>
                  </a:lnTo>
                  <a:lnTo>
                    <a:pt x="426" y="1690"/>
                  </a:lnTo>
                  <a:lnTo>
                    <a:pt x="430" y="1678"/>
                  </a:lnTo>
                  <a:lnTo>
                    <a:pt x="434" y="1668"/>
                  </a:lnTo>
                  <a:lnTo>
                    <a:pt x="438" y="1656"/>
                  </a:lnTo>
                  <a:lnTo>
                    <a:pt x="446" y="1650"/>
                  </a:lnTo>
                  <a:lnTo>
                    <a:pt x="450" y="1646"/>
                  </a:lnTo>
                  <a:lnTo>
                    <a:pt x="454" y="1646"/>
                  </a:lnTo>
                  <a:lnTo>
                    <a:pt x="464" y="1644"/>
                  </a:lnTo>
                  <a:lnTo>
                    <a:pt x="472" y="1640"/>
                  </a:lnTo>
                  <a:lnTo>
                    <a:pt x="484" y="1628"/>
                  </a:lnTo>
                  <a:lnTo>
                    <a:pt x="492" y="1622"/>
                  </a:lnTo>
                  <a:lnTo>
                    <a:pt x="502" y="1616"/>
                  </a:lnTo>
                  <a:lnTo>
                    <a:pt x="514" y="1614"/>
                  </a:lnTo>
                  <a:lnTo>
                    <a:pt x="530" y="1614"/>
                  </a:lnTo>
                  <a:lnTo>
                    <a:pt x="544" y="1614"/>
                  </a:lnTo>
                  <a:lnTo>
                    <a:pt x="556" y="1614"/>
                  </a:lnTo>
                  <a:lnTo>
                    <a:pt x="578" y="1610"/>
                  </a:lnTo>
                  <a:lnTo>
                    <a:pt x="596" y="1602"/>
                  </a:lnTo>
                  <a:lnTo>
                    <a:pt x="614" y="1594"/>
                  </a:lnTo>
                  <a:lnTo>
                    <a:pt x="630" y="1586"/>
                  </a:lnTo>
                  <a:lnTo>
                    <a:pt x="644" y="1580"/>
                  </a:lnTo>
                  <a:lnTo>
                    <a:pt x="660" y="1574"/>
                  </a:lnTo>
                  <a:lnTo>
                    <a:pt x="668" y="1574"/>
                  </a:lnTo>
                  <a:lnTo>
                    <a:pt x="676" y="1574"/>
                  </a:lnTo>
                  <a:lnTo>
                    <a:pt x="696" y="1578"/>
                  </a:lnTo>
                  <a:lnTo>
                    <a:pt x="706" y="1576"/>
                  </a:lnTo>
                  <a:lnTo>
                    <a:pt x="712" y="1574"/>
                  </a:lnTo>
                  <a:lnTo>
                    <a:pt x="716" y="1572"/>
                  </a:lnTo>
                  <a:lnTo>
                    <a:pt x="718" y="1570"/>
                  </a:lnTo>
                  <a:lnTo>
                    <a:pt x="724" y="1572"/>
                  </a:lnTo>
                  <a:lnTo>
                    <a:pt x="752" y="1586"/>
                  </a:lnTo>
                  <a:lnTo>
                    <a:pt x="772" y="1596"/>
                  </a:lnTo>
                  <a:lnTo>
                    <a:pt x="786" y="1602"/>
                  </a:lnTo>
                  <a:lnTo>
                    <a:pt x="798" y="1606"/>
                  </a:lnTo>
                  <a:lnTo>
                    <a:pt x="806" y="1606"/>
                  </a:lnTo>
                  <a:lnTo>
                    <a:pt x="822" y="1608"/>
                  </a:lnTo>
                  <a:lnTo>
                    <a:pt x="828" y="1612"/>
                  </a:lnTo>
                  <a:lnTo>
                    <a:pt x="838" y="1618"/>
                  </a:lnTo>
                  <a:lnTo>
                    <a:pt x="846" y="1626"/>
                  </a:lnTo>
                  <a:lnTo>
                    <a:pt x="848" y="1632"/>
                  </a:lnTo>
                  <a:lnTo>
                    <a:pt x="848" y="1636"/>
                  </a:lnTo>
                  <a:lnTo>
                    <a:pt x="846" y="1642"/>
                  </a:lnTo>
                  <a:lnTo>
                    <a:pt x="844" y="1646"/>
                  </a:lnTo>
                  <a:lnTo>
                    <a:pt x="844" y="1650"/>
                  </a:lnTo>
                  <a:lnTo>
                    <a:pt x="848" y="1656"/>
                  </a:lnTo>
                  <a:lnTo>
                    <a:pt x="860" y="1662"/>
                  </a:lnTo>
                  <a:lnTo>
                    <a:pt x="866" y="1666"/>
                  </a:lnTo>
                  <a:lnTo>
                    <a:pt x="870" y="1672"/>
                  </a:lnTo>
                  <a:lnTo>
                    <a:pt x="876" y="1682"/>
                  </a:lnTo>
                  <a:lnTo>
                    <a:pt x="880" y="1694"/>
                  </a:lnTo>
                  <a:lnTo>
                    <a:pt x="882" y="1708"/>
                  </a:lnTo>
                  <a:lnTo>
                    <a:pt x="884" y="1722"/>
                  </a:lnTo>
                  <a:lnTo>
                    <a:pt x="886" y="1732"/>
                  </a:lnTo>
                  <a:lnTo>
                    <a:pt x="892" y="1742"/>
                  </a:lnTo>
                  <a:lnTo>
                    <a:pt x="894" y="1746"/>
                  </a:lnTo>
                  <a:lnTo>
                    <a:pt x="900" y="1748"/>
                  </a:lnTo>
                  <a:lnTo>
                    <a:pt x="914" y="1756"/>
                  </a:lnTo>
                  <a:lnTo>
                    <a:pt x="914" y="1758"/>
                  </a:lnTo>
                  <a:lnTo>
                    <a:pt x="914" y="1756"/>
                  </a:lnTo>
                  <a:lnTo>
                    <a:pt x="914" y="1750"/>
                  </a:lnTo>
                  <a:lnTo>
                    <a:pt x="916" y="1742"/>
                  </a:lnTo>
                  <a:lnTo>
                    <a:pt x="920" y="1730"/>
                  </a:lnTo>
                  <a:lnTo>
                    <a:pt x="932" y="1716"/>
                  </a:lnTo>
                  <a:lnTo>
                    <a:pt x="944" y="1702"/>
                  </a:lnTo>
                  <a:lnTo>
                    <a:pt x="952" y="1694"/>
                  </a:lnTo>
                  <a:lnTo>
                    <a:pt x="958" y="1690"/>
                  </a:lnTo>
                  <a:lnTo>
                    <a:pt x="962" y="1690"/>
                  </a:lnTo>
                  <a:lnTo>
                    <a:pt x="964" y="1690"/>
                  </a:lnTo>
                  <a:lnTo>
                    <a:pt x="966" y="1680"/>
                  </a:lnTo>
                  <a:lnTo>
                    <a:pt x="968" y="1672"/>
                  </a:lnTo>
                  <a:lnTo>
                    <a:pt x="972" y="1666"/>
                  </a:lnTo>
                  <a:lnTo>
                    <a:pt x="980" y="1658"/>
                  </a:lnTo>
                  <a:lnTo>
                    <a:pt x="986" y="1650"/>
                  </a:lnTo>
                  <a:lnTo>
                    <a:pt x="988" y="1646"/>
                  </a:lnTo>
                  <a:lnTo>
                    <a:pt x="990" y="1640"/>
                  </a:lnTo>
                  <a:lnTo>
                    <a:pt x="990" y="1632"/>
                  </a:lnTo>
                  <a:lnTo>
                    <a:pt x="990" y="1630"/>
                  </a:lnTo>
                  <a:lnTo>
                    <a:pt x="990" y="1632"/>
                  </a:lnTo>
                  <a:lnTo>
                    <a:pt x="998" y="1646"/>
                  </a:lnTo>
                  <a:lnTo>
                    <a:pt x="998" y="1654"/>
                  </a:lnTo>
                  <a:lnTo>
                    <a:pt x="996" y="1664"/>
                  </a:lnTo>
                  <a:lnTo>
                    <a:pt x="988" y="1686"/>
                  </a:lnTo>
                  <a:lnTo>
                    <a:pt x="980" y="1710"/>
                  </a:lnTo>
                  <a:lnTo>
                    <a:pt x="978" y="1718"/>
                  </a:lnTo>
                  <a:lnTo>
                    <a:pt x="978" y="1726"/>
                  </a:lnTo>
                  <a:lnTo>
                    <a:pt x="980" y="1736"/>
                  </a:lnTo>
                  <a:lnTo>
                    <a:pt x="980" y="1746"/>
                  </a:lnTo>
                  <a:lnTo>
                    <a:pt x="976" y="1750"/>
                  </a:lnTo>
                  <a:lnTo>
                    <a:pt x="972" y="1752"/>
                  </a:lnTo>
                  <a:lnTo>
                    <a:pt x="968" y="1752"/>
                  </a:lnTo>
                  <a:lnTo>
                    <a:pt x="964" y="1754"/>
                  </a:lnTo>
                  <a:lnTo>
                    <a:pt x="960" y="1756"/>
                  </a:lnTo>
                  <a:lnTo>
                    <a:pt x="956" y="1758"/>
                  </a:lnTo>
                  <a:lnTo>
                    <a:pt x="954" y="1762"/>
                  </a:lnTo>
                  <a:lnTo>
                    <a:pt x="954" y="1766"/>
                  </a:lnTo>
                  <a:lnTo>
                    <a:pt x="958" y="1770"/>
                  </a:lnTo>
                  <a:lnTo>
                    <a:pt x="962" y="1770"/>
                  </a:lnTo>
                  <a:lnTo>
                    <a:pt x="972" y="1770"/>
                  </a:lnTo>
                  <a:lnTo>
                    <a:pt x="978" y="1770"/>
                  </a:lnTo>
                  <a:lnTo>
                    <a:pt x="982" y="1766"/>
                  </a:lnTo>
                  <a:lnTo>
                    <a:pt x="990" y="1758"/>
                  </a:lnTo>
                  <a:lnTo>
                    <a:pt x="994" y="1750"/>
                  </a:lnTo>
                  <a:lnTo>
                    <a:pt x="996" y="1740"/>
                  </a:lnTo>
                  <a:lnTo>
                    <a:pt x="1000" y="1730"/>
                  </a:lnTo>
                  <a:lnTo>
                    <a:pt x="1002" y="1726"/>
                  </a:lnTo>
                  <a:lnTo>
                    <a:pt x="1004" y="1726"/>
                  </a:lnTo>
                  <a:lnTo>
                    <a:pt x="1006" y="1726"/>
                  </a:lnTo>
                  <a:lnTo>
                    <a:pt x="1012" y="1734"/>
                  </a:lnTo>
                  <a:lnTo>
                    <a:pt x="1016" y="1744"/>
                  </a:lnTo>
                  <a:lnTo>
                    <a:pt x="1018" y="1754"/>
                  </a:lnTo>
                  <a:lnTo>
                    <a:pt x="1016" y="1762"/>
                  </a:lnTo>
                  <a:lnTo>
                    <a:pt x="1014" y="1770"/>
                  </a:lnTo>
                  <a:lnTo>
                    <a:pt x="1006" y="1784"/>
                  </a:lnTo>
                  <a:lnTo>
                    <a:pt x="1004" y="1788"/>
                  </a:lnTo>
                  <a:lnTo>
                    <a:pt x="1006" y="1792"/>
                  </a:lnTo>
                  <a:lnTo>
                    <a:pt x="1008" y="1794"/>
                  </a:lnTo>
                  <a:lnTo>
                    <a:pt x="1012" y="1794"/>
                  </a:lnTo>
                  <a:lnTo>
                    <a:pt x="1020" y="1792"/>
                  </a:lnTo>
                  <a:lnTo>
                    <a:pt x="1030" y="1792"/>
                  </a:lnTo>
                  <a:lnTo>
                    <a:pt x="1036" y="1792"/>
                  </a:lnTo>
                  <a:lnTo>
                    <a:pt x="1042" y="1794"/>
                  </a:lnTo>
                  <a:lnTo>
                    <a:pt x="1048" y="1800"/>
                  </a:lnTo>
                  <a:lnTo>
                    <a:pt x="1054" y="1806"/>
                  </a:lnTo>
                  <a:lnTo>
                    <a:pt x="1060" y="1814"/>
                  </a:lnTo>
                  <a:lnTo>
                    <a:pt x="1066" y="1824"/>
                  </a:lnTo>
                  <a:lnTo>
                    <a:pt x="1070" y="1832"/>
                  </a:lnTo>
                  <a:lnTo>
                    <a:pt x="1072" y="1842"/>
                  </a:lnTo>
                  <a:lnTo>
                    <a:pt x="1072" y="1850"/>
                  </a:lnTo>
                  <a:lnTo>
                    <a:pt x="1070" y="1858"/>
                  </a:lnTo>
                  <a:lnTo>
                    <a:pt x="1068" y="1866"/>
                  </a:lnTo>
                  <a:lnTo>
                    <a:pt x="1068" y="1874"/>
                  </a:lnTo>
                  <a:lnTo>
                    <a:pt x="1074" y="1886"/>
                  </a:lnTo>
                  <a:lnTo>
                    <a:pt x="1080" y="1896"/>
                  </a:lnTo>
                  <a:lnTo>
                    <a:pt x="1088" y="1904"/>
                  </a:lnTo>
                  <a:lnTo>
                    <a:pt x="1098" y="1914"/>
                  </a:lnTo>
                  <a:lnTo>
                    <a:pt x="1106" y="1920"/>
                  </a:lnTo>
                  <a:lnTo>
                    <a:pt x="1114" y="1924"/>
                  </a:lnTo>
                  <a:lnTo>
                    <a:pt x="1120" y="1926"/>
                  </a:lnTo>
                  <a:lnTo>
                    <a:pt x="1126" y="1930"/>
                  </a:lnTo>
                  <a:lnTo>
                    <a:pt x="1134" y="1938"/>
                  </a:lnTo>
                  <a:lnTo>
                    <a:pt x="1138" y="1944"/>
                  </a:lnTo>
                  <a:lnTo>
                    <a:pt x="1142" y="1944"/>
                  </a:lnTo>
                  <a:lnTo>
                    <a:pt x="1146" y="1942"/>
                  </a:lnTo>
                  <a:lnTo>
                    <a:pt x="1152" y="1936"/>
                  </a:lnTo>
                  <a:lnTo>
                    <a:pt x="1156" y="1936"/>
                  </a:lnTo>
                  <a:lnTo>
                    <a:pt x="1160" y="1936"/>
                  </a:lnTo>
                  <a:lnTo>
                    <a:pt x="1176" y="1942"/>
                  </a:lnTo>
                  <a:lnTo>
                    <a:pt x="1198" y="1956"/>
                  </a:lnTo>
                  <a:lnTo>
                    <a:pt x="1210" y="1962"/>
                  </a:lnTo>
                  <a:lnTo>
                    <a:pt x="1218" y="1964"/>
                  </a:lnTo>
                  <a:lnTo>
                    <a:pt x="1224" y="1964"/>
                  </a:lnTo>
                  <a:lnTo>
                    <a:pt x="1230" y="1960"/>
                  </a:lnTo>
                  <a:lnTo>
                    <a:pt x="1238" y="1952"/>
                  </a:lnTo>
                  <a:lnTo>
                    <a:pt x="1244" y="1946"/>
                  </a:lnTo>
                  <a:lnTo>
                    <a:pt x="1252" y="1940"/>
                  </a:lnTo>
                  <a:lnTo>
                    <a:pt x="1260" y="1936"/>
                  </a:lnTo>
                  <a:lnTo>
                    <a:pt x="1264" y="1930"/>
                  </a:lnTo>
                  <a:lnTo>
                    <a:pt x="1270" y="1920"/>
                  </a:lnTo>
                  <a:lnTo>
                    <a:pt x="1270" y="1918"/>
                  </a:lnTo>
                  <a:lnTo>
                    <a:pt x="1272" y="1916"/>
                  </a:lnTo>
                  <a:lnTo>
                    <a:pt x="1276" y="1916"/>
                  </a:lnTo>
                  <a:lnTo>
                    <a:pt x="1282" y="1918"/>
                  </a:lnTo>
                  <a:lnTo>
                    <a:pt x="1286" y="1924"/>
                  </a:lnTo>
                  <a:lnTo>
                    <a:pt x="1288" y="1928"/>
                  </a:lnTo>
                  <a:lnTo>
                    <a:pt x="1284" y="1930"/>
                  </a:lnTo>
                  <a:lnTo>
                    <a:pt x="1280" y="1934"/>
                  </a:lnTo>
                  <a:lnTo>
                    <a:pt x="1274" y="1940"/>
                  </a:lnTo>
                  <a:lnTo>
                    <a:pt x="1274" y="1944"/>
                  </a:lnTo>
                  <a:lnTo>
                    <a:pt x="1278" y="1946"/>
                  </a:lnTo>
                  <a:lnTo>
                    <a:pt x="1282" y="1948"/>
                  </a:lnTo>
                  <a:lnTo>
                    <a:pt x="1288" y="1948"/>
                  </a:lnTo>
                  <a:lnTo>
                    <a:pt x="1290" y="1944"/>
                  </a:lnTo>
                  <a:lnTo>
                    <a:pt x="1292" y="1942"/>
                  </a:lnTo>
                  <a:lnTo>
                    <a:pt x="1296" y="1936"/>
                  </a:lnTo>
                  <a:lnTo>
                    <a:pt x="1296" y="1942"/>
                  </a:lnTo>
                  <a:lnTo>
                    <a:pt x="1298" y="1948"/>
                  </a:lnTo>
                  <a:lnTo>
                    <a:pt x="1300" y="1952"/>
                  </a:lnTo>
                  <a:lnTo>
                    <a:pt x="1306" y="1956"/>
                  </a:lnTo>
                  <a:lnTo>
                    <a:pt x="1316" y="1964"/>
                  </a:lnTo>
                  <a:lnTo>
                    <a:pt x="1324" y="1970"/>
                  </a:lnTo>
                  <a:lnTo>
                    <a:pt x="1334" y="1982"/>
                  </a:lnTo>
                  <a:lnTo>
                    <a:pt x="1338" y="1988"/>
                  </a:lnTo>
                  <a:lnTo>
                    <a:pt x="1340" y="1988"/>
                  </a:lnTo>
                  <a:lnTo>
                    <a:pt x="1340" y="1980"/>
                  </a:lnTo>
                  <a:lnTo>
                    <a:pt x="1340" y="1974"/>
                  </a:lnTo>
                  <a:lnTo>
                    <a:pt x="1340" y="1968"/>
                  </a:lnTo>
                  <a:lnTo>
                    <a:pt x="1342" y="1962"/>
                  </a:lnTo>
                  <a:lnTo>
                    <a:pt x="1346" y="1960"/>
                  </a:lnTo>
                  <a:lnTo>
                    <a:pt x="1354" y="1956"/>
                  </a:lnTo>
                  <a:lnTo>
                    <a:pt x="1362" y="1950"/>
                  </a:lnTo>
                  <a:lnTo>
                    <a:pt x="1386" y="1930"/>
                  </a:lnTo>
                  <a:lnTo>
                    <a:pt x="1398" y="1920"/>
                  </a:lnTo>
                  <a:lnTo>
                    <a:pt x="1412" y="1912"/>
                  </a:lnTo>
                  <a:lnTo>
                    <a:pt x="1428" y="1908"/>
                  </a:lnTo>
                  <a:lnTo>
                    <a:pt x="1434" y="1908"/>
                  </a:lnTo>
                  <a:lnTo>
                    <a:pt x="1442" y="1908"/>
                  </a:lnTo>
                  <a:lnTo>
                    <a:pt x="1456" y="1910"/>
                  </a:lnTo>
                  <a:lnTo>
                    <a:pt x="1466" y="1906"/>
                  </a:lnTo>
                  <a:lnTo>
                    <a:pt x="1474" y="1902"/>
                  </a:lnTo>
                  <a:lnTo>
                    <a:pt x="1478" y="1896"/>
                  </a:lnTo>
                  <a:lnTo>
                    <a:pt x="1482" y="1890"/>
                  </a:lnTo>
                  <a:lnTo>
                    <a:pt x="1482" y="1884"/>
                  </a:lnTo>
                  <a:lnTo>
                    <a:pt x="1482" y="1878"/>
                  </a:lnTo>
                  <a:lnTo>
                    <a:pt x="1478" y="1874"/>
                  </a:lnTo>
                  <a:lnTo>
                    <a:pt x="1476" y="1870"/>
                  </a:lnTo>
                  <a:lnTo>
                    <a:pt x="1476" y="1866"/>
                  </a:lnTo>
                  <a:lnTo>
                    <a:pt x="1480" y="1856"/>
                  </a:lnTo>
                  <a:lnTo>
                    <a:pt x="1486" y="1842"/>
                  </a:lnTo>
                  <a:lnTo>
                    <a:pt x="1488" y="1836"/>
                  </a:lnTo>
                  <a:lnTo>
                    <a:pt x="1488" y="1828"/>
                  </a:lnTo>
                  <a:lnTo>
                    <a:pt x="1490" y="1812"/>
                  </a:lnTo>
                  <a:lnTo>
                    <a:pt x="1494" y="1794"/>
                  </a:lnTo>
                  <a:lnTo>
                    <a:pt x="1502" y="1776"/>
                  </a:lnTo>
                  <a:lnTo>
                    <a:pt x="1506" y="1770"/>
                  </a:lnTo>
                  <a:lnTo>
                    <a:pt x="1510" y="1766"/>
                  </a:lnTo>
                  <a:lnTo>
                    <a:pt x="1514" y="1760"/>
                  </a:lnTo>
                  <a:lnTo>
                    <a:pt x="1518" y="1750"/>
                  </a:lnTo>
                  <a:lnTo>
                    <a:pt x="1526" y="1718"/>
                  </a:lnTo>
                  <a:lnTo>
                    <a:pt x="1530" y="1700"/>
                  </a:lnTo>
                  <a:lnTo>
                    <a:pt x="1538" y="1680"/>
                  </a:lnTo>
                  <a:lnTo>
                    <a:pt x="1548" y="1662"/>
                  </a:lnTo>
                  <a:lnTo>
                    <a:pt x="1554" y="1654"/>
                  </a:lnTo>
                  <a:lnTo>
                    <a:pt x="1562" y="1646"/>
                  </a:lnTo>
                  <a:lnTo>
                    <a:pt x="1574" y="1634"/>
                  </a:lnTo>
                  <a:lnTo>
                    <a:pt x="1582" y="1626"/>
                  </a:lnTo>
                  <a:lnTo>
                    <a:pt x="1586" y="1618"/>
                  </a:lnTo>
                  <a:lnTo>
                    <a:pt x="1588" y="1612"/>
                  </a:lnTo>
                  <a:lnTo>
                    <a:pt x="1588" y="1604"/>
                  </a:lnTo>
                  <a:lnTo>
                    <a:pt x="1590" y="1598"/>
                  </a:lnTo>
                  <a:lnTo>
                    <a:pt x="1594" y="1590"/>
                  </a:lnTo>
                  <a:lnTo>
                    <a:pt x="1598" y="1576"/>
                  </a:lnTo>
                  <a:lnTo>
                    <a:pt x="1602" y="1566"/>
                  </a:lnTo>
                  <a:lnTo>
                    <a:pt x="1602" y="1556"/>
                  </a:lnTo>
                  <a:lnTo>
                    <a:pt x="1602" y="1546"/>
                  </a:lnTo>
                  <a:lnTo>
                    <a:pt x="1602" y="1532"/>
                  </a:lnTo>
                  <a:lnTo>
                    <a:pt x="1604" y="1524"/>
                  </a:lnTo>
                  <a:lnTo>
                    <a:pt x="1606" y="1516"/>
                  </a:lnTo>
                  <a:lnTo>
                    <a:pt x="1612" y="1504"/>
                  </a:lnTo>
                  <a:lnTo>
                    <a:pt x="1614" y="1494"/>
                  </a:lnTo>
                  <a:lnTo>
                    <a:pt x="1616" y="1476"/>
                  </a:lnTo>
                  <a:lnTo>
                    <a:pt x="1618" y="1458"/>
                  </a:lnTo>
                  <a:lnTo>
                    <a:pt x="1620" y="1448"/>
                  </a:lnTo>
                  <a:lnTo>
                    <a:pt x="1626" y="1438"/>
                  </a:lnTo>
                  <a:lnTo>
                    <a:pt x="1628" y="1432"/>
                  </a:lnTo>
                  <a:lnTo>
                    <a:pt x="1630" y="1426"/>
                  </a:lnTo>
                  <a:lnTo>
                    <a:pt x="1628" y="1412"/>
                  </a:lnTo>
                  <a:lnTo>
                    <a:pt x="1626" y="1398"/>
                  </a:lnTo>
                  <a:lnTo>
                    <a:pt x="1622" y="1384"/>
                  </a:lnTo>
                  <a:lnTo>
                    <a:pt x="1612" y="1358"/>
                  </a:lnTo>
                  <a:lnTo>
                    <a:pt x="1610" y="1350"/>
                  </a:lnTo>
                  <a:lnTo>
                    <a:pt x="1610" y="1344"/>
                  </a:lnTo>
                  <a:close/>
                  <a:moveTo>
                    <a:pt x="1412" y="2026"/>
                  </a:moveTo>
                  <a:lnTo>
                    <a:pt x="1412" y="2026"/>
                  </a:lnTo>
                  <a:lnTo>
                    <a:pt x="1408" y="2024"/>
                  </a:lnTo>
                  <a:lnTo>
                    <a:pt x="1406" y="2020"/>
                  </a:lnTo>
                  <a:lnTo>
                    <a:pt x="1404" y="2016"/>
                  </a:lnTo>
                  <a:lnTo>
                    <a:pt x="1402" y="2014"/>
                  </a:lnTo>
                  <a:lnTo>
                    <a:pt x="1400" y="2014"/>
                  </a:lnTo>
                  <a:lnTo>
                    <a:pt x="1396" y="2018"/>
                  </a:lnTo>
                  <a:lnTo>
                    <a:pt x="1392" y="2022"/>
                  </a:lnTo>
                  <a:lnTo>
                    <a:pt x="1392" y="2024"/>
                  </a:lnTo>
                  <a:lnTo>
                    <a:pt x="1394" y="2024"/>
                  </a:lnTo>
                  <a:lnTo>
                    <a:pt x="1396" y="2026"/>
                  </a:lnTo>
                  <a:lnTo>
                    <a:pt x="1398" y="2028"/>
                  </a:lnTo>
                  <a:lnTo>
                    <a:pt x="1400" y="2038"/>
                  </a:lnTo>
                  <a:lnTo>
                    <a:pt x="1402" y="2040"/>
                  </a:lnTo>
                  <a:lnTo>
                    <a:pt x="1404" y="2042"/>
                  </a:lnTo>
                  <a:lnTo>
                    <a:pt x="1410" y="2044"/>
                  </a:lnTo>
                  <a:lnTo>
                    <a:pt x="1414" y="2042"/>
                  </a:lnTo>
                  <a:lnTo>
                    <a:pt x="1414" y="2040"/>
                  </a:lnTo>
                  <a:lnTo>
                    <a:pt x="1414" y="2036"/>
                  </a:lnTo>
                  <a:lnTo>
                    <a:pt x="1412" y="2034"/>
                  </a:lnTo>
                  <a:lnTo>
                    <a:pt x="1412" y="2032"/>
                  </a:lnTo>
                  <a:lnTo>
                    <a:pt x="1414" y="2030"/>
                  </a:lnTo>
                  <a:lnTo>
                    <a:pt x="1416" y="2028"/>
                  </a:lnTo>
                  <a:lnTo>
                    <a:pt x="1412" y="2026"/>
                  </a:lnTo>
                  <a:close/>
                  <a:moveTo>
                    <a:pt x="1708" y="300"/>
                  </a:moveTo>
                  <a:lnTo>
                    <a:pt x="1708" y="300"/>
                  </a:lnTo>
                  <a:lnTo>
                    <a:pt x="1704" y="298"/>
                  </a:lnTo>
                  <a:lnTo>
                    <a:pt x="1700" y="294"/>
                  </a:lnTo>
                  <a:lnTo>
                    <a:pt x="1694" y="284"/>
                  </a:lnTo>
                  <a:lnTo>
                    <a:pt x="1688" y="274"/>
                  </a:lnTo>
                  <a:lnTo>
                    <a:pt x="1686" y="272"/>
                  </a:lnTo>
                  <a:lnTo>
                    <a:pt x="1682" y="268"/>
                  </a:lnTo>
                  <a:lnTo>
                    <a:pt x="1678" y="266"/>
                  </a:lnTo>
                  <a:lnTo>
                    <a:pt x="1676" y="262"/>
                  </a:lnTo>
                  <a:lnTo>
                    <a:pt x="1672" y="252"/>
                  </a:lnTo>
                  <a:lnTo>
                    <a:pt x="1668" y="244"/>
                  </a:lnTo>
                  <a:lnTo>
                    <a:pt x="1668" y="242"/>
                  </a:lnTo>
                  <a:lnTo>
                    <a:pt x="1664" y="244"/>
                  </a:lnTo>
                  <a:lnTo>
                    <a:pt x="1662" y="248"/>
                  </a:lnTo>
                  <a:lnTo>
                    <a:pt x="1662" y="250"/>
                  </a:lnTo>
                  <a:lnTo>
                    <a:pt x="1666" y="256"/>
                  </a:lnTo>
                  <a:lnTo>
                    <a:pt x="1670" y="264"/>
                  </a:lnTo>
                  <a:lnTo>
                    <a:pt x="1672" y="268"/>
                  </a:lnTo>
                  <a:lnTo>
                    <a:pt x="1672" y="276"/>
                  </a:lnTo>
                  <a:lnTo>
                    <a:pt x="1672" y="282"/>
                  </a:lnTo>
                  <a:lnTo>
                    <a:pt x="1672" y="288"/>
                  </a:lnTo>
                  <a:lnTo>
                    <a:pt x="1680" y="298"/>
                  </a:lnTo>
                  <a:lnTo>
                    <a:pt x="1688" y="306"/>
                  </a:lnTo>
                  <a:lnTo>
                    <a:pt x="1690" y="310"/>
                  </a:lnTo>
                  <a:lnTo>
                    <a:pt x="1692" y="316"/>
                  </a:lnTo>
                  <a:lnTo>
                    <a:pt x="1694" y="324"/>
                  </a:lnTo>
                  <a:lnTo>
                    <a:pt x="1700" y="330"/>
                  </a:lnTo>
                  <a:lnTo>
                    <a:pt x="1708" y="332"/>
                  </a:lnTo>
                  <a:lnTo>
                    <a:pt x="1716" y="330"/>
                  </a:lnTo>
                  <a:lnTo>
                    <a:pt x="1720" y="328"/>
                  </a:lnTo>
                  <a:lnTo>
                    <a:pt x="1722" y="326"/>
                  </a:lnTo>
                  <a:lnTo>
                    <a:pt x="1722" y="322"/>
                  </a:lnTo>
                  <a:lnTo>
                    <a:pt x="1720" y="316"/>
                  </a:lnTo>
                  <a:lnTo>
                    <a:pt x="1716" y="306"/>
                  </a:lnTo>
                  <a:lnTo>
                    <a:pt x="1712" y="304"/>
                  </a:lnTo>
                  <a:lnTo>
                    <a:pt x="1708" y="300"/>
                  </a:lnTo>
                  <a:close/>
                  <a:moveTo>
                    <a:pt x="1712" y="342"/>
                  </a:moveTo>
                  <a:lnTo>
                    <a:pt x="1712" y="342"/>
                  </a:lnTo>
                  <a:lnTo>
                    <a:pt x="1712" y="346"/>
                  </a:lnTo>
                  <a:lnTo>
                    <a:pt x="1716" y="346"/>
                  </a:lnTo>
                  <a:lnTo>
                    <a:pt x="1718" y="346"/>
                  </a:lnTo>
                  <a:lnTo>
                    <a:pt x="1720" y="344"/>
                  </a:lnTo>
                  <a:lnTo>
                    <a:pt x="1718" y="340"/>
                  </a:lnTo>
                  <a:lnTo>
                    <a:pt x="1716" y="338"/>
                  </a:lnTo>
                  <a:lnTo>
                    <a:pt x="1712" y="340"/>
                  </a:lnTo>
                  <a:lnTo>
                    <a:pt x="1712" y="342"/>
                  </a:lnTo>
                  <a:close/>
                  <a:moveTo>
                    <a:pt x="1238" y="2006"/>
                  </a:moveTo>
                  <a:lnTo>
                    <a:pt x="1238" y="2006"/>
                  </a:lnTo>
                  <a:lnTo>
                    <a:pt x="1236" y="2012"/>
                  </a:lnTo>
                  <a:lnTo>
                    <a:pt x="1234" y="2024"/>
                  </a:lnTo>
                  <a:lnTo>
                    <a:pt x="1236" y="2032"/>
                  </a:lnTo>
                  <a:lnTo>
                    <a:pt x="1240" y="2034"/>
                  </a:lnTo>
                  <a:lnTo>
                    <a:pt x="1242" y="2032"/>
                  </a:lnTo>
                  <a:lnTo>
                    <a:pt x="1244" y="2028"/>
                  </a:lnTo>
                  <a:lnTo>
                    <a:pt x="1246" y="2024"/>
                  </a:lnTo>
                  <a:lnTo>
                    <a:pt x="1246" y="2014"/>
                  </a:lnTo>
                  <a:lnTo>
                    <a:pt x="1242" y="2006"/>
                  </a:lnTo>
                  <a:lnTo>
                    <a:pt x="1240" y="2004"/>
                  </a:lnTo>
                  <a:lnTo>
                    <a:pt x="1238" y="2006"/>
                  </a:lnTo>
                  <a:close/>
                  <a:moveTo>
                    <a:pt x="1414" y="2116"/>
                  </a:moveTo>
                  <a:lnTo>
                    <a:pt x="1414" y="2116"/>
                  </a:lnTo>
                  <a:lnTo>
                    <a:pt x="1414" y="2106"/>
                  </a:lnTo>
                  <a:lnTo>
                    <a:pt x="1414" y="2096"/>
                  </a:lnTo>
                  <a:lnTo>
                    <a:pt x="1414" y="2088"/>
                  </a:lnTo>
                  <a:lnTo>
                    <a:pt x="1412" y="2082"/>
                  </a:lnTo>
                  <a:lnTo>
                    <a:pt x="1408" y="2076"/>
                  </a:lnTo>
                  <a:lnTo>
                    <a:pt x="1406" y="2072"/>
                  </a:lnTo>
                  <a:lnTo>
                    <a:pt x="1402" y="2072"/>
                  </a:lnTo>
                  <a:lnTo>
                    <a:pt x="1400" y="2074"/>
                  </a:lnTo>
                  <a:lnTo>
                    <a:pt x="1398" y="2078"/>
                  </a:lnTo>
                  <a:lnTo>
                    <a:pt x="1396" y="2078"/>
                  </a:lnTo>
                  <a:lnTo>
                    <a:pt x="1392" y="2076"/>
                  </a:lnTo>
                  <a:lnTo>
                    <a:pt x="1388" y="2076"/>
                  </a:lnTo>
                  <a:lnTo>
                    <a:pt x="1386" y="2078"/>
                  </a:lnTo>
                  <a:lnTo>
                    <a:pt x="1382" y="2080"/>
                  </a:lnTo>
                  <a:lnTo>
                    <a:pt x="1380" y="2082"/>
                  </a:lnTo>
                  <a:lnTo>
                    <a:pt x="1378" y="2082"/>
                  </a:lnTo>
                  <a:lnTo>
                    <a:pt x="1370" y="2082"/>
                  </a:lnTo>
                  <a:lnTo>
                    <a:pt x="1352" y="2088"/>
                  </a:lnTo>
                  <a:lnTo>
                    <a:pt x="1340" y="2092"/>
                  </a:lnTo>
                  <a:lnTo>
                    <a:pt x="1332" y="2094"/>
                  </a:lnTo>
                  <a:lnTo>
                    <a:pt x="1324" y="2092"/>
                  </a:lnTo>
                  <a:lnTo>
                    <a:pt x="1320" y="2088"/>
                  </a:lnTo>
                  <a:lnTo>
                    <a:pt x="1310" y="2080"/>
                  </a:lnTo>
                  <a:lnTo>
                    <a:pt x="1304" y="2076"/>
                  </a:lnTo>
                  <a:lnTo>
                    <a:pt x="1296" y="2076"/>
                  </a:lnTo>
                  <a:lnTo>
                    <a:pt x="1288" y="2074"/>
                  </a:lnTo>
                  <a:lnTo>
                    <a:pt x="1282" y="2072"/>
                  </a:lnTo>
                  <a:lnTo>
                    <a:pt x="1274" y="2066"/>
                  </a:lnTo>
                  <a:lnTo>
                    <a:pt x="1272" y="2064"/>
                  </a:lnTo>
                  <a:lnTo>
                    <a:pt x="1270" y="2064"/>
                  </a:lnTo>
                  <a:lnTo>
                    <a:pt x="1266" y="2078"/>
                  </a:lnTo>
                  <a:lnTo>
                    <a:pt x="1264" y="2086"/>
                  </a:lnTo>
                  <a:lnTo>
                    <a:pt x="1266" y="2094"/>
                  </a:lnTo>
                  <a:lnTo>
                    <a:pt x="1276" y="2118"/>
                  </a:lnTo>
                  <a:lnTo>
                    <a:pt x="1280" y="2130"/>
                  </a:lnTo>
                  <a:lnTo>
                    <a:pt x="1284" y="2134"/>
                  </a:lnTo>
                  <a:lnTo>
                    <a:pt x="1288" y="2136"/>
                  </a:lnTo>
                  <a:lnTo>
                    <a:pt x="1288" y="2144"/>
                  </a:lnTo>
                  <a:lnTo>
                    <a:pt x="1288" y="2158"/>
                  </a:lnTo>
                  <a:lnTo>
                    <a:pt x="1292" y="2174"/>
                  </a:lnTo>
                  <a:lnTo>
                    <a:pt x="1296" y="2186"/>
                  </a:lnTo>
                  <a:lnTo>
                    <a:pt x="1300" y="2192"/>
                  </a:lnTo>
                  <a:lnTo>
                    <a:pt x="1304" y="2198"/>
                  </a:lnTo>
                  <a:lnTo>
                    <a:pt x="1310" y="2202"/>
                  </a:lnTo>
                  <a:lnTo>
                    <a:pt x="1312" y="2206"/>
                  </a:lnTo>
                  <a:lnTo>
                    <a:pt x="1318" y="2216"/>
                  </a:lnTo>
                  <a:lnTo>
                    <a:pt x="1322" y="2224"/>
                  </a:lnTo>
                  <a:lnTo>
                    <a:pt x="1324" y="2226"/>
                  </a:lnTo>
                  <a:lnTo>
                    <a:pt x="1328" y="2226"/>
                  </a:lnTo>
                  <a:lnTo>
                    <a:pt x="1332" y="2226"/>
                  </a:lnTo>
                  <a:lnTo>
                    <a:pt x="1338" y="2226"/>
                  </a:lnTo>
                  <a:lnTo>
                    <a:pt x="1352" y="2230"/>
                  </a:lnTo>
                  <a:lnTo>
                    <a:pt x="1356" y="2232"/>
                  </a:lnTo>
                  <a:lnTo>
                    <a:pt x="1358" y="2230"/>
                  </a:lnTo>
                  <a:lnTo>
                    <a:pt x="1360" y="2226"/>
                  </a:lnTo>
                  <a:lnTo>
                    <a:pt x="1362" y="2220"/>
                  </a:lnTo>
                  <a:lnTo>
                    <a:pt x="1366" y="2214"/>
                  </a:lnTo>
                  <a:lnTo>
                    <a:pt x="1370" y="2212"/>
                  </a:lnTo>
                  <a:lnTo>
                    <a:pt x="1372" y="2208"/>
                  </a:lnTo>
                  <a:lnTo>
                    <a:pt x="1374" y="2200"/>
                  </a:lnTo>
                  <a:lnTo>
                    <a:pt x="1376" y="2194"/>
                  </a:lnTo>
                  <a:lnTo>
                    <a:pt x="1378" y="2194"/>
                  </a:lnTo>
                  <a:lnTo>
                    <a:pt x="1378" y="2196"/>
                  </a:lnTo>
                  <a:lnTo>
                    <a:pt x="1380" y="2198"/>
                  </a:lnTo>
                  <a:lnTo>
                    <a:pt x="1382" y="2198"/>
                  </a:lnTo>
                  <a:lnTo>
                    <a:pt x="1382" y="2194"/>
                  </a:lnTo>
                  <a:lnTo>
                    <a:pt x="1384" y="2190"/>
                  </a:lnTo>
                  <a:lnTo>
                    <a:pt x="1386" y="2188"/>
                  </a:lnTo>
                  <a:lnTo>
                    <a:pt x="1388" y="2188"/>
                  </a:lnTo>
                  <a:lnTo>
                    <a:pt x="1392" y="2192"/>
                  </a:lnTo>
                  <a:lnTo>
                    <a:pt x="1394" y="2194"/>
                  </a:lnTo>
                  <a:lnTo>
                    <a:pt x="1394" y="2196"/>
                  </a:lnTo>
                  <a:lnTo>
                    <a:pt x="1392" y="2196"/>
                  </a:lnTo>
                  <a:lnTo>
                    <a:pt x="1388" y="2198"/>
                  </a:lnTo>
                  <a:lnTo>
                    <a:pt x="1388" y="2202"/>
                  </a:lnTo>
                  <a:lnTo>
                    <a:pt x="1390" y="2206"/>
                  </a:lnTo>
                  <a:lnTo>
                    <a:pt x="1398" y="2210"/>
                  </a:lnTo>
                  <a:lnTo>
                    <a:pt x="1402" y="2208"/>
                  </a:lnTo>
                  <a:lnTo>
                    <a:pt x="1404" y="2206"/>
                  </a:lnTo>
                  <a:lnTo>
                    <a:pt x="1402" y="2194"/>
                  </a:lnTo>
                  <a:lnTo>
                    <a:pt x="1400" y="2180"/>
                  </a:lnTo>
                  <a:lnTo>
                    <a:pt x="1400" y="2174"/>
                  </a:lnTo>
                  <a:lnTo>
                    <a:pt x="1402" y="2170"/>
                  </a:lnTo>
                  <a:lnTo>
                    <a:pt x="1404" y="2168"/>
                  </a:lnTo>
                  <a:lnTo>
                    <a:pt x="1404" y="2166"/>
                  </a:lnTo>
                  <a:lnTo>
                    <a:pt x="1402" y="2160"/>
                  </a:lnTo>
                  <a:lnTo>
                    <a:pt x="1402" y="2152"/>
                  </a:lnTo>
                  <a:lnTo>
                    <a:pt x="1402" y="2150"/>
                  </a:lnTo>
                  <a:lnTo>
                    <a:pt x="1404" y="2146"/>
                  </a:lnTo>
                  <a:lnTo>
                    <a:pt x="1408" y="2144"/>
                  </a:lnTo>
                  <a:lnTo>
                    <a:pt x="1410" y="2144"/>
                  </a:lnTo>
                  <a:lnTo>
                    <a:pt x="1410" y="2150"/>
                  </a:lnTo>
                  <a:lnTo>
                    <a:pt x="1412" y="2154"/>
                  </a:lnTo>
                  <a:lnTo>
                    <a:pt x="1414" y="2152"/>
                  </a:lnTo>
                  <a:lnTo>
                    <a:pt x="1416" y="2148"/>
                  </a:lnTo>
                  <a:lnTo>
                    <a:pt x="1416" y="2146"/>
                  </a:lnTo>
                  <a:lnTo>
                    <a:pt x="1414" y="2140"/>
                  </a:lnTo>
                  <a:lnTo>
                    <a:pt x="1412" y="2132"/>
                  </a:lnTo>
                  <a:lnTo>
                    <a:pt x="1412" y="2124"/>
                  </a:lnTo>
                  <a:lnTo>
                    <a:pt x="1414" y="2116"/>
                  </a:lnTo>
                  <a:close/>
                  <a:moveTo>
                    <a:pt x="984" y="1792"/>
                  </a:moveTo>
                  <a:lnTo>
                    <a:pt x="984" y="1792"/>
                  </a:lnTo>
                  <a:lnTo>
                    <a:pt x="980" y="1788"/>
                  </a:lnTo>
                  <a:lnTo>
                    <a:pt x="974" y="1788"/>
                  </a:lnTo>
                  <a:lnTo>
                    <a:pt x="966" y="1788"/>
                  </a:lnTo>
                  <a:lnTo>
                    <a:pt x="958" y="1792"/>
                  </a:lnTo>
                  <a:lnTo>
                    <a:pt x="950" y="1794"/>
                  </a:lnTo>
                  <a:lnTo>
                    <a:pt x="944" y="1798"/>
                  </a:lnTo>
                  <a:lnTo>
                    <a:pt x="942" y="1804"/>
                  </a:lnTo>
                  <a:lnTo>
                    <a:pt x="940" y="1808"/>
                  </a:lnTo>
                  <a:lnTo>
                    <a:pt x="942" y="1810"/>
                  </a:lnTo>
                  <a:lnTo>
                    <a:pt x="948" y="1812"/>
                  </a:lnTo>
                  <a:lnTo>
                    <a:pt x="960" y="1814"/>
                  </a:lnTo>
                  <a:lnTo>
                    <a:pt x="974" y="1812"/>
                  </a:lnTo>
                  <a:lnTo>
                    <a:pt x="982" y="1810"/>
                  </a:lnTo>
                  <a:lnTo>
                    <a:pt x="990" y="1808"/>
                  </a:lnTo>
                  <a:lnTo>
                    <a:pt x="998" y="1808"/>
                  </a:lnTo>
                  <a:lnTo>
                    <a:pt x="1004" y="1806"/>
                  </a:lnTo>
                  <a:lnTo>
                    <a:pt x="1004" y="1804"/>
                  </a:lnTo>
                  <a:lnTo>
                    <a:pt x="1002" y="1800"/>
                  </a:lnTo>
                  <a:lnTo>
                    <a:pt x="1000" y="1798"/>
                  </a:lnTo>
                  <a:lnTo>
                    <a:pt x="994" y="1798"/>
                  </a:lnTo>
                  <a:lnTo>
                    <a:pt x="990" y="1796"/>
                  </a:lnTo>
                  <a:lnTo>
                    <a:pt x="984" y="1792"/>
                  </a:lnTo>
                  <a:close/>
                  <a:moveTo>
                    <a:pt x="2204" y="1064"/>
                  </a:moveTo>
                  <a:lnTo>
                    <a:pt x="2204" y="1064"/>
                  </a:lnTo>
                  <a:lnTo>
                    <a:pt x="2206" y="1066"/>
                  </a:lnTo>
                  <a:lnTo>
                    <a:pt x="2208" y="1066"/>
                  </a:lnTo>
                  <a:lnTo>
                    <a:pt x="2212" y="1066"/>
                  </a:lnTo>
                  <a:lnTo>
                    <a:pt x="2214" y="1060"/>
                  </a:lnTo>
                  <a:lnTo>
                    <a:pt x="2214" y="1058"/>
                  </a:lnTo>
                  <a:lnTo>
                    <a:pt x="2212" y="1054"/>
                  </a:lnTo>
                  <a:lnTo>
                    <a:pt x="2210" y="1050"/>
                  </a:lnTo>
                  <a:lnTo>
                    <a:pt x="2208" y="1048"/>
                  </a:lnTo>
                  <a:lnTo>
                    <a:pt x="2206" y="1048"/>
                  </a:lnTo>
                  <a:lnTo>
                    <a:pt x="2204" y="1050"/>
                  </a:lnTo>
                  <a:lnTo>
                    <a:pt x="2202" y="1054"/>
                  </a:lnTo>
                  <a:lnTo>
                    <a:pt x="2204" y="1064"/>
                  </a:lnTo>
                  <a:close/>
                  <a:moveTo>
                    <a:pt x="2218" y="862"/>
                  </a:moveTo>
                  <a:lnTo>
                    <a:pt x="2218" y="862"/>
                  </a:lnTo>
                  <a:lnTo>
                    <a:pt x="2216" y="866"/>
                  </a:lnTo>
                  <a:lnTo>
                    <a:pt x="2218" y="870"/>
                  </a:lnTo>
                  <a:lnTo>
                    <a:pt x="2222" y="872"/>
                  </a:lnTo>
                  <a:lnTo>
                    <a:pt x="2228" y="874"/>
                  </a:lnTo>
                  <a:lnTo>
                    <a:pt x="2230" y="872"/>
                  </a:lnTo>
                  <a:lnTo>
                    <a:pt x="2230" y="870"/>
                  </a:lnTo>
                  <a:lnTo>
                    <a:pt x="2228" y="864"/>
                  </a:lnTo>
                  <a:lnTo>
                    <a:pt x="2222" y="860"/>
                  </a:lnTo>
                  <a:lnTo>
                    <a:pt x="2220" y="860"/>
                  </a:lnTo>
                  <a:lnTo>
                    <a:pt x="2218" y="862"/>
                  </a:lnTo>
                  <a:close/>
                  <a:moveTo>
                    <a:pt x="2220" y="824"/>
                  </a:moveTo>
                  <a:lnTo>
                    <a:pt x="2220" y="824"/>
                  </a:lnTo>
                  <a:lnTo>
                    <a:pt x="2222" y="824"/>
                  </a:lnTo>
                  <a:lnTo>
                    <a:pt x="2222" y="822"/>
                  </a:lnTo>
                  <a:lnTo>
                    <a:pt x="2216" y="814"/>
                  </a:lnTo>
                  <a:lnTo>
                    <a:pt x="2216" y="812"/>
                  </a:lnTo>
                  <a:lnTo>
                    <a:pt x="2214" y="814"/>
                  </a:lnTo>
                  <a:lnTo>
                    <a:pt x="2212" y="816"/>
                  </a:lnTo>
                  <a:lnTo>
                    <a:pt x="2214" y="822"/>
                  </a:lnTo>
                  <a:lnTo>
                    <a:pt x="2216" y="822"/>
                  </a:lnTo>
                  <a:lnTo>
                    <a:pt x="2220" y="824"/>
                  </a:lnTo>
                  <a:close/>
                  <a:moveTo>
                    <a:pt x="2124" y="1064"/>
                  </a:moveTo>
                  <a:lnTo>
                    <a:pt x="2124" y="1064"/>
                  </a:lnTo>
                  <a:lnTo>
                    <a:pt x="2118" y="1060"/>
                  </a:lnTo>
                  <a:lnTo>
                    <a:pt x="2116" y="1060"/>
                  </a:lnTo>
                  <a:lnTo>
                    <a:pt x="2114" y="1062"/>
                  </a:lnTo>
                  <a:lnTo>
                    <a:pt x="2096" y="1042"/>
                  </a:lnTo>
                  <a:lnTo>
                    <a:pt x="2094" y="1038"/>
                  </a:lnTo>
                  <a:lnTo>
                    <a:pt x="2090" y="1032"/>
                  </a:lnTo>
                  <a:lnTo>
                    <a:pt x="2076" y="1018"/>
                  </a:lnTo>
                  <a:lnTo>
                    <a:pt x="2060" y="1008"/>
                  </a:lnTo>
                  <a:lnTo>
                    <a:pt x="2050" y="1000"/>
                  </a:lnTo>
                  <a:lnTo>
                    <a:pt x="2050" y="1004"/>
                  </a:lnTo>
                  <a:lnTo>
                    <a:pt x="2044" y="998"/>
                  </a:lnTo>
                  <a:lnTo>
                    <a:pt x="2040" y="994"/>
                  </a:lnTo>
                  <a:lnTo>
                    <a:pt x="2036" y="992"/>
                  </a:lnTo>
                  <a:lnTo>
                    <a:pt x="2040" y="1000"/>
                  </a:lnTo>
                  <a:lnTo>
                    <a:pt x="2050" y="1020"/>
                  </a:lnTo>
                  <a:lnTo>
                    <a:pt x="2052" y="1024"/>
                  </a:lnTo>
                  <a:lnTo>
                    <a:pt x="2052" y="1026"/>
                  </a:lnTo>
                  <a:lnTo>
                    <a:pt x="2064" y="1036"/>
                  </a:lnTo>
                  <a:lnTo>
                    <a:pt x="2070" y="1042"/>
                  </a:lnTo>
                  <a:lnTo>
                    <a:pt x="2076" y="1056"/>
                  </a:lnTo>
                  <a:lnTo>
                    <a:pt x="2076" y="1054"/>
                  </a:lnTo>
                  <a:lnTo>
                    <a:pt x="2078" y="1058"/>
                  </a:lnTo>
                  <a:lnTo>
                    <a:pt x="2082" y="1058"/>
                  </a:lnTo>
                  <a:lnTo>
                    <a:pt x="2088" y="1064"/>
                  </a:lnTo>
                  <a:lnTo>
                    <a:pt x="2094" y="1070"/>
                  </a:lnTo>
                  <a:lnTo>
                    <a:pt x="2102" y="1074"/>
                  </a:lnTo>
                  <a:lnTo>
                    <a:pt x="2110" y="1080"/>
                  </a:lnTo>
                  <a:lnTo>
                    <a:pt x="2116" y="1086"/>
                  </a:lnTo>
                  <a:lnTo>
                    <a:pt x="2136" y="1098"/>
                  </a:lnTo>
                  <a:lnTo>
                    <a:pt x="2136" y="1102"/>
                  </a:lnTo>
                  <a:lnTo>
                    <a:pt x="2136" y="1104"/>
                  </a:lnTo>
                  <a:lnTo>
                    <a:pt x="2154" y="1100"/>
                  </a:lnTo>
                  <a:lnTo>
                    <a:pt x="2158" y="1098"/>
                  </a:lnTo>
                  <a:lnTo>
                    <a:pt x="2158" y="1096"/>
                  </a:lnTo>
                  <a:lnTo>
                    <a:pt x="2148" y="1086"/>
                  </a:lnTo>
                  <a:lnTo>
                    <a:pt x="2124" y="1064"/>
                  </a:lnTo>
                  <a:close/>
                  <a:moveTo>
                    <a:pt x="2172" y="1036"/>
                  </a:moveTo>
                  <a:lnTo>
                    <a:pt x="2172" y="1036"/>
                  </a:lnTo>
                  <a:lnTo>
                    <a:pt x="2178" y="1038"/>
                  </a:lnTo>
                  <a:lnTo>
                    <a:pt x="2182" y="1040"/>
                  </a:lnTo>
                  <a:lnTo>
                    <a:pt x="2184" y="1038"/>
                  </a:lnTo>
                  <a:lnTo>
                    <a:pt x="2186" y="1036"/>
                  </a:lnTo>
                  <a:lnTo>
                    <a:pt x="2186" y="1030"/>
                  </a:lnTo>
                  <a:lnTo>
                    <a:pt x="2182" y="1024"/>
                  </a:lnTo>
                  <a:lnTo>
                    <a:pt x="2176" y="1018"/>
                  </a:lnTo>
                  <a:lnTo>
                    <a:pt x="2172" y="1016"/>
                  </a:lnTo>
                  <a:lnTo>
                    <a:pt x="2168" y="1018"/>
                  </a:lnTo>
                  <a:lnTo>
                    <a:pt x="2168" y="1020"/>
                  </a:lnTo>
                  <a:lnTo>
                    <a:pt x="2170" y="1020"/>
                  </a:lnTo>
                  <a:lnTo>
                    <a:pt x="2172" y="1022"/>
                  </a:lnTo>
                  <a:lnTo>
                    <a:pt x="2172" y="1024"/>
                  </a:lnTo>
                  <a:lnTo>
                    <a:pt x="2170" y="1028"/>
                  </a:lnTo>
                  <a:lnTo>
                    <a:pt x="2168" y="1032"/>
                  </a:lnTo>
                  <a:lnTo>
                    <a:pt x="2170" y="1034"/>
                  </a:lnTo>
                  <a:lnTo>
                    <a:pt x="2172" y="1036"/>
                  </a:lnTo>
                  <a:close/>
                  <a:moveTo>
                    <a:pt x="2152" y="752"/>
                  </a:moveTo>
                  <a:lnTo>
                    <a:pt x="2152" y="752"/>
                  </a:lnTo>
                  <a:lnTo>
                    <a:pt x="2154" y="760"/>
                  </a:lnTo>
                  <a:lnTo>
                    <a:pt x="2156" y="764"/>
                  </a:lnTo>
                  <a:lnTo>
                    <a:pt x="2160" y="766"/>
                  </a:lnTo>
                  <a:lnTo>
                    <a:pt x="2168" y="764"/>
                  </a:lnTo>
                  <a:lnTo>
                    <a:pt x="2172" y="762"/>
                  </a:lnTo>
                  <a:lnTo>
                    <a:pt x="2174" y="760"/>
                  </a:lnTo>
                  <a:lnTo>
                    <a:pt x="2176" y="758"/>
                  </a:lnTo>
                  <a:lnTo>
                    <a:pt x="2176" y="754"/>
                  </a:lnTo>
                  <a:lnTo>
                    <a:pt x="2174" y="746"/>
                  </a:lnTo>
                  <a:lnTo>
                    <a:pt x="2170" y="736"/>
                  </a:lnTo>
                  <a:lnTo>
                    <a:pt x="2168" y="732"/>
                  </a:lnTo>
                  <a:lnTo>
                    <a:pt x="2166" y="732"/>
                  </a:lnTo>
                  <a:lnTo>
                    <a:pt x="2164" y="734"/>
                  </a:lnTo>
                  <a:lnTo>
                    <a:pt x="2162" y="736"/>
                  </a:lnTo>
                  <a:lnTo>
                    <a:pt x="2158" y="730"/>
                  </a:lnTo>
                  <a:lnTo>
                    <a:pt x="2156" y="724"/>
                  </a:lnTo>
                  <a:lnTo>
                    <a:pt x="2154" y="718"/>
                  </a:lnTo>
                  <a:lnTo>
                    <a:pt x="2152" y="716"/>
                  </a:lnTo>
                  <a:lnTo>
                    <a:pt x="2148" y="716"/>
                  </a:lnTo>
                  <a:lnTo>
                    <a:pt x="2146" y="718"/>
                  </a:lnTo>
                  <a:lnTo>
                    <a:pt x="2146" y="722"/>
                  </a:lnTo>
                  <a:lnTo>
                    <a:pt x="2148" y="726"/>
                  </a:lnTo>
                  <a:lnTo>
                    <a:pt x="2152" y="736"/>
                  </a:lnTo>
                  <a:lnTo>
                    <a:pt x="2152" y="742"/>
                  </a:lnTo>
                  <a:lnTo>
                    <a:pt x="2152" y="746"/>
                  </a:lnTo>
                  <a:lnTo>
                    <a:pt x="2152" y="752"/>
                  </a:lnTo>
                  <a:close/>
                  <a:moveTo>
                    <a:pt x="2196" y="758"/>
                  </a:moveTo>
                  <a:lnTo>
                    <a:pt x="2196" y="758"/>
                  </a:lnTo>
                  <a:lnTo>
                    <a:pt x="2202" y="754"/>
                  </a:lnTo>
                  <a:lnTo>
                    <a:pt x="2206" y="750"/>
                  </a:lnTo>
                  <a:lnTo>
                    <a:pt x="2208" y="748"/>
                  </a:lnTo>
                  <a:lnTo>
                    <a:pt x="2206" y="746"/>
                  </a:lnTo>
                  <a:lnTo>
                    <a:pt x="2202" y="746"/>
                  </a:lnTo>
                  <a:lnTo>
                    <a:pt x="2198" y="748"/>
                  </a:lnTo>
                  <a:lnTo>
                    <a:pt x="2194" y="752"/>
                  </a:lnTo>
                  <a:lnTo>
                    <a:pt x="2194" y="754"/>
                  </a:lnTo>
                  <a:lnTo>
                    <a:pt x="2196" y="758"/>
                  </a:lnTo>
                  <a:close/>
                  <a:moveTo>
                    <a:pt x="2206" y="798"/>
                  </a:moveTo>
                  <a:lnTo>
                    <a:pt x="2206" y="798"/>
                  </a:lnTo>
                  <a:lnTo>
                    <a:pt x="2210" y="800"/>
                  </a:lnTo>
                  <a:lnTo>
                    <a:pt x="2214" y="800"/>
                  </a:lnTo>
                  <a:lnTo>
                    <a:pt x="2216" y="798"/>
                  </a:lnTo>
                  <a:lnTo>
                    <a:pt x="2216" y="792"/>
                  </a:lnTo>
                  <a:lnTo>
                    <a:pt x="2216" y="790"/>
                  </a:lnTo>
                  <a:lnTo>
                    <a:pt x="2214" y="788"/>
                  </a:lnTo>
                  <a:lnTo>
                    <a:pt x="2208" y="790"/>
                  </a:lnTo>
                  <a:lnTo>
                    <a:pt x="2204" y="794"/>
                  </a:lnTo>
                  <a:lnTo>
                    <a:pt x="2204" y="796"/>
                  </a:lnTo>
                  <a:lnTo>
                    <a:pt x="2206" y="798"/>
                  </a:lnTo>
                  <a:close/>
                  <a:moveTo>
                    <a:pt x="1762" y="382"/>
                  </a:moveTo>
                  <a:lnTo>
                    <a:pt x="1762" y="382"/>
                  </a:lnTo>
                  <a:lnTo>
                    <a:pt x="1762" y="386"/>
                  </a:lnTo>
                  <a:lnTo>
                    <a:pt x="1764" y="392"/>
                  </a:lnTo>
                  <a:lnTo>
                    <a:pt x="1768" y="394"/>
                  </a:lnTo>
                  <a:lnTo>
                    <a:pt x="1770" y="394"/>
                  </a:lnTo>
                  <a:lnTo>
                    <a:pt x="1772" y="392"/>
                  </a:lnTo>
                  <a:lnTo>
                    <a:pt x="1774" y="390"/>
                  </a:lnTo>
                  <a:lnTo>
                    <a:pt x="1772" y="386"/>
                  </a:lnTo>
                  <a:lnTo>
                    <a:pt x="1770" y="382"/>
                  </a:lnTo>
                  <a:lnTo>
                    <a:pt x="1766" y="378"/>
                  </a:lnTo>
                  <a:lnTo>
                    <a:pt x="1764" y="380"/>
                  </a:lnTo>
                  <a:lnTo>
                    <a:pt x="1762" y="382"/>
                  </a:lnTo>
                  <a:close/>
                  <a:moveTo>
                    <a:pt x="1786" y="386"/>
                  </a:moveTo>
                  <a:lnTo>
                    <a:pt x="1786" y="386"/>
                  </a:lnTo>
                  <a:lnTo>
                    <a:pt x="1784" y="386"/>
                  </a:lnTo>
                  <a:lnTo>
                    <a:pt x="1780" y="388"/>
                  </a:lnTo>
                  <a:lnTo>
                    <a:pt x="1776" y="396"/>
                  </a:lnTo>
                  <a:lnTo>
                    <a:pt x="1776" y="402"/>
                  </a:lnTo>
                  <a:lnTo>
                    <a:pt x="1778" y="404"/>
                  </a:lnTo>
                  <a:lnTo>
                    <a:pt x="1780" y="404"/>
                  </a:lnTo>
                  <a:lnTo>
                    <a:pt x="1784" y="402"/>
                  </a:lnTo>
                  <a:lnTo>
                    <a:pt x="1788" y="404"/>
                  </a:lnTo>
                  <a:lnTo>
                    <a:pt x="1790" y="410"/>
                  </a:lnTo>
                  <a:lnTo>
                    <a:pt x="1794" y="414"/>
                  </a:lnTo>
                  <a:lnTo>
                    <a:pt x="1796" y="416"/>
                  </a:lnTo>
                  <a:lnTo>
                    <a:pt x="1800" y="412"/>
                  </a:lnTo>
                  <a:lnTo>
                    <a:pt x="1798" y="408"/>
                  </a:lnTo>
                  <a:lnTo>
                    <a:pt x="1794" y="402"/>
                  </a:lnTo>
                  <a:lnTo>
                    <a:pt x="1790" y="396"/>
                  </a:lnTo>
                  <a:lnTo>
                    <a:pt x="1790" y="392"/>
                  </a:lnTo>
                  <a:lnTo>
                    <a:pt x="1790" y="390"/>
                  </a:lnTo>
                  <a:lnTo>
                    <a:pt x="1786" y="386"/>
                  </a:lnTo>
                  <a:close/>
                  <a:moveTo>
                    <a:pt x="1754" y="340"/>
                  </a:moveTo>
                  <a:lnTo>
                    <a:pt x="1754" y="340"/>
                  </a:lnTo>
                  <a:lnTo>
                    <a:pt x="1758" y="346"/>
                  </a:lnTo>
                  <a:lnTo>
                    <a:pt x="1766" y="354"/>
                  </a:lnTo>
                  <a:lnTo>
                    <a:pt x="1776" y="360"/>
                  </a:lnTo>
                  <a:lnTo>
                    <a:pt x="1780" y="360"/>
                  </a:lnTo>
                  <a:lnTo>
                    <a:pt x="1784" y="360"/>
                  </a:lnTo>
                  <a:lnTo>
                    <a:pt x="1788" y="358"/>
                  </a:lnTo>
                  <a:lnTo>
                    <a:pt x="1784" y="356"/>
                  </a:lnTo>
                  <a:lnTo>
                    <a:pt x="1776" y="352"/>
                  </a:lnTo>
                  <a:lnTo>
                    <a:pt x="1774" y="348"/>
                  </a:lnTo>
                  <a:lnTo>
                    <a:pt x="1772" y="344"/>
                  </a:lnTo>
                  <a:lnTo>
                    <a:pt x="1768" y="336"/>
                  </a:lnTo>
                  <a:lnTo>
                    <a:pt x="1764" y="332"/>
                  </a:lnTo>
                  <a:lnTo>
                    <a:pt x="1746" y="320"/>
                  </a:lnTo>
                  <a:lnTo>
                    <a:pt x="1742" y="318"/>
                  </a:lnTo>
                  <a:lnTo>
                    <a:pt x="1740" y="320"/>
                  </a:lnTo>
                  <a:lnTo>
                    <a:pt x="1742" y="328"/>
                  </a:lnTo>
                  <a:lnTo>
                    <a:pt x="1744" y="332"/>
                  </a:lnTo>
                  <a:lnTo>
                    <a:pt x="1748" y="334"/>
                  </a:lnTo>
                  <a:lnTo>
                    <a:pt x="1752" y="336"/>
                  </a:lnTo>
                  <a:lnTo>
                    <a:pt x="1754" y="340"/>
                  </a:lnTo>
                  <a:close/>
                  <a:moveTo>
                    <a:pt x="1744" y="368"/>
                  </a:moveTo>
                  <a:lnTo>
                    <a:pt x="1744" y="368"/>
                  </a:lnTo>
                  <a:lnTo>
                    <a:pt x="1744" y="374"/>
                  </a:lnTo>
                  <a:lnTo>
                    <a:pt x="1748" y="378"/>
                  </a:lnTo>
                  <a:lnTo>
                    <a:pt x="1752" y="382"/>
                  </a:lnTo>
                  <a:lnTo>
                    <a:pt x="1754" y="380"/>
                  </a:lnTo>
                  <a:lnTo>
                    <a:pt x="1756" y="380"/>
                  </a:lnTo>
                  <a:lnTo>
                    <a:pt x="1758" y="376"/>
                  </a:lnTo>
                  <a:lnTo>
                    <a:pt x="1758" y="374"/>
                  </a:lnTo>
                  <a:lnTo>
                    <a:pt x="1752" y="368"/>
                  </a:lnTo>
                  <a:lnTo>
                    <a:pt x="1746" y="366"/>
                  </a:lnTo>
                  <a:lnTo>
                    <a:pt x="1744" y="366"/>
                  </a:lnTo>
                  <a:lnTo>
                    <a:pt x="1744" y="368"/>
                  </a:lnTo>
                  <a:close/>
                  <a:moveTo>
                    <a:pt x="1802" y="416"/>
                  </a:moveTo>
                  <a:lnTo>
                    <a:pt x="1802" y="416"/>
                  </a:lnTo>
                  <a:lnTo>
                    <a:pt x="1800" y="420"/>
                  </a:lnTo>
                  <a:lnTo>
                    <a:pt x="1800" y="424"/>
                  </a:lnTo>
                  <a:lnTo>
                    <a:pt x="1804" y="426"/>
                  </a:lnTo>
                  <a:lnTo>
                    <a:pt x="1810" y="424"/>
                  </a:lnTo>
                  <a:lnTo>
                    <a:pt x="1810" y="422"/>
                  </a:lnTo>
                  <a:lnTo>
                    <a:pt x="1812" y="420"/>
                  </a:lnTo>
                  <a:lnTo>
                    <a:pt x="1810" y="416"/>
                  </a:lnTo>
                  <a:lnTo>
                    <a:pt x="1806" y="414"/>
                  </a:lnTo>
                  <a:lnTo>
                    <a:pt x="1804" y="414"/>
                  </a:lnTo>
                  <a:lnTo>
                    <a:pt x="1802" y="416"/>
                  </a:lnTo>
                  <a:close/>
                  <a:moveTo>
                    <a:pt x="1858" y="386"/>
                  </a:moveTo>
                  <a:lnTo>
                    <a:pt x="1858" y="386"/>
                  </a:lnTo>
                  <a:lnTo>
                    <a:pt x="1848" y="382"/>
                  </a:lnTo>
                  <a:lnTo>
                    <a:pt x="1844" y="378"/>
                  </a:lnTo>
                  <a:lnTo>
                    <a:pt x="1840" y="374"/>
                  </a:lnTo>
                  <a:lnTo>
                    <a:pt x="1832" y="368"/>
                  </a:lnTo>
                  <a:lnTo>
                    <a:pt x="1828" y="366"/>
                  </a:lnTo>
                  <a:lnTo>
                    <a:pt x="1826" y="368"/>
                  </a:lnTo>
                  <a:lnTo>
                    <a:pt x="1828" y="378"/>
                  </a:lnTo>
                  <a:lnTo>
                    <a:pt x="1830" y="382"/>
                  </a:lnTo>
                  <a:lnTo>
                    <a:pt x="1834" y="386"/>
                  </a:lnTo>
                  <a:lnTo>
                    <a:pt x="1848" y="394"/>
                  </a:lnTo>
                  <a:lnTo>
                    <a:pt x="1864" y="404"/>
                  </a:lnTo>
                  <a:lnTo>
                    <a:pt x="1878" y="414"/>
                  </a:lnTo>
                  <a:lnTo>
                    <a:pt x="1880" y="416"/>
                  </a:lnTo>
                  <a:lnTo>
                    <a:pt x="1882" y="416"/>
                  </a:lnTo>
                  <a:lnTo>
                    <a:pt x="1878" y="408"/>
                  </a:lnTo>
                  <a:lnTo>
                    <a:pt x="1870" y="396"/>
                  </a:lnTo>
                  <a:lnTo>
                    <a:pt x="1864" y="390"/>
                  </a:lnTo>
                  <a:lnTo>
                    <a:pt x="1858" y="386"/>
                  </a:lnTo>
                  <a:close/>
                  <a:moveTo>
                    <a:pt x="1882" y="456"/>
                  </a:moveTo>
                  <a:lnTo>
                    <a:pt x="1882" y="456"/>
                  </a:lnTo>
                  <a:lnTo>
                    <a:pt x="1876" y="450"/>
                  </a:lnTo>
                  <a:lnTo>
                    <a:pt x="1872" y="450"/>
                  </a:lnTo>
                  <a:lnTo>
                    <a:pt x="1870" y="454"/>
                  </a:lnTo>
                  <a:lnTo>
                    <a:pt x="1870" y="462"/>
                  </a:lnTo>
                  <a:lnTo>
                    <a:pt x="1870" y="468"/>
                  </a:lnTo>
                  <a:lnTo>
                    <a:pt x="1876" y="474"/>
                  </a:lnTo>
                  <a:lnTo>
                    <a:pt x="1882" y="478"/>
                  </a:lnTo>
                  <a:lnTo>
                    <a:pt x="1892" y="478"/>
                  </a:lnTo>
                  <a:lnTo>
                    <a:pt x="1900" y="476"/>
                  </a:lnTo>
                  <a:lnTo>
                    <a:pt x="1900" y="478"/>
                  </a:lnTo>
                  <a:lnTo>
                    <a:pt x="1902" y="480"/>
                  </a:lnTo>
                  <a:lnTo>
                    <a:pt x="1912" y="482"/>
                  </a:lnTo>
                  <a:lnTo>
                    <a:pt x="1916" y="482"/>
                  </a:lnTo>
                  <a:lnTo>
                    <a:pt x="1920" y="482"/>
                  </a:lnTo>
                  <a:lnTo>
                    <a:pt x="1920" y="480"/>
                  </a:lnTo>
                  <a:lnTo>
                    <a:pt x="1918" y="476"/>
                  </a:lnTo>
                  <a:lnTo>
                    <a:pt x="1914" y="468"/>
                  </a:lnTo>
                  <a:lnTo>
                    <a:pt x="1906" y="460"/>
                  </a:lnTo>
                  <a:lnTo>
                    <a:pt x="1902" y="458"/>
                  </a:lnTo>
                  <a:lnTo>
                    <a:pt x="1900" y="456"/>
                  </a:lnTo>
                  <a:lnTo>
                    <a:pt x="1892" y="456"/>
                  </a:lnTo>
                  <a:lnTo>
                    <a:pt x="1886" y="458"/>
                  </a:lnTo>
                  <a:lnTo>
                    <a:pt x="1884" y="456"/>
                  </a:lnTo>
                  <a:lnTo>
                    <a:pt x="1882" y="456"/>
                  </a:lnTo>
                  <a:close/>
                  <a:moveTo>
                    <a:pt x="1884" y="560"/>
                  </a:moveTo>
                  <a:lnTo>
                    <a:pt x="1884" y="560"/>
                  </a:lnTo>
                  <a:lnTo>
                    <a:pt x="1886" y="564"/>
                  </a:lnTo>
                  <a:lnTo>
                    <a:pt x="1894" y="570"/>
                  </a:lnTo>
                  <a:lnTo>
                    <a:pt x="1902" y="576"/>
                  </a:lnTo>
                  <a:lnTo>
                    <a:pt x="1906" y="576"/>
                  </a:lnTo>
                  <a:lnTo>
                    <a:pt x="1910" y="576"/>
                  </a:lnTo>
                  <a:lnTo>
                    <a:pt x="1910" y="574"/>
                  </a:lnTo>
                  <a:lnTo>
                    <a:pt x="1908" y="570"/>
                  </a:lnTo>
                  <a:lnTo>
                    <a:pt x="1900" y="562"/>
                  </a:lnTo>
                  <a:lnTo>
                    <a:pt x="1890" y="558"/>
                  </a:lnTo>
                  <a:lnTo>
                    <a:pt x="1886" y="558"/>
                  </a:lnTo>
                  <a:lnTo>
                    <a:pt x="1884" y="560"/>
                  </a:lnTo>
                  <a:close/>
                  <a:moveTo>
                    <a:pt x="1966" y="508"/>
                  </a:moveTo>
                  <a:lnTo>
                    <a:pt x="1966" y="508"/>
                  </a:lnTo>
                  <a:lnTo>
                    <a:pt x="1958" y="506"/>
                  </a:lnTo>
                  <a:lnTo>
                    <a:pt x="1950" y="502"/>
                  </a:lnTo>
                  <a:lnTo>
                    <a:pt x="1942" y="498"/>
                  </a:lnTo>
                  <a:lnTo>
                    <a:pt x="1938" y="498"/>
                  </a:lnTo>
                  <a:lnTo>
                    <a:pt x="1936" y="500"/>
                  </a:lnTo>
                  <a:lnTo>
                    <a:pt x="1934" y="500"/>
                  </a:lnTo>
                  <a:lnTo>
                    <a:pt x="1934" y="502"/>
                  </a:lnTo>
                  <a:lnTo>
                    <a:pt x="1938" y="504"/>
                  </a:lnTo>
                  <a:lnTo>
                    <a:pt x="1942" y="506"/>
                  </a:lnTo>
                  <a:lnTo>
                    <a:pt x="1944" y="510"/>
                  </a:lnTo>
                  <a:lnTo>
                    <a:pt x="1944" y="512"/>
                  </a:lnTo>
                  <a:lnTo>
                    <a:pt x="1946" y="516"/>
                  </a:lnTo>
                  <a:lnTo>
                    <a:pt x="1948" y="518"/>
                  </a:lnTo>
                  <a:lnTo>
                    <a:pt x="1956" y="524"/>
                  </a:lnTo>
                  <a:lnTo>
                    <a:pt x="1966" y="528"/>
                  </a:lnTo>
                  <a:lnTo>
                    <a:pt x="1974" y="528"/>
                  </a:lnTo>
                  <a:lnTo>
                    <a:pt x="1976" y="528"/>
                  </a:lnTo>
                  <a:lnTo>
                    <a:pt x="1978" y="526"/>
                  </a:lnTo>
                  <a:lnTo>
                    <a:pt x="1976" y="518"/>
                  </a:lnTo>
                  <a:lnTo>
                    <a:pt x="1972" y="512"/>
                  </a:lnTo>
                  <a:lnTo>
                    <a:pt x="1968" y="510"/>
                  </a:lnTo>
                  <a:lnTo>
                    <a:pt x="1966" y="508"/>
                  </a:lnTo>
                  <a:close/>
                  <a:moveTo>
                    <a:pt x="2174" y="784"/>
                  </a:moveTo>
                  <a:lnTo>
                    <a:pt x="2174" y="784"/>
                  </a:lnTo>
                  <a:lnTo>
                    <a:pt x="2174" y="788"/>
                  </a:lnTo>
                  <a:lnTo>
                    <a:pt x="2180" y="792"/>
                  </a:lnTo>
                  <a:lnTo>
                    <a:pt x="2182" y="794"/>
                  </a:lnTo>
                  <a:lnTo>
                    <a:pt x="2184" y="798"/>
                  </a:lnTo>
                  <a:lnTo>
                    <a:pt x="2186" y="804"/>
                  </a:lnTo>
                  <a:lnTo>
                    <a:pt x="2188" y="808"/>
                  </a:lnTo>
                  <a:lnTo>
                    <a:pt x="2192" y="808"/>
                  </a:lnTo>
                  <a:lnTo>
                    <a:pt x="2196" y="808"/>
                  </a:lnTo>
                  <a:lnTo>
                    <a:pt x="2198" y="806"/>
                  </a:lnTo>
                  <a:lnTo>
                    <a:pt x="2198" y="800"/>
                  </a:lnTo>
                  <a:lnTo>
                    <a:pt x="2196" y="794"/>
                  </a:lnTo>
                  <a:lnTo>
                    <a:pt x="2190" y="788"/>
                  </a:lnTo>
                  <a:lnTo>
                    <a:pt x="2186" y="784"/>
                  </a:lnTo>
                  <a:lnTo>
                    <a:pt x="2180" y="780"/>
                  </a:lnTo>
                  <a:lnTo>
                    <a:pt x="2176" y="780"/>
                  </a:lnTo>
                  <a:lnTo>
                    <a:pt x="2174" y="784"/>
                  </a:lnTo>
                  <a:close/>
                  <a:moveTo>
                    <a:pt x="1938" y="458"/>
                  </a:moveTo>
                  <a:lnTo>
                    <a:pt x="1938" y="458"/>
                  </a:lnTo>
                  <a:lnTo>
                    <a:pt x="1938" y="454"/>
                  </a:lnTo>
                  <a:lnTo>
                    <a:pt x="1938" y="448"/>
                  </a:lnTo>
                  <a:lnTo>
                    <a:pt x="1936" y="444"/>
                  </a:lnTo>
                  <a:lnTo>
                    <a:pt x="1930" y="438"/>
                  </a:lnTo>
                  <a:lnTo>
                    <a:pt x="1928" y="434"/>
                  </a:lnTo>
                  <a:lnTo>
                    <a:pt x="1926" y="428"/>
                  </a:lnTo>
                  <a:lnTo>
                    <a:pt x="1922" y="420"/>
                  </a:lnTo>
                  <a:lnTo>
                    <a:pt x="1920" y="410"/>
                  </a:lnTo>
                  <a:lnTo>
                    <a:pt x="1916" y="408"/>
                  </a:lnTo>
                  <a:lnTo>
                    <a:pt x="1910" y="406"/>
                  </a:lnTo>
                  <a:lnTo>
                    <a:pt x="1908" y="404"/>
                  </a:lnTo>
                  <a:lnTo>
                    <a:pt x="1906" y="406"/>
                  </a:lnTo>
                  <a:lnTo>
                    <a:pt x="1906" y="412"/>
                  </a:lnTo>
                  <a:lnTo>
                    <a:pt x="1912" y="422"/>
                  </a:lnTo>
                  <a:lnTo>
                    <a:pt x="1916" y="440"/>
                  </a:lnTo>
                  <a:lnTo>
                    <a:pt x="1918" y="446"/>
                  </a:lnTo>
                  <a:lnTo>
                    <a:pt x="1920" y="448"/>
                  </a:lnTo>
                  <a:lnTo>
                    <a:pt x="1926" y="452"/>
                  </a:lnTo>
                  <a:lnTo>
                    <a:pt x="1930" y="460"/>
                  </a:lnTo>
                  <a:lnTo>
                    <a:pt x="1936" y="466"/>
                  </a:lnTo>
                  <a:lnTo>
                    <a:pt x="1940" y="470"/>
                  </a:lnTo>
                  <a:lnTo>
                    <a:pt x="1942" y="468"/>
                  </a:lnTo>
                  <a:lnTo>
                    <a:pt x="1938" y="458"/>
                  </a:lnTo>
                  <a:close/>
                  <a:moveTo>
                    <a:pt x="2456" y="2102"/>
                  </a:moveTo>
                  <a:lnTo>
                    <a:pt x="2456" y="2102"/>
                  </a:lnTo>
                  <a:lnTo>
                    <a:pt x="2460" y="2096"/>
                  </a:lnTo>
                  <a:lnTo>
                    <a:pt x="2460" y="2090"/>
                  </a:lnTo>
                  <a:lnTo>
                    <a:pt x="2458" y="2084"/>
                  </a:lnTo>
                  <a:lnTo>
                    <a:pt x="2456" y="2082"/>
                  </a:lnTo>
                  <a:lnTo>
                    <a:pt x="2450" y="2082"/>
                  </a:lnTo>
                  <a:lnTo>
                    <a:pt x="2442" y="2084"/>
                  </a:lnTo>
                  <a:lnTo>
                    <a:pt x="2434" y="2088"/>
                  </a:lnTo>
                  <a:lnTo>
                    <a:pt x="2426" y="2094"/>
                  </a:lnTo>
                  <a:lnTo>
                    <a:pt x="2418" y="2100"/>
                  </a:lnTo>
                  <a:lnTo>
                    <a:pt x="2412" y="2100"/>
                  </a:lnTo>
                  <a:lnTo>
                    <a:pt x="2410" y="2098"/>
                  </a:lnTo>
                  <a:lnTo>
                    <a:pt x="2410" y="2094"/>
                  </a:lnTo>
                  <a:lnTo>
                    <a:pt x="2410" y="2080"/>
                  </a:lnTo>
                  <a:lnTo>
                    <a:pt x="2410" y="2076"/>
                  </a:lnTo>
                  <a:lnTo>
                    <a:pt x="2408" y="2074"/>
                  </a:lnTo>
                  <a:lnTo>
                    <a:pt x="2400" y="2072"/>
                  </a:lnTo>
                  <a:lnTo>
                    <a:pt x="2398" y="2070"/>
                  </a:lnTo>
                  <a:lnTo>
                    <a:pt x="2398" y="2068"/>
                  </a:lnTo>
                  <a:lnTo>
                    <a:pt x="2404" y="2064"/>
                  </a:lnTo>
                  <a:lnTo>
                    <a:pt x="2408" y="2062"/>
                  </a:lnTo>
                  <a:lnTo>
                    <a:pt x="2408" y="2058"/>
                  </a:lnTo>
                  <a:lnTo>
                    <a:pt x="2408" y="2056"/>
                  </a:lnTo>
                  <a:lnTo>
                    <a:pt x="2404" y="2054"/>
                  </a:lnTo>
                  <a:lnTo>
                    <a:pt x="2400" y="2054"/>
                  </a:lnTo>
                  <a:lnTo>
                    <a:pt x="2396" y="2056"/>
                  </a:lnTo>
                  <a:lnTo>
                    <a:pt x="2388" y="2060"/>
                  </a:lnTo>
                  <a:lnTo>
                    <a:pt x="2380" y="2068"/>
                  </a:lnTo>
                  <a:lnTo>
                    <a:pt x="2376" y="2074"/>
                  </a:lnTo>
                  <a:lnTo>
                    <a:pt x="2374" y="2080"/>
                  </a:lnTo>
                  <a:lnTo>
                    <a:pt x="2374" y="2096"/>
                  </a:lnTo>
                  <a:lnTo>
                    <a:pt x="2372" y="2104"/>
                  </a:lnTo>
                  <a:lnTo>
                    <a:pt x="2370" y="2110"/>
                  </a:lnTo>
                  <a:lnTo>
                    <a:pt x="2366" y="2116"/>
                  </a:lnTo>
                  <a:lnTo>
                    <a:pt x="2358" y="2120"/>
                  </a:lnTo>
                  <a:lnTo>
                    <a:pt x="2352" y="2126"/>
                  </a:lnTo>
                  <a:lnTo>
                    <a:pt x="2346" y="2134"/>
                  </a:lnTo>
                  <a:lnTo>
                    <a:pt x="2336" y="2156"/>
                  </a:lnTo>
                  <a:lnTo>
                    <a:pt x="2324" y="2180"/>
                  </a:lnTo>
                  <a:lnTo>
                    <a:pt x="2318" y="2190"/>
                  </a:lnTo>
                  <a:lnTo>
                    <a:pt x="2310" y="2196"/>
                  </a:lnTo>
                  <a:lnTo>
                    <a:pt x="2298" y="2206"/>
                  </a:lnTo>
                  <a:lnTo>
                    <a:pt x="2286" y="2218"/>
                  </a:lnTo>
                  <a:lnTo>
                    <a:pt x="2274" y="2228"/>
                  </a:lnTo>
                  <a:lnTo>
                    <a:pt x="2270" y="2230"/>
                  </a:lnTo>
                  <a:lnTo>
                    <a:pt x="2264" y="2232"/>
                  </a:lnTo>
                  <a:lnTo>
                    <a:pt x="2260" y="2234"/>
                  </a:lnTo>
                  <a:lnTo>
                    <a:pt x="2256" y="2236"/>
                  </a:lnTo>
                  <a:lnTo>
                    <a:pt x="2250" y="2242"/>
                  </a:lnTo>
                  <a:lnTo>
                    <a:pt x="2246" y="2248"/>
                  </a:lnTo>
                  <a:lnTo>
                    <a:pt x="2242" y="2250"/>
                  </a:lnTo>
                  <a:lnTo>
                    <a:pt x="2236" y="2250"/>
                  </a:lnTo>
                  <a:lnTo>
                    <a:pt x="2228" y="2250"/>
                  </a:lnTo>
                  <a:lnTo>
                    <a:pt x="2222" y="2254"/>
                  </a:lnTo>
                  <a:lnTo>
                    <a:pt x="2216" y="2260"/>
                  </a:lnTo>
                  <a:lnTo>
                    <a:pt x="2210" y="2266"/>
                  </a:lnTo>
                  <a:lnTo>
                    <a:pt x="2200" y="2282"/>
                  </a:lnTo>
                  <a:lnTo>
                    <a:pt x="2186" y="2298"/>
                  </a:lnTo>
                  <a:lnTo>
                    <a:pt x="2174" y="2310"/>
                  </a:lnTo>
                  <a:lnTo>
                    <a:pt x="2162" y="2322"/>
                  </a:lnTo>
                  <a:lnTo>
                    <a:pt x="2160" y="2328"/>
                  </a:lnTo>
                  <a:lnTo>
                    <a:pt x="2156" y="2334"/>
                  </a:lnTo>
                  <a:lnTo>
                    <a:pt x="2156" y="2338"/>
                  </a:lnTo>
                  <a:lnTo>
                    <a:pt x="2158" y="2344"/>
                  </a:lnTo>
                  <a:lnTo>
                    <a:pt x="2160" y="2348"/>
                  </a:lnTo>
                  <a:lnTo>
                    <a:pt x="2158" y="2352"/>
                  </a:lnTo>
                  <a:lnTo>
                    <a:pt x="2152" y="2356"/>
                  </a:lnTo>
                  <a:lnTo>
                    <a:pt x="2146" y="2360"/>
                  </a:lnTo>
                  <a:lnTo>
                    <a:pt x="2146" y="2362"/>
                  </a:lnTo>
                  <a:lnTo>
                    <a:pt x="2146" y="2368"/>
                  </a:lnTo>
                  <a:lnTo>
                    <a:pt x="2152" y="2376"/>
                  </a:lnTo>
                  <a:lnTo>
                    <a:pt x="2162" y="2382"/>
                  </a:lnTo>
                  <a:lnTo>
                    <a:pt x="2168" y="2384"/>
                  </a:lnTo>
                  <a:lnTo>
                    <a:pt x="2172" y="2384"/>
                  </a:lnTo>
                  <a:lnTo>
                    <a:pt x="2178" y="2382"/>
                  </a:lnTo>
                  <a:lnTo>
                    <a:pt x="2184" y="2378"/>
                  </a:lnTo>
                  <a:lnTo>
                    <a:pt x="2190" y="2376"/>
                  </a:lnTo>
                  <a:lnTo>
                    <a:pt x="2192" y="2374"/>
                  </a:lnTo>
                  <a:lnTo>
                    <a:pt x="2194" y="2376"/>
                  </a:lnTo>
                  <a:lnTo>
                    <a:pt x="2196" y="2378"/>
                  </a:lnTo>
                  <a:lnTo>
                    <a:pt x="2200" y="2384"/>
                  </a:lnTo>
                  <a:lnTo>
                    <a:pt x="2202" y="2386"/>
                  </a:lnTo>
                  <a:lnTo>
                    <a:pt x="2208" y="2386"/>
                  </a:lnTo>
                  <a:lnTo>
                    <a:pt x="2212" y="2386"/>
                  </a:lnTo>
                  <a:lnTo>
                    <a:pt x="2216" y="2388"/>
                  </a:lnTo>
                  <a:lnTo>
                    <a:pt x="2218" y="2392"/>
                  </a:lnTo>
                  <a:lnTo>
                    <a:pt x="2218" y="2396"/>
                  </a:lnTo>
                  <a:lnTo>
                    <a:pt x="2220" y="2398"/>
                  </a:lnTo>
                  <a:lnTo>
                    <a:pt x="2224" y="2402"/>
                  </a:lnTo>
                  <a:lnTo>
                    <a:pt x="2232" y="2402"/>
                  </a:lnTo>
                  <a:lnTo>
                    <a:pt x="2248" y="2404"/>
                  </a:lnTo>
                  <a:lnTo>
                    <a:pt x="2256" y="2404"/>
                  </a:lnTo>
                  <a:lnTo>
                    <a:pt x="2262" y="2404"/>
                  </a:lnTo>
                  <a:lnTo>
                    <a:pt x="2268" y="2402"/>
                  </a:lnTo>
                  <a:lnTo>
                    <a:pt x="2276" y="2398"/>
                  </a:lnTo>
                  <a:lnTo>
                    <a:pt x="2282" y="2390"/>
                  </a:lnTo>
                  <a:lnTo>
                    <a:pt x="2288" y="2380"/>
                  </a:lnTo>
                  <a:lnTo>
                    <a:pt x="2296" y="2372"/>
                  </a:lnTo>
                  <a:lnTo>
                    <a:pt x="2302" y="2366"/>
                  </a:lnTo>
                  <a:lnTo>
                    <a:pt x="2308" y="2362"/>
                  </a:lnTo>
                  <a:lnTo>
                    <a:pt x="2314" y="2360"/>
                  </a:lnTo>
                  <a:lnTo>
                    <a:pt x="2320" y="2358"/>
                  </a:lnTo>
                  <a:lnTo>
                    <a:pt x="2320" y="2356"/>
                  </a:lnTo>
                  <a:lnTo>
                    <a:pt x="2318" y="2352"/>
                  </a:lnTo>
                  <a:lnTo>
                    <a:pt x="2318" y="2346"/>
                  </a:lnTo>
                  <a:lnTo>
                    <a:pt x="2318" y="2340"/>
                  </a:lnTo>
                  <a:lnTo>
                    <a:pt x="2324" y="2328"/>
                  </a:lnTo>
                  <a:lnTo>
                    <a:pt x="2332" y="2312"/>
                  </a:lnTo>
                  <a:lnTo>
                    <a:pt x="2336" y="2300"/>
                  </a:lnTo>
                  <a:lnTo>
                    <a:pt x="2336" y="2288"/>
                  </a:lnTo>
                  <a:lnTo>
                    <a:pt x="2340" y="2276"/>
                  </a:lnTo>
                  <a:lnTo>
                    <a:pt x="2346" y="2266"/>
                  </a:lnTo>
                  <a:lnTo>
                    <a:pt x="2354" y="2258"/>
                  </a:lnTo>
                  <a:lnTo>
                    <a:pt x="2364" y="2252"/>
                  </a:lnTo>
                  <a:lnTo>
                    <a:pt x="2376" y="2248"/>
                  </a:lnTo>
                  <a:lnTo>
                    <a:pt x="2386" y="2246"/>
                  </a:lnTo>
                  <a:lnTo>
                    <a:pt x="2394" y="2244"/>
                  </a:lnTo>
                  <a:lnTo>
                    <a:pt x="2400" y="2246"/>
                  </a:lnTo>
                  <a:lnTo>
                    <a:pt x="2406" y="2246"/>
                  </a:lnTo>
                  <a:lnTo>
                    <a:pt x="2410" y="2246"/>
                  </a:lnTo>
                  <a:lnTo>
                    <a:pt x="2414" y="2244"/>
                  </a:lnTo>
                  <a:lnTo>
                    <a:pt x="2416" y="2242"/>
                  </a:lnTo>
                  <a:lnTo>
                    <a:pt x="2418" y="2238"/>
                  </a:lnTo>
                  <a:lnTo>
                    <a:pt x="2418" y="2236"/>
                  </a:lnTo>
                  <a:lnTo>
                    <a:pt x="2416" y="2232"/>
                  </a:lnTo>
                  <a:lnTo>
                    <a:pt x="2410" y="2230"/>
                  </a:lnTo>
                  <a:lnTo>
                    <a:pt x="2404" y="2228"/>
                  </a:lnTo>
                  <a:lnTo>
                    <a:pt x="2402" y="2224"/>
                  </a:lnTo>
                  <a:lnTo>
                    <a:pt x="2400" y="2218"/>
                  </a:lnTo>
                  <a:lnTo>
                    <a:pt x="2400" y="2214"/>
                  </a:lnTo>
                  <a:lnTo>
                    <a:pt x="2400" y="2208"/>
                  </a:lnTo>
                  <a:lnTo>
                    <a:pt x="2402" y="2204"/>
                  </a:lnTo>
                  <a:lnTo>
                    <a:pt x="2406" y="2200"/>
                  </a:lnTo>
                  <a:lnTo>
                    <a:pt x="2410" y="2198"/>
                  </a:lnTo>
                  <a:lnTo>
                    <a:pt x="2416" y="2196"/>
                  </a:lnTo>
                  <a:lnTo>
                    <a:pt x="2420" y="2192"/>
                  </a:lnTo>
                  <a:lnTo>
                    <a:pt x="2430" y="2178"/>
                  </a:lnTo>
                  <a:lnTo>
                    <a:pt x="2440" y="2160"/>
                  </a:lnTo>
                  <a:lnTo>
                    <a:pt x="2454" y="2138"/>
                  </a:lnTo>
                  <a:lnTo>
                    <a:pt x="2460" y="2130"/>
                  </a:lnTo>
                  <a:lnTo>
                    <a:pt x="2462" y="2124"/>
                  </a:lnTo>
                  <a:lnTo>
                    <a:pt x="2462" y="2120"/>
                  </a:lnTo>
                  <a:lnTo>
                    <a:pt x="2460" y="2118"/>
                  </a:lnTo>
                  <a:lnTo>
                    <a:pt x="2456" y="2116"/>
                  </a:lnTo>
                  <a:lnTo>
                    <a:pt x="2454" y="2114"/>
                  </a:lnTo>
                  <a:lnTo>
                    <a:pt x="2454" y="2110"/>
                  </a:lnTo>
                  <a:lnTo>
                    <a:pt x="2456" y="2102"/>
                  </a:lnTo>
                  <a:close/>
                  <a:moveTo>
                    <a:pt x="2684" y="808"/>
                  </a:moveTo>
                  <a:lnTo>
                    <a:pt x="2684" y="808"/>
                  </a:lnTo>
                  <a:lnTo>
                    <a:pt x="2680" y="812"/>
                  </a:lnTo>
                  <a:lnTo>
                    <a:pt x="2678" y="810"/>
                  </a:lnTo>
                  <a:lnTo>
                    <a:pt x="2682" y="802"/>
                  </a:lnTo>
                  <a:lnTo>
                    <a:pt x="2688" y="794"/>
                  </a:lnTo>
                  <a:lnTo>
                    <a:pt x="2690" y="792"/>
                  </a:lnTo>
                  <a:lnTo>
                    <a:pt x="2690" y="790"/>
                  </a:lnTo>
                  <a:lnTo>
                    <a:pt x="2688" y="788"/>
                  </a:lnTo>
                  <a:lnTo>
                    <a:pt x="2684" y="790"/>
                  </a:lnTo>
                  <a:lnTo>
                    <a:pt x="2676" y="794"/>
                  </a:lnTo>
                  <a:lnTo>
                    <a:pt x="2664" y="800"/>
                  </a:lnTo>
                  <a:lnTo>
                    <a:pt x="2658" y="804"/>
                  </a:lnTo>
                  <a:lnTo>
                    <a:pt x="2652" y="806"/>
                  </a:lnTo>
                  <a:lnTo>
                    <a:pt x="2648" y="806"/>
                  </a:lnTo>
                  <a:lnTo>
                    <a:pt x="2646" y="812"/>
                  </a:lnTo>
                  <a:lnTo>
                    <a:pt x="2644" y="814"/>
                  </a:lnTo>
                  <a:lnTo>
                    <a:pt x="2642" y="816"/>
                  </a:lnTo>
                  <a:lnTo>
                    <a:pt x="2636" y="814"/>
                  </a:lnTo>
                  <a:lnTo>
                    <a:pt x="2634" y="814"/>
                  </a:lnTo>
                  <a:lnTo>
                    <a:pt x="2634" y="816"/>
                  </a:lnTo>
                  <a:lnTo>
                    <a:pt x="2636" y="826"/>
                  </a:lnTo>
                  <a:lnTo>
                    <a:pt x="2640" y="832"/>
                  </a:lnTo>
                  <a:lnTo>
                    <a:pt x="2642" y="832"/>
                  </a:lnTo>
                  <a:lnTo>
                    <a:pt x="2656" y="822"/>
                  </a:lnTo>
                  <a:lnTo>
                    <a:pt x="2660" y="820"/>
                  </a:lnTo>
                  <a:lnTo>
                    <a:pt x="2662" y="820"/>
                  </a:lnTo>
                  <a:lnTo>
                    <a:pt x="2664" y="820"/>
                  </a:lnTo>
                  <a:lnTo>
                    <a:pt x="2666" y="822"/>
                  </a:lnTo>
                  <a:lnTo>
                    <a:pt x="2666" y="824"/>
                  </a:lnTo>
                  <a:lnTo>
                    <a:pt x="2668" y="824"/>
                  </a:lnTo>
                  <a:lnTo>
                    <a:pt x="2670" y="824"/>
                  </a:lnTo>
                  <a:lnTo>
                    <a:pt x="2678" y="820"/>
                  </a:lnTo>
                  <a:lnTo>
                    <a:pt x="2684" y="820"/>
                  </a:lnTo>
                  <a:lnTo>
                    <a:pt x="2690" y="820"/>
                  </a:lnTo>
                  <a:lnTo>
                    <a:pt x="2688" y="816"/>
                  </a:lnTo>
                  <a:lnTo>
                    <a:pt x="2688" y="810"/>
                  </a:lnTo>
                  <a:lnTo>
                    <a:pt x="2688" y="806"/>
                  </a:lnTo>
                  <a:lnTo>
                    <a:pt x="2684" y="808"/>
                  </a:lnTo>
                  <a:close/>
                  <a:moveTo>
                    <a:pt x="2600" y="1904"/>
                  </a:moveTo>
                  <a:lnTo>
                    <a:pt x="2600" y="1904"/>
                  </a:lnTo>
                  <a:lnTo>
                    <a:pt x="2596" y="1910"/>
                  </a:lnTo>
                  <a:lnTo>
                    <a:pt x="2592" y="1916"/>
                  </a:lnTo>
                  <a:lnTo>
                    <a:pt x="2586" y="1918"/>
                  </a:lnTo>
                  <a:lnTo>
                    <a:pt x="2580" y="1918"/>
                  </a:lnTo>
                  <a:lnTo>
                    <a:pt x="2574" y="1918"/>
                  </a:lnTo>
                  <a:lnTo>
                    <a:pt x="2566" y="1914"/>
                  </a:lnTo>
                  <a:lnTo>
                    <a:pt x="2548" y="1906"/>
                  </a:lnTo>
                  <a:lnTo>
                    <a:pt x="2540" y="1900"/>
                  </a:lnTo>
                  <a:lnTo>
                    <a:pt x="2534" y="1892"/>
                  </a:lnTo>
                  <a:lnTo>
                    <a:pt x="2530" y="1884"/>
                  </a:lnTo>
                  <a:lnTo>
                    <a:pt x="2528" y="1876"/>
                  </a:lnTo>
                  <a:lnTo>
                    <a:pt x="2522" y="1856"/>
                  </a:lnTo>
                  <a:lnTo>
                    <a:pt x="2518" y="1848"/>
                  </a:lnTo>
                  <a:lnTo>
                    <a:pt x="2514" y="1840"/>
                  </a:lnTo>
                  <a:lnTo>
                    <a:pt x="2508" y="1834"/>
                  </a:lnTo>
                  <a:lnTo>
                    <a:pt x="2504" y="1832"/>
                  </a:lnTo>
                  <a:lnTo>
                    <a:pt x="2504" y="1834"/>
                  </a:lnTo>
                  <a:lnTo>
                    <a:pt x="2504" y="1838"/>
                  </a:lnTo>
                  <a:lnTo>
                    <a:pt x="2506" y="1850"/>
                  </a:lnTo>
                  <a:lnTo>
                    <a:pt x="2512" y="1868"/>
                  </a:lnTo>
                  <a:lnTo>
                    <a:pt x="2514" y="1874"/>
                  </a:lnTo>
                  <a:lnTo>
                    <a:pt x="2512" y="1876"/>
                  </a:lnTo>
                  <a:lnTo>
                    <a:pt x="2506" y="1874"/>
                  </a:lnTo>
                  <a:lnTo>
                    <a:pt x="2498" y="1868"/>
                  </a:lnTo>
                  <a:lnTo>
                    <a:pt x="2490" y="1862"/>
                  </a:lnTo>
                  <a:lnTo>
                    <a:pt x="2484" y="1854"/>
                  </a:lnTo>
                  <a:lnTo>
                    <a:pt x="2482" y="1844"/>
                  </a:lnTo>
                  <a:lnTo>
                    <a:pt x="2482" y="1836"/>
                  </a:lnTo>
                  <a:lnTo>
                    <a:pt x="2482" y="1830"/>
                  </a:lnTo>
                  <a:lnTo>
                    <a:pt x="2482" y="1826"/>
                  </a:lnTo>
                  <a:lnTo>
                    <a:pt x="2478" y="1818"/>
                  </a:lnTo>
                  <a:lnTo>
                    <a:pt x="2474" y="1810"/>
                  </a:lnTo>
                  <a:lnTo>
                    <a:pt x="2472" y="1806"/>
                  </a:lnTo>
                  <a:lnTo>
                    <a:pt x="2472" y="1802"/>
                  </a:lnTo>
                  <a:lnTo>
                    <a:pt x="2472" y="1792"/>
                  </a:lnTo>
                  <a:lnTo>
                    <a:pt x="2470" y="1786"/>
                  </a:lnTo>
                  <a:lnTo>
                    <a:pt x="2466" y="1780"/>
                  </a:lnTo>
                  <a:lnTo>
                    <a:pt x="2462" y="1770"/>
                  </a:lnTo>
                  <a:lnTo>
                    <a:pt x="2454" y="1762"/>
                  </a:lnTo>
                  <a:lnTo>
                    <a:pt x="2448" y="1758"/>
                  </a:lnTo>
                  <a:lnTo>
                    <a:pt x="2440" y="1754"/>
                  </a:lnTo>
                  <a:lnTo>
                    <a:pt x="2428" y="1752"/>
                  </a:lnTo>
                  <a:lnTo>
                    <a:pt x="2424" y="1750"/>
                  </a:lnTo>
                  <a:lnTo>
                    <a:pt x="2422" y="1748"/>
                  </a:lnTo>
                  <a:lnTo>
                    <a:pt x="2418" y="1738"/>
                  </a:lnTo>
                  <a:lnTo>
                    <a:pt x="2412" y="1730"/>
                  </a:lnTo>
                  <a:lnTo>
                    <a:pt x="2408" y="1726"/>
                  </a:lnTo>
                  <a:lnTo>
                    <a:pt x="2402" y="1726"/>
                  </a:lnTo>
                  <a:lnTo>
                    <a:pt x="2394" y="1726"/>
                  </a:lnTo>
                  <a:lnTo>
                    <a:pt x="2394" y="1728"/>
                  </a:lnTo>
                  <a:lnTo>
                    <a:pt x="2394" y="1730"/>
                  </a:lnTo>
                  <a:lnTo>
                    <a:pt x="2400" y="1736"/>
                  </a:lnTo>
                  <a:lnTo>
                    <a:pt x="2410" y="1748"/>
                  </a:lnTo>
                  <a:lnTo>
                    <a:pt x="2414" y="1754"/>
                  </a:lnTo>
                  <a:lnTo>
                    <a:pt x="2416" y="1758"/>
                  </a:lnTo>
                  <a:lnTo>
                    <a:pt x="2416" y="1762"/>
                  </a:lnTo>
                  <a:lnTo>
                    <a:pt x="2416" y="1764"/>
                  </a:lnTo>
                  <a:lnTo>
                    <a:pt x="2414" y="1768"/>
                  </a:lnTo>
                  <a:lnTo>
                    <a:pt x="2420" y="1776"/>
                  </a:lnTo>
                  <a:lnTo>
                    <a:pt x="2426" y="1784"/>
                  </a:lnTo>
                  <a:lnTo>
                    <a:pt x="2430" y="1794"/>
                  </a:lnTo>
                  <a:lnTo>
                    <a:pt x="2440" y="1814"/>
                  </a:lnTo>
                  <a:lnTo>
                    <a:pt x="2444" y="1822"/>
                  </a:lnTo>
                  <a:lnTo>
                    <a:pt x="2448" y="1828"/>
                  </a:lnTo>
                  <a:lnTo>
                    <a:pt x="2452" y="1830"/>
                  </a:lnTo>
                  <a:lnTo>
                    <a:pt x="2454" y="1826"/>
                  </a:lnTo>
                  <a:lnTo>
                    <a:pt x="2456" y="1822"/>
                  </a:lnTo>
                  <a:lnTo>
                    <a:pt x="2460" y="1822"/>
                  </a:lnTo>
                  <a:lnTo>
                    <a:pt x="2464" y="1830"/>
                  </a:lnTo>
                  <a:lnTo>
                    <a:pt x="2466" y="1840"/>
                  </a:lnTo>
                  <a:lnTo>
                    <a:pt x="2466" y="1842"/>
                  </a:lnTo>
                  <a:lnTo>
                    <a:pt x="2464" y="1842"/>
                  </a:lnTo>
                  <a:lnTo>
                    <a:pt x="2458" y="1838"/>
                  </a:lnTo>
                  <a:lnTo>
                    <a:pt x="2458" y="1842"/>
                  </a:lnTo>
                  <a:lnTo>
                    <a:pt x="2474" y="1878"/>
                  </a:lnTo>
                  <a:lnTo>
                    <a:pt x="2480" y="1892"/>
                  </a:lnTo>
                  <a:lnTo>
                    <a:pt x="2482" y="1902"/>
                  </a:lnTo>
                  <a:lnTo>
                    <a:pt x="2482" y="1910"/>
                  </a:lnTo>
                  <a:lnTo>
                    <a:pt x="2482" y="1916"/>
                  </a:lnTo>
                  <a:lnTo>
                    <a:pt x="2478" y="1928"/>
                  </a:lnTo>
                  <a:lnTo>
                    <a:pt x="2476" y="1936"/>
                  </a:lnTo>
                  <a:lnTo>
                    <a:pt x="2476" y="1946"/>
                  </a:lnTo>
                  <a:lnTo>
                    <a:pt x="2476" y="1954"/>
                  </a:lnTo>
                  <a:lnTo>
                    <a:pt x="2472" y="1962"/>
                  </a:lnTo>
                  <a:lnTo>
                    <a:pt x="2466" y="1968"/>
                  </a:lnTo>
                  <a:lnTo>
                    <a:pt x="2460" y="1972"/>
                  </a:lnTo>
                  <a:lnTo>
                    <a:pt x="2446" y="1980"/>
                  </a:lnTo>
                  <a:lnTo>
                    <a:pt x="2442" y="1984"/>
                  </a:lnTo>
                  <a:lnTo>
                    <a:pt x="2440" y="1988"/>
                  </a:lnTo>
                  <a:lnTo>
                    <a:pt x="2440" y="1994"/>
                  </a:lnTo>
                  <a:lnTo>
                    <a:pt x="2444" y="2000"/>
                  </a:lnTo>
                  <a:lnTo>
                    <a:pt x="2456" y="2010"/>
                  </a:lnTo>
                  <a:lnTo>
                    <a:pt x="2474" y="2020"/>
                  </a:lnTo>
                  <a:lnTo>
                    <a:pt x="2488" y="2028"/>
                  </a:lnTo>
                  <a:lnTo>
                    <a:pt x="2494" y="2032"/>
                  </a:lnTo>
                  <a:lnTo>
                    <a:pt x="2496" y="2040"/>
                  </a:lnTo>
                  <a:lnTo>
                    <a:pt x="2498" y="2048"/>
                  </a:lnTo>
                  <a:lnTo>
                    <a:pt x="2496" y="2058"/>
                  </a:lnTo>
                  <a:lnTo>
                    <a:pt x="2492" y="2076"/>
                  </a:lnTo>
                  <a:lnTo>
                    <a:pt x="2488" y="2082"/>
                  </a:lnTo>
                  <a:lnTo>
                    <a:pt x="2484" y="2088"/>
                  </a:lnTo>
                  <a:lnTo>
                    <a:pt x="2478" y="2092"/>
                  </a:lnTo>
                  <a:lnTo>
                    <a:pt x="2474" y="2098"/>
                  </a:lnTo>
                  <a:lnTo>
                    <a:pt x="2474" y="2100"/>
                  </a:lnTo>
                  <a:lnTo>
                    <a:pt x="2476" y="2100"/>
                  </a:lnTo>
                  <a:lnTo>
                    <a:pt x="2488" y="2106"/>
                  </a:lnTo>
                  <a:lnTo>
                    <a:pt x="2492" y="2108"/>
                  </a:lnTo>
                  <a:lnTo>
                    <a:pt x="2494" y="2110"/>
                  </a:lnTo>
                  <a:lnTo>
                    <a:pt x="2498" y="2116"/>
                  </a:lnTo>
                  <a:lnTo>
                    <a:pt x="2498" y="2120"/>
                  </a:lnTo>
                  <a:lnTo>
                    <a:pt x="2502" y="2120"/>
                  </a:lnTo>
                  <a:lnTo>
                    <a:pt x="2506" y="2118"/>
                  </a:lnTo>
                  <a:lnTo>
                    <a:pt x="2512" y="2114"/>
                  </a:lnTo>
                  <a:lnTo>
                    <a:pt x="2520" y="2108"/>
                  </a:lnTo>
                  <a:lnTo>
                    <a:pt x="2530" y="2094"/>
                  </a:lnTo>
                  <a:lnTo>
                    <a:pt x="2552" y="2062"/>
                  </a:lnTo>
                  <a:lnTo>
                    <a:pt x="2560" y="2044"/>
                  </a:lnTo>
                  <a:lnTo>
                    <a:pt x="2568" y="2028"/>
                  </a:lnTo>
                  <a:lnTo>
                    <a:pt x="2570" y="2016"/>
                  </a:lnTo>
                  <a:lnTo>
                    <a:pt x="2570" y="2010"/>
                  </a:lnTo>
                  <a:lnTo>
                    <a:pt x="2568" y="2006"/>
                  </a:lnTo>
                  <a:lnTo>
                    <a:pt x="2566" y="2002"/>
                  </a:lnTo>
                  <a:lnTo>
                    <a:pt x="2568" y="1998"/>
                  </a:lnTo>
                  <a:lnTo>
                    <a:pt x="2570" y="1992"/>
                  </a:lnTo>
                  <a:lnTo>
                    <a:pt x="2574" y="1986"/>
                  </a:lnTo>
                  <a:lnTo>
                    <a:pt x="2580" y="1982"/>
                  </a:lnTo>
                  <a:lnTo>
                    <a:pt x="2586" y="1980"/>
                  </a:lnTo>
                  <a:lnTo>
                    <a:pt x="2594" y="1982"/>
                  </a:lnTo>
                  <a:lnTo>
                    <a:pt x="2602" y="1986"/>
                  </a:lnTo>
                  <a:lnTo>
                    <a:pt x="2608" y="1990"/>
                  </a:lnTo>
                  <a:lnTo>
                    <a:pt x="2610" y="1990"/>
                  </a:lnTo>
                  <a:lnTo>
                    <a:pt x="2612" y="1988"/>
                  </a:lnTo>
                  <a:lnTo>
                    <a:pt x="2612" y="1984"/>
                  </a:lnTo>
                  <a:lnTo>
                    <a:pt x="2610" y="1978"/>
                  </a:lnTo>
                  <a:lnTo>
                    <a:pt x="2608" y="1970"/>
                  </a:lnTo>
                  <a:lnTo>
                    <a:pt x="2608" y="1964"/>
                  </a:lnTo>
                  <a:lnTo>
                    <a:pt x="2610" y="1958"/>
                  </a:lnTo>
                  <a:lnTo>
                    <a:pt x="2612" y="1956"/>
                  </a:lnTo>
                  <a:lnTo>
                    <a:pt x="2614" y="1954"/>
                  </a:lnTo>
                  <a:lnTo>
                    <a:pt x="2620" y="1952"/>
                  </a:lnTo>
                  <a:lnTo>
                    <a:pt x="2624" y="1948"/>
                  </a:lnTo>
                  <a:lnTo>
                    <a:pt x="2626" y="1942"/>
                  </a:lnTo>
                  <a:lnTo>
                    <a:pt x="2626" y="1934"/>
                  </a:lnTo>
                  <a:lnTo>
                    <a:pt x="2628" y="1920"/>
                  </a:lnTo>
                  <a:lnTo>
                    <a:pt x="2628" y="1912"/>
                  </a:lnTo>
                  <a:lnTo>
                    <a:pt x="2630" y="1908"/>
                  </a:lnTo>
                  <a:lnTo>
                    <a:pt x="2632" y="1904"/>
                  </a:lnTo>
                  <a:lnTo>
                    <a:pt x="2630" y="1900"/>
                  </a:lnTo>
                  <a:lnTo>
                    <a:pt x="2626" y="1896"/>
                  </a:lnTo>
                  <a:lnTo>
                    <a:pt x="2620" y="1894"/>
                  </a:lnTo>
                  <a:lnTo>
                    <a:pt x="2614" y="1894"/>
                  </a:lnTo>
                  <a:lnTo>
                    <a:pt x="2608" y="1896"/>
                  </a:lnTo>
                  <a:lnTo>
                    <a:pt x="2604" y="1900"/>
                  </a:lnTo>
                  <a:lnTo>
                    <a:pt x="2600" y="1904"/>
                  </a:lnTo>
                  <a:close/>
                  <a:moveTo>
                    <a:pt x="2636" y="868"/>
                  </a:moveTo>
                  <a:lnTo>
                    <a:pt x="2636" y="868"/>
                  </a:lnTo>
                  <a:lnTo>
                    <a:pt x="2636" y="864"/>
                  </a:lnTo>
                  <a:lnTo>
                    <a:pt x="2634" y="860"/>
                  </a:lnTo>
                  <a:lnTo>
                    <a:pt x="2630" y="856"/>
                  </a:lnTo>
                  <a:lnTo>
                    <a:pt x="2626" y="854"/>
                  </a:lnTo>
                  <a:lnTo>
                    <a:pt x="2616" y="850"/>
                  </a:lnTo>
                  <a:lnTo>
                    <a:pt x="2606" y="852"/>
                  </a:lnTo>
                  <a:lnTo>
                    <a:pt x="2596" y="858"/>
                  </a:lnTo>
                  <a:lnTo>
                    <a:pt x="2588" y="864"/>
                  </a:lnTo>
                  <a:lnTo>
                    <a:pt x="2582" y="870"/>
                  </a:lnTo>
                  <a:lnTo>
                    <a:pt x="2580" y="876"/>
                  </a:lnTo>
                  <a:lnTo>
                    <a:pt x="2580" y="880"/>
                  </a:lnTo>
                  <a:lnTo>
                    <a:pt x="2580" y="882"/>
                  </a:lnTo>
                  <a:lnTo>
                    <a:pt x="2582" y="886"/>
                  </a:lnTo>
                  <a:lnTo>
                    <a:pt x="2586" y="888"/>
                  </a:lnTo>
                  <a:lnTo>
                    <a:pt x="2600" y="892"/>
                  </a:lnTo>
                  <a:lnTo>
                    <a:pt x="2610" y="896"/>
                  </a:lnTo>
                  <a:lnTo>
                    <a:pt x="2616" y="894"/>
                  </a:lnTo>
                  <a:lnTo>
                    <a:pt x="2620" y="890"/>
                  </a:lnTo>
                  <a:lnTo>
                    <a:pt x="2624" y="888"/>
                  </a:lnTo>
                  <a:lnTo>
                    <a:pt x="2626" y="886"/>
                  </a:lnTo>
                  <a:lnTo>
                    <a:pt x="2630" y="888"/>
                  </a:lnTo>
                  <a:lnTo>
                    <a:pt x="2636" y="890"/>
                  </a:lnTo>
                  <a:lnTo>
                    <a:pt x="2638" y="890"/>
                  </a:lnTo>
                  <a:lnTo>
                    <a:pt x="2640" y="888"/>
                  </a:lnTo>
                  <a:lnTo>
                    <a:pt x="2642" y="886"/>
                  </a:lnTo>
                  <a:lnTo>
                    <a:pt x="2640" y="882"/>
                  </a:lnTo>
                  <a:lnTo>
                    <a:pt x="2636" y="876"/>
                  </a:lnTo>
                  <a:lnTo>
                    <a:pt x="2636" y="872"/>
                  </a:lnTo>
                  <a:lnTo>
                    <a:pt x="2636" y="868"/>
                  </a:lnTo>
                  <a:close/>
                  <a:moveTo>
                    <a:pt x="2260" y="930"/>
                  </a:moveTo>
                  <a:lnTo>
                    <a:pt x="2260" y="930"/>
                  </a:lnTo>
                  <a:lnTo>
                    <a:pt x="2260" y="928"/>
                  </a:lnTo>
                  <a:lnTo>
                    <a:pt x="2262" y="924"/>
                  </a:lnTo>
                  <a:lnTo>
                    <a:pt x="2258" y="918"/>
                  </a:lnTo>
                  <a:lnTo>
                    <a:pt x="2254" y="912"/>
                  </a:lnTo>
                  <a:lnTo>
                    <a:pt x="2252" y="912"/>
                  </a:lnTo>
                  <a:lnTo>
                    <a:pt x="2248" y="914"/>
                  </a:lnTo>
                  <a:lnTo>
                    <a:pt x="2248" y="918"/>
                  </a:lnTo>
                  <a:lnTo>
                    <a:pt x="2248" y="920"/>
                  </a:lnTo>
                  <a:lnTo>
                    <a:pt x="2250" y="926"/>
                  </a:lnTo>
                  <a:lnTo>
                    <a:pt x="2256" y="930"/>
                  </a:lnTo>
                  <a:lnTo>
                    <a:pt x="2258" y="930"/>
                  </a:lnTo>
                  <a:lnTo>
                    <a:pt x="2260" y="930"/>
                  </a:lnTo>
                  <a:close/>
                  <a:moveTo>
                    <a:pt x="2258" y="948"/>
                  </a:moveTo>
                  <a:lnTo>
                    <a:pt x="2258" y="948"/>
                  </a:lnTo>
                  <a:lnTo>
                    <a:pt x="2256" y="950"/>
                  </a:lnTo>
                  <a:lnTo>
                    <a:pt x="2256" y="954"/>
                  </a:lnTo>
                  <a:lnTo>
                    <a:pt x="2258" y="960"/>
                  </a:lnTo>
                  <a:lnTo>
                    <a:pt x="2262" y="964"/>
                  </a:lnTo>
                  <a:lnTo>
                    <a:pt x="2266" y="966"/>
                  </a:lnTo>
                  <a:lnTo>
                    <a:pt x="2268" y="964"/>
                  </a:lnTo>
                  <a:lnTo>
                    <a:pt x="2268" y="962"/>
                  </a:lnTo>
                  <a:lnTo>
                    <a:pt x="2266" y="954"/>
                  </a:lnTo>
                  <a:lnTo>
                    <a:pt x="2262" y="948"/>
                  </a:lnTo>
                  <a:lnTo>
                    <a:pt x="2260" y="948"/>
                  </a:lnTo>
                  <a:lnTo>
                    <a:pt x="2258" y="948"/>
                  </a:lnTo>
                  <a:close/>
                  <a:moveTo>
                    <a:pt x="1490" y="460"/>
                  </a:moveTo>
                  <a:lnTo>
                    <a:pt x="1490" y="460"/>
                  </a:lnTo>
                  <a:lnTo>
                    <a:pt x="1492" y="462"/>
                  </a:lnTo>
                  <a:lnTo>
                    <a:pt x="1494" y="464"/>
                  </a:lnTo>
                  <a:lnTo>
                    <a:pt x="1496" y="462"/>
                  </a:lnTo>
                  <a:lnTo>
                    <a:pt x="1496" y="460"/>
                  </a:lnTo>
                  <a:lnTo>
                    <a:pt x="1496" y="454"/>
                  </a:lnTo>
                  <a:lnTo>
                    <a:pt x="1494" y="448"/>
                  </a:lnTo>
                  <a:lnTo>
                    <a:pt x="1490" y="446"/>
                  </a:lnTo>
                  <a:lnTo>
                    <a:pt x="1486" y="448"/>
                  </a:lnTo>
                  <a:lnTo>
                    <a:pt x="1486" y="452"/>
                  </a:lnTo>
                  <a:lnTo>
                    <a:pt x="1490" y="460"/>
                  </a:lnTo>
                  <a:close/>
                  <a:moveTo>
                    <a:pt x="1532" y="492"/>
                  </a:moveTo>
                  <a:lnTo>
                    <a:pt x="1532" y="492"/>
                  </a:lnTo>
                  <a:lnTo>
                    <a:pt x="1534" y="486"/>
                  </a:lnTo>
                  <a:lnTo>
                    <a:pt x="1534" y="482"/>
                  </a:lnTo>
                  <a:lnTo>
                    <a:pt x="1532" y="482"/>
                  </a:lnTo>
                  <a:lnTo>
                    <a:pt x="1530" y="482"/>
                  </a:lnTo>
                  <a:lnTo>
                    <a:pt x="1528" y="484"/>
                  </a:lnTo>
                  <a:lnTo>
                    <a:pt x="1526" y="484"/>
                  </a:lnTo>
                  <a:lnTo>
                    <a:pt x="1522" y="480"/>
                  </a:lnTo>
                  <a:lnTo>
                    <a:pt x="1518" y="478"/>
                  </a:lnTo>
                  <a:lnTo>
                    <a:pt x="1516" y="478"/>
                  </a:lnTo>
                  <a:lnTo>
                    <a:pt x="1518" y="486"/>
                  </a:lnTo>
                  <a:lnTo>
                    <a:pt x="1522" y="492"/>
                  </a:lnTo>
                  <a:lnTo>
                    <a:pt x="1528" y="496"/>
                  </a:lnTo>
                  <a:lnTo>
                    <a:pt x="1532" y="496"/>
                  </a:lnTo>
                  <a:lnTo>
                    <a:pt x="1532" y="492"/>
                  </a:lnTo>
                  <a:close/>
                  <a:moveTo>
                    <a:pt x="1520" y="466"/>
                  </a:moveTo>
                  <a:lnTo>
                    <a:pt x="1520" y="466"/>
                  </a:lnTo>
                  <a:lnTo>
                    <a:pt x="1516" y="458"/>
                  </a:lnTo>
                  <a:lnTo>
                    <a:pt x="1512" y="454"/>
                  </a:lnTo>
                  <a:lnTo>
                    <a:pt x="1508" y="454"/>
                  </a:lnTo>
                  <a:lnTo>
                    <a:pt x="1506" y="454"/>
                  </a:lnTo>
                  <a:lnTo>
                    <a:pt x="1504" y="456"/>
                  </a:lnTo>
                  <a:lnTo>
                    <a:pt x="1502" y="460"/>
                  </a:lnTo>
                  <a:lnTo>
                    <a:pt x="1500" y="468"/>
                  </a:lnTo>
                  <a:lnTo>
                    <a:pt x="1500" y="470"/>
                  </a:lnTo>
                  <a:lnTo>
                    <a:pt x="1504" y="470"/>
                  </a:lnTo>
                  <a:lnTo>
                    <a:pt x="1514" y="472"/>
                  </a:lnTo>
                  <a:lnTo>
                    <a:pt x="1518" y="470"/>
                  </a:lnTo>
                  <a:lnTo>
                    <a:pt x="1520" y="466"/>
                  </a:lnTo>
                  <a:close/>
                  <a:moveTo>
                    <a:pt x="1400" y="268"/>
                  </a:moveTo>
                  <a:lnTo>
                    <a:pt x="1400" y="268"/>
                  </a:lnTo>
                  <a:lnTo>
                    <a:pt x="1394" y="264"/>
                  </a:lnTo>
                  <a:lnTo>
                    <a:pt x="1392" y="264"/>
                  </a:lnTo>
                  <a:lnTo>
                    <a:pt x="1390" y="266"/>
                  </a:lnTo>
                  <a:lnTo>
                    <a:pt x="1392" y="272"/>
                  </a:lnTo>
                  <a:lnTo>
                    <a:pt x="1396" y="280"/>
                  </a:lnTo>
                  <a:lnTo>
                    <a:pt x="1398" y="282"/>
                  </a:lnTo>
                  <a:lnTo>
                    <a:pt x="1400" y="284"/>
                  </a:lnTo>
                  <a:lnTo>
                    <a:pt x="1402" y="282"/>
                  </a:lnTo>
                  <a:lnTo>
                    <a:pt x="1404" y="280"/>
                  </a:lnTo>
                  <a:lnTo>
                    <a:pt x="1404" y="274"/>
                  </a:lnTo>
                  <a:lnTo>
                    <a:pt x="1402" y="272"/>
                  </a:lnTo>
                  <a:lnTo>
                    <a:pt x="1400" y="268"/>
                  </a:lnTo>
                  <a:close/>
                  <a:moveTo>
                    <a:pt x="1360" y="254"/>
                  </a:moveTo>
                  <a:lnTo>
                    <a:pt x="1360" y="254"/>
                  </a:lnTo>
                  <a:lnTo>
                    <a:pt x="1360" y="256"/>
                  </a:lnTo>
                  <a:lnTo>
                    <a:pt x="1360" y="260"/>
                  </a:lnTo>
                  <a:lnTo>
                    <a:pt x="1362" y="264"/>
                  </a:lnTo>
                  <a:lnTo>
                    <a:pt x="1368" y="266"/>
                  </a:lnTo>
                  <a:lnTo>
                    <a:pt x="1372" y="264"/>
                  </a:lnTo>
                  <a:lnTo>
                    <a:pt x="1372" y="262"/>
                  </a:lnTo>
                  <a:lnTo>
                    <a:pt x="1372" y="260"/>
                  </a:lnTo>
                  <a:lnTo>
                    <a:pt x="1370" y="254"/>
                  </a:lnTo>
                  <a:lnTo>
                    <a:pt x="1366" y="252"/>
                  </a:lnTo>
                  <a:lnTo>
                    <a:pt x="1364" y="252"/>
                  </a:lnTo>
                  <a:lnTo>
                    <a:pt x="1360" y="254"/>
                  </a:lnTo>
                  <a:close/>
                  <a:moveTo>
                    <a:pt x="1320" y="218"/>
                  </a:moveTo>
                  <a:lnTo>
                    <a:pt x="1320" y="218"/>
                  </a:lnTo>
                  <a:lnTo>
                    <a:pt x="1318" y="216"/>
                  </a:lnTo>
                  <a:lnTo>
                    <a:pt x="1316" y="218"/>
                  </a:lnTo>
                  <a:lnTo>
                    <a:pt x="1314" y="220"/>
                  </a:lnTo>
                  <a:lnTo>
                    <a:pt x="1314" y="226"/>
                  </a:lnTo>
                  <a:lnTo>
                    <a:pt x="1316" y="232"/>
                  </a:lnTo>
                  <a:lnTo>
                    <a:pt x="1318" y="232"/>
                  </a:lnTo>
                  <a:lnTo>
                    <a:pt x="1320" y="232"/>
                  </a:lnTo>
                  <a:lnTo>
                    <a:pt x="1324" y="228"/>
                  </a:lnTo>
                  <a:lnTo>
                    <a:pt x="1324" y="224"/>
                  </a:lnTo>
                  <a:lnTo>
                    <a:pt x="1324" y="220"/>
                  </a:lnTo>
                  <a:lnTo>
                    <a:pt x="1320" y="218"/>
                  </a:lnTo>
                  <a:close/>
                  <a:moveTo>
                    <a:pt x="1360" y="106"/>
                  </a:moveTo>
                  <a:lnTo>
                    <a:pt x="1360" y="106"/>
                  </a:lnTo>
                  <a:lnTo>
                    <a:pt x="1370" y="106"/>
                  </a:lnTo>
                  <a:lnTo>
                    <a:pt x="1376" y="102"/>
                  </a:lnTo>
                  <a:lnTo>
                    <a:pt x="1376" y="100"/>
                  </a:lnTo>
                  <a:lnTo>
                    <a:pt x="1376" y="98"/>
                  </a:lnTo>
                  <a:lnTo>
                    <a:pt x="1374" y="98"/>
                  </a:lnTo>
                  <a:lnTo>
                    <a:pt x="1370" y="96"/>
                  </a:lnTo>
                  <a:lnTo>
                    <a:pt x="1362" y="94"/>
                  </a:lnTo>
                  <a:lnTo>
                    <a:pt x="1352" y="94"/>
                  </a:lnTo>
                  <a:lnTo>
                    <a:pt x="1344" y="96"/>
                  </a:lnTo>
                  <a:lnTo>
                    <a:pt x="1342" y="100"/>
                  </a:lnTo>
                  <a:lnTo>
                    <a:pt x="1340" y="102"/>
                  </a:lnTo>
                  <a:lnTo>
                    <a:pt x="1340" y="108"/>
                  </a:lnTo>
                  <a:lnTo>
                    <a:pt x="1344" y="108"/>
                  </a:lnTo>
                  <a:lnTo>
                    <a:pt x="1352" y="108"/>
                  </a:lnTo>
                  <a:lnTo>
                    <a:pt x="1360" y="106"/>
                  </a:lnTo>
                  <a:close/>
                  <a:moveTo>
                    <a:pt x="918" y="88"/>
                  </a:moveTo>
                  <a:lnTo>
                    <a:pt x="918" y="88"/>
                  </a:lnTo>
                  <a:lnTo>
                    <a:pt x="922" y="90"/>
                  </a:lnTo>
                  <a:lnTo>
                    <a:pt x="926" y="92"/>
                  </a:lnTo>
                  <a:lnTo>
                    <a:pt x="948" y="88"/>
                  </a:lnTo>
                  <a:lnTo>
                    <a:pt x="958" y="84"/>
                  </a:lnTo>
                  <a:lnTo>
                    <a:pt x="954" y="82"/>
                  </a:lnTo>
                  <a:lnTo>
                    <a:pt x="920" y="78"/>
                  </a:lnTo>
                  <a:lnTo>
                    <a:pt x="906" y="76"/>
                  </a:lnTo>
                  <a:lnTo>
                    <a:pt x="902" y="78"/>
                  </a:lnTo>
                  <a:lnTo>
                    <a:pt x="908" y="80"/>
                  </a:lnTo>
                  <a:lnTo>
                    <a:pt x="918" y="88"/>
                  </a:lnTo>
                  <a:close/>
                  <a:moveTo>
                    <a:pt x="910" y="44"/>
                  </a:moveTo>
                  <a:lnTo>
                    <a:pt x="910" y="44"/>
                  </a:lnTo>
                  <a:lnTo>
                    <a:pt x="912" y="46"/>
                  </a:lnTo>
                  <a:lnTo>
                    <a:pt x="914" y="48"/>
                  </a:lnTo>
                  <a:lnTo>
                    <a:pt x="914" y="54"/>
                  </a:lnTo>
                  <a:lnTo>
                    <a:pt x="916" y="56"/>
                  </a:lnTo>
                  <a:lnTo>
                    <a:pt x="918" y="56"/>
                  </a:lnTo>
                  <a:lnTo>
                    <a:pt x="922" y="58"/>
                  </a:lnTo>
                  <a:lnTo>
                    <a:pt x="930" y="56"/>
                  </a:lnTo>
                  <a:lnTo>
                    <a:pt x="936" y="54"/>
                  </a:lnTo>
                  <a:lnTo>
                    <a:pt x="938" y="52"/>
                  </a:lnTo>
                  <a:lnTo>
                    <a:pt x="936" y="50"/>
                  </a:lnTo>
                  <a:lnTo>
                    <a:pt x="928" y="46"/>
                  </a:lnTo>
                  <a:lnTo>
                    <a:pt x="924" y="44"/>
                  </a:lnTo>
                  <a:lnTo>
                    <a:pt x="920" y="38"/>
                  </a:lnTo>
                  <a:lnTo>
                    <a:pt x="916" y="34"/>
                  </a:lnTo>
                  <a:lnTo>
                    <a:pt x="906" y="30"/>
                  </a:lnTo>
                  <a:lnTo>
                    <a:pt x="896" y="30"/>
                  </a:lnTo>
                  <a:lnTo>
                    <a:pt x="894" y="30"/>
                  </a:lnTo>
                  <a:lnTo>
                    <a:pt x="896" y="32"/>
                  </a:lnTo>
                  <a:lnTo>
                    <a:pt x="902" y="38"/>
                  </a:lnTo>
                  <a:lnTo>
                    <a:pt x="910" y="44"/>
                  </a:lnTo>
                  <a:close/>
                  <a:moveTo>
                    <a:pt x="868" y="284"/>
                  </a:moveTo>
                  <a:lnTo>
                    <a:pt x="868" y="284"/>
                  </a:lnTo>
                  <a:lnTo>
                    <a:pt x="866" y="272"/>
                  </a:lnTo>
                  <a:lnTo>
                    <a:pt x="862" y="266"/>
                  </a:lnTo>
                  <a:lnTo>
                    <a:pt x="860" y="264"/>
                  </a:lnTo>
                  <a:lnTo>
                    <a:pt x="858" y="264"/>
                  </a:lnTo>
                  <a:lnTo>
                    <a:pt x="856" y="270"/>
                  </a:lnTo>
                  <a:lnTo>
                    <a:pt x="852" y="276"/>
                  </a:lnTo>
                  <a:lnTo>
                    <a:pt x="850" y="276"/>
                  </a:lnTo>
                  <a:lnTo>
                    <a:pt x="848" y="276"/>
                  </a:lnTo>
                  <a:lnTo>
                    <a:pt x="846" y="278"/>
                  </a:lnTo>
                  <a:lnTo>
                    <a:pt x="848" y="280"/>
                  </a:lnTo>
                  <a:lnTo>
                    <a:pt x="848" y="282"/>
                  </a:lnTo>
                  <a:lnTo>
                    <a:pt x="850" y="284"/>
                  </a:lnTo>
                  <a:lnTo>
                    <a:pt x="850" y="288"/>
                  </a:lnTo>
                  <a:lnTo>
                    <a:pt x="850" y="296"/>
                  </a:lnTo>
                  <a:lnTo>
                    <a:pt x="852" y="300"/>
                  </a:lnTo>
                  <a:lnTo>
                    <a:pt x="860" y="308"/>
                  </a:lnTo>
                  <a:lnTo>
                    <a:pt x="864" y="310"/>
                  </a:lnTo>
                  <a:lnTo>
                    <a:pt x="866" y="306"/>
                  </a:lnTo>
                  <a:lnTo>
                    <a:pt x="868" y="298"/>
                  </a:lnTo>
                  <a:lnTo>
                    <a:pt x="868" y="284"/>
                  </a:lnTo>
                  <a:close/>
                  <a:moveTo>
                    <a:pt x="852" y="306"/>
                  </a:moveTo>
                  <a:lnTo>
                    <a:pt x="852" y="306"/>
                  </a:lnTo>
                  <a:lnTo>
                    <a:pt x="848" y="302"/>
                  </a:lnTo>
                  <a:lnTo>
                    <a:pt x="846" y="298"/>
                  </a:lnTo>
                  <a:lnTo>
                    <a:pt x="844" y="296"/>
                  </a:lnTo>
                  <a:lnTo>
                    <a:pt x="844" y="302"/>
                  </a:lnTo>
                  <a:lnTo>
                    <a:pt x="846" y="304"/>
                  </a:lnTo>
                  <a:lnTo>
                    <a:pt x="852" y="310"/>
                  </a:lnTo>
                  <a:lnTo>
                    <a:pt x="858" y="318"/>
                  </a:lnTo>
                  <a:lnTo>
                    <a:pt x="858" y="314"/>
                  </a:lnTo>
                  <a:lnTo>
                    <a:pt x="856" y="310"/>
                  </a:lnTo>
                  <a:lnTo>
                    <a:pt x="852" y="306"/>
                  </a:lnTo>
                  <a:close/>
                  <a:moveTo>
                    <a:pt x="1028" y="396"/>
                  </a:moveTo>
                  <a:lnTo>
                    <a:pt x="1028" y="396"/>
                  </a:lnTo>
                  <a:lnTo>
                    <a:pt x="1032" y="394"/>
                  </a:lnTo>
                  <a:lnTo>
                    <a:pt x="1032" y="392"/>
                  </a:lnTo>
                  <a:lnTo>
                    <a:pt x="1036" y="380"/>
                  </a:lnTo>
                  <a:lnTo>
                    <a:pt x="1040" y="372"/>
                  </a:lnTo>
                  <a:lnTo>
                    <a:pt x="1040" y="370"/>
                  </a:lnTo>
                  <a:lnTo>
                    <a:pt x="1036" y="368"/>
                  </a:lnTo>
                  <a:lnTo>
                    <a:pt x="1034" y="366"/>
                  </a:lnTo>
                  <a:lnTo>
                    <a:pt x="1032" y="364"/>
                  </a:lnTo>
                  <a:lnTo>
                    <a:pt x="1032" y="362"/>
                  </a:lnTo>
                  <a:lnTo>
                    <a:pt x="1028" y="360"/>
                  </a:lnTo>
                  <a:lnTo>
                    <a:pt x="1024" y="358"/>
                  </a:lnTo>
                  <a:lnTo>
                    <a:pt x="1018" y="360"/>
                  </a:lnTo>
                  <a:lnTo>
                    <a:pt x="1008" y="366"/>
                  </a:lnTo>
                  <a:lnTo>
                    <a:pt x="998" y="374"/>
                  </a:lnTo>
                  <a:lnTo>
                    <a:pt x="994" y="378"/>
                  </a:lnTo>
                  <a:lnTo>
                    <a:pt x="994" y="384"/>
                  </a:lnTo>
                  <a:lnTo>
                    <a:pt x="992" y="388"/>
                  </a:lnTo>
                  <a:lnTo>
                    <a:pt x="988" y="396"/>
                  </a:lnTo>
                  <a:lnTo>
                    <a:pt x="984" y="402"/>
                  </a:lnTo>
                  <a:lnTo>
                    <a:pt x="984" y="408"/>
                  </a:lnTo>
                  <a:lnTo>
                    <a:pt x="984" y="410"/>
                  </a:lnTo>
                  <a:lnTo>
                    <a:pt x="984" y="412"/>
                  </a:lnTo>
                  <a:lnTo>
                    <a:pt x="988" y="410"/>
                  </a:lnTo>
                  <a:lnTo>
                    <a:pt x="996" y="408"/>
                  </a:lnTo>
                  <a:lnTo>
                    <a:pt x="1000" y="408"/>
                  </a:lnTo>
                  <a:lnTo>
                    <a:pt x="1006" y="410"/>
                  </a:lnTo>
                  <a:lnTo>
                    <a:pt x="1012" y="410"/>
                  </a:lnTo>
                  <a:lnTo>
                    <a:pt x="1016" y="410"/>
                  </a:lnTo>
                  <a:lnTo>
                    <a:pt x="1020" y="406"/>
                  </a:lnTo>
                  <a:lnTo>
                    <a:pt x="1024" y="400"/>
                  </a:lnTo>
                  <a:lnTo>
                    <a:pt x="1028" y="396"/>
                  </a:lnTo>
                  <a:close/>
                  <a:moveTo>
                    <a:pt x="1032" y="410"/>
                  </a:moveTo>
                  <a:lnTo>
                    <a:pt x="1032" y="410"/>
                  </a:lnTo>
                  <a:lnTo>
                    <a:pt x="1036" y="410"/>
                  </a:lnTo>
                  <a:lnTo>
                    <a:pt x="1036" y="406"/>
                  </a:lnTo>
                  <a:lnTo>
                    <a:pt x="1034" y="402"/>
                  </a:lnTo>
                  <a:lnTo>
                    <a:pt x="1032" y="400"/>
                  </a:lnTo>
                  <a:lnTo>
                    <a:pt x="1032" y="398"/>
                  </a:lnTo>
                  <a:lnTo>
                    <a:pt x="1030" y="398"/>
                  </a:lnTo>
                  <a:lnTo>
                    <a:pt x="1026" y="400"/>
                  </a:lnTo>
                  <a:lnTo>
                    <a:pt x="1024" y="404"/>
                  </a:lnTo>
                  <a:lnTo>
                    <a:pt x="1024" y="408"/>
                  </a:lnTo>
                  <a:lnTo>
                    <a:pt x="1024" y="410"/>
                  </a:lnTo>
                  <a:lnTo>
                    <a:pt x="1032" y="410"/>
                  </a:lnTo>
                  <a:close/>
                  <a:moveTo>
                    <a:pt x="1044" y="820"/>
                  </a:moveTo>
                  <a:lnTo>
                    <a:pt x="1044" y="820"/>
                  </a:lnTo>
                  <a:lnTo>
                    <a:pt x="1046" y="820"/>
                  </a:lnTo>
                  <a:lnTo>
                    <a:pt x="1050" y="820"/>
                  </a:lnTo>
                  <a:lnTo>
                    <a:pt x="1054" y="816"/>
                  </a:lnTo>
                  <a:lnTo>
                    <a:pt x="1056" y="812"/>
                  </a:lnTo>
                  <a:lnTo>
                    <a:pt x="1060" y="812"/>
                  </a:lnTo>
                  <a:lnTo>
                    <a:pt x="1064" y="810"/>
                  </a:lnTo>
                  <a:lnTo>
                    <a:pt x="1068" y="808"/>
                  </a:lnTo>
                  <a:lnTo>
                    <a:pt x="1068" y="806"/>
                  </a:lnTo>
                  <a:lnTo>
                    <a:pt x="1066" y="804"/>
                  </a:lnTo>
                  <a:lnTo>
                    <a:pt x="1064" y="802"/>
                  </a:lnTo>
                  <a:lnTo>
                    <a:pt x="1060" y="804"/>
                  </a:lnTo>
                  <a:lnTo>
                    <a:pt x="1052" y="808"/>
                  </a:lnTo>
                  <a:lnTo>
                    <a:pt x="1046" y="814"/>
                  </a:lnTo>
                  <a:lnTo>
                    <a:pt x="1044" y="818"/>
                  </a:lnTo>
                  <a:lnTo>
                    <a:pt x="1044" y="820"/>
                  </a:lnTo>
                  <a:close/>
                  <a:moveTo>
                    <a:pt x="844" y="336"/>
                  </a:moveTo>
                  <a:lnTo>
                    <a:pt x="844" y="336"/>
                  </a:lnTo>
                  <a:lnTo>
                    <a:pt x="852" y="332"/>
                  </a:lnTo>
                  <a:lnTo>
                    <a:pt x="856" y="326"/>
                  </a:lnTo>
                  <a:lnTo>
                    <a:pt x="854" y="320"/>
                  </a:lnTo>
                  <a:lnTo>
                    <a:pt x="850" y="312"/>
                  </a:lnTo>
                  <a:lnTo>
                    <a:pt x="846" y="306"/>
                  </a:lnTo>
                  <a:lnTo>
                    <a:pt x="842" y="306"/>
                  </a:lnTo>
                  <a:lnTo>
                    <a:pt x="840" y="310"/>
                  </a:lnTo>
                  <a:lnTo>
                    <a:pt x="840" y="316"/>
                  </a:lnTo>
                  <a:lnTo>
                    <a:pt x="840" y="330"/>
                  </a:lnTo>
                  <a:lnTo>
                    <a:pt x="842" y="336"/>
                  </a:lnTo>
                  <a:lnTo>
                    <a:pt x="844" y="336"/>
                  </a:lnTo>
                  <a:close/>
                  <a:moveTo>
                    <a:pt x="794" y="292"/>
                  </a:moveTo>
                  <a:lnTo>
                    <a:pt x="794" y="292"/>
                  </a:lnTo>
                  <a:lnTo>
                    <a:pt x="800" y="276"/>
                  </a:lnTo>
                  <a:lnTo>
                    <a:pt x="804" y="264"/>
                  </a:lnTo>
                  <a:lnTo>
                    <a:pt x="806" y="256"/>
                  </a:lnTo>
                  <a:lnTo>
                    <a:pt x="804" y="256"/>
                  </a:lnTo>
                  <a:lnTo>
                    <a:pt x="798" y="264"/>
                  </a:lnTo>
                  <a:lnTo>
                    <a:pt x="794" y="278"/>
                  </a:lnTo>
                  <a:lnTo>
                    <a:pt x="794" y="292"/>
                  </a:lnTo>
                  <a:close/>
                  <a:moveTo>
                    <a:pt x="1118" y="446"/>
                  </a:moveTo>
                  <a:lnTo>
                    <a:pt x="1118" y="446"/>
                  </a:lnTo>
                  <a:lnTo>
                    <a:pt x="1122" y="448"/>
                  </a:lnTo>
                  <a:lnTo>
                    <a:pt x="1128" y="450"/>
                  </a:lnTo>
                  <a:lnTo>
                    <a:pt x="1142" y="448"/>
                  </a:lnTo>
                  <a:lnTo>
                    <a:pt x="1158" y="448"/>
                  </a:lnTo>
                  <a:lnTo>
                    <a:pt x="1166" y="450"/>
                  </a:lnTo>
                  <a:lnTo>
                    <a:pt x="1172" y="452"/>
                  </a:lnTo>
                  <a:lnTo>
                    <a:pt x="1180" y="454"/>
                  </a:lnTo>
                  <a:lnTo>
                    <a:pt x="1186" y="454"/>
                  </a:lnTo>
                  <a:lnTo>
                    <a:pt x="1190" y="452"/>
                  </a:lnTo>
                  <a:lnTo>
                    <a:pt x="1194" y="450"/>
                  </a:lnTo>
                  <a:lnTo>
                    <a:pt x="1204" y="442"/>
                  </a:lnTo>
                  <a:lnTo>
                    <a:pt x="1208" y="440"/>
                  </a:lnTo>
                  <a:lnTo>
                    <a:pt x="1212" y="440"/>
                  </a:lnTo>
                  <a:lnTo>
                    <a:pt x="1216" y="440"/>
                  </a:lnTo>
                  <a:lnTo>
                    <a:pt x="1218" y="438"/>
                  </a:lnTo>
                  <a:lnTo>
                    <a:pt x="1218" y="434"/>
                  </a:lnTo>
                  <a:lnTo>
                    <a:pt x="1218" y="430"/>
                  </a:lnTo>
                  <a:lnTo>
                    <a:pt x="1214" y="420"/>
                  </a:lnTo>
                  <a:lnTo>
                    <a:pt x="1206" y="414"/>
                  </a:lnTo>
                  <a:lnTo>
                    <a:pt x="1200" y="410"/>
                  </a:lnTo>
                  <a:lnTo>
                    <a:pt x="1198" y="406"/>
                  </a:lnTo>
                  <a:lnTo>
                    <a:pt x="1200" y="406"/>
                  </a:lnTo>
                  <a:lnTo>
                    <a:pt x="1206" y="404"/>
                  </a:lnTo>
                  <a:lnTo>
                    <a:pt x="1218" y="402"/>
                  </a:lnTo>
                  <a:lnTo>
                    <a:pt x="1222" y="398"/>
                  </a:lnTo>
                  <a:lnTo>
                    <a:pt x="1222" y="394"/>
                  </a:lnTo>
                  <a:lnTo>
                    <a:pt x="1222" y="392"/>
                  </a:lnTo>
                  <a:lnTo>
                    <a:pt x="1224" y="390"/>
                  </a:lnTo>
                  <a:lnTo>
                    <a:pt x="1230" y="388"/>
                  </a:lnTo>
                  <a:lnTo>
                    <a:pt x="1232" y="388"/>
                  </a:lnTo>
                  <a:lnTo>
                    <a:pt x="1232" y="384"/>
                  </a:lnTo>
                  <a:lnTo>
                    <a:pt x="1232" y="376"/>
                  </a:lnTo>
                  <a:lnTo>
                    <a:pt x="1228" y="364"/>
                  </a:lnTo>
                  <a:lnTo>
                    <a:pt x="1234" y="372"/>
                  </a:lnTo>
                  <a:lnTo>
                    <a:pt x="1240" y="376"/>
                  </a:lnTo>
                  <a:lnTo>
                    <a:pt x="1246" y="378"/>
                  </a:lnTo>
                  <a:lnTo>
                    <a:pt x="1256" y="376"/>
                  </a:lnTo>
                  <a:lnTo>
                    <a:pt x="1268" y="372"/>
                  </a:lnTo>
                  <a:lnTo>
                    <a:pt x="1272" y="374"/>
                  </a:lnTo>
                  <a:lnTo>
                    <a:pt x="1272" y="376"/>
                  </a:lnTo>
                  <a:lnTo>
                    <a:pt x="1274" y="378"/>
                  </a:lnTo>
                  <a:lnTo>
                    <a:pt x="1278" y="382"/>
                  </a:lnTo>
                  <a:lnTo>
                    <a:pt x="1284" y="384"/>
                  </a:lnTo>
                  <a:lnTo>
                    <a:pt x="1296" y="386"/>
                  </a:lnTo>
                  <a:lnTo>
                    <a:pt x="1308" y="388"/>
                  </a:lnTo>
                  <a:lnTo>
                    <a:pt x="1316" y="392"/>
                  </a:lnTo>
                  <a:lnTo>
                    <a:pt x="1324" y="398"/>
                  </a:lnTo>
                  <a:lnTo>
                    <a:pt x="1330" y="406"/>
                  </a:lnTo>
                  <a:lnTo>
                    <a:pt x="1340" y="426"/>
                  </a:lnTo>
                  <a:lnTo>
                    <a:pt x="1348" y="438"/>
                  </a:lnTo>
                  <a:lnTo>
                    <a:pt x="1358" y="450"/>
                  </a:lnTo>
                  <a:lnTo>
                    <a:pt x="1374" y="472"/>
                  </a:lnTo>
                  <a:lnTo>
                    <a:pt x="1380" y="480"/>
                  </a:lnTo>
                  <a:lnTo>
                    <a:pt x="1384" y="486"/>
                  </a:lnTo>
                  <a:lnTo>
                    <a:pt x="1392" y="488"/>
                  </a:lnTo>
                  <a:lnTo>
                    <a:pt x="1400" y="492"/>
                  </a:lnTo>
                  <a:lnTo>
                    <a:pt x="1432" y="498"/>
                  </a:lnTo>
                  <a:lnTo>
                    <a:pt x="1450" y="502"/>
                  </a:lnTo>
                  <a:lnTo>
                    <a:pt x="1462" y="506"/>
                  </a:lnTo>
                  <a:lnTo>
                    <a:pt x="1470" y="510"/>
                  </a:lnTo>
                  <a:lnTo>
                    <a:pt x="1476" y="512"/>
                  </a:lnTo>
                  <a:lnTo>
                    <a:pt x="1482" y="518"/>
                  </a:lnTo>
                  <a:lnTo>
                    <a:pt x="1488" y="520"/>
                  </a:lnTo>
                  <a:lnTo>
                    <a:pt x="1492" y="520"/>
                  </a:lnTo>
                  <a:lnTo>
                    <a:pt x="1500" y="520"/>
                  </a:lnTo>
                  <a:lnTo>
                    <a:pt x="1506" y="518"/>
                  </a:lnTo>
                  <a:lnTo>
                    <a:pt x="1512" y="514"/>
                  </a:lnTo>
                  <a:lnTo>
                    <a:pt x="1514" y="510"/>
                  </a:lnTo>
                  <a:lnTo>
                    <a:pt x="1514" y="506"/>
                  </a:lnTo>
                  <a:lnTo>
                    <a:pt x="1512" y="502"/>
                  </a:lnTo>
                  <a:lnTo>
                    <a:pt x="1508" y="498"/>
                  </a:lnTo>
                  <a:lnTo>
                    <a:pt x="1498" y="494"/>
                  </a:lnTo>
                  <a:lnTo>
                    <a:pt x="1482" y="490"/>
                  </a:lnTo>
                  <a:lnTo>
                    <a:pt x="1474" y="484"/>
                  </a:lnTo>
                  <a:lnTo>
                    <a:pt x="1472" y="482"/>
                  </a:lnTo>
                  <a:lnTo>
                    <a:pt x="1472" y="480"/>
                  </a:lnTo>
                  <a:lnTo>
                    <a:pt x="1474" y="476"/>
                  </a:lnTo>
                  <a:lnTo>
                    <a:pt x="1478" y="472"/>
                  </a:lnTo>
                  <a:lnTo>
                    <a:pt x="1478" y="470"/>
                  </a:lnTo>
                  <a:lnTo>
                    <a:pt x="1476" y="468"/>
                  </a:lnTo>
                  <a:lnTo>
                    <a:pt x="1464" y="466"/>
                  </a:lnTo>
                  <a:lnTo>
                    <a:pt x="1454" y="464"/>
                  </a:lnTo>
                  <a:lnTo>
                    <a:pt x="1450" y="462"/>
                  </a:lnTo>
                  <a:lnTo>
                    <a:pt x="1448" y="458"/>
                  </a:lnTo>
                  <a:lnTo>
                    <a:pt x="1448" y="454"/>
                  </a:lnTo>
                  <a:lnTo>
                    <a:pt x="1450" y="448"/>
                  </a:lnTo>
                  <a:lnTo>
                    <a:pt x="1454" y="442"/>
                  </a:lnTo>
                  <a:lnTo>
                    <a:pt x="1454" y="438"/>
                  </a:lnTo>
                  <a:lnTo>
                    <a:pt x="1448" y="438"/>
                  </a:lnTo>
                  <a:lnTo>
                    <a:pt x="1436" y="440"/>
                  </a:lnTo>
                  <a:lnTo>
                    <a:pt x="1432" y="440"/>
                  </a:lnTo>
                  <a:lnTo>
                    <a:pt x="1428" y="440"/>
                  </a:lnTo>
                  <a:lnTo>
                    <a:pt x="1422" y="436"/>
                  </a:lnTo>
                  <a:lnTo>
                    <a:pt x="1416" y="428"/>
                  </a:lnTo>
                  <a:lnTo>
                    <a:pt x="1412" y="420"/>
                  </a:lnTo>
                  <a:lnTo>
                    <a:pt x="1408" y="400"/>
                  </a:lnTo>
                  <a:lnTo>
                    <a:pt x="1404" y="394"/>
                  </a:lnTo>
                  <a:lnTo>
                    <a:pt x="1400" y="390"/>
                  </a:lnTo>
                  <a:lnTo>
                    <a:pt x="1394" y="386"/>
                  </a:lnTo>
                  <a:lnTo>
                    <a:pt x="1386" y="378"/>
                  </a:lnTo>
                  <a:lnTo>
                    <a:pt x="1370" y="360"/>
                  </a:lnTo>
                  <a:lnTo>
                    <a:pt x="1364" y="350"/>
                  </a:lnTo>
                  <a:lnTo>
                    <a:pt x="1358" y="340"/>
                  </a:lnTo>
                  <a:lnTo>
                    <a:pt x="1356" y="334"/>
                  </a:lnTo>
                  <a:lnTo>
                    <a:pt x="1356" y="332"/>
                  </a:lnTo>
                  <a:lnTo>
                    <a:pt x="1358" y="330"/>
                  </a:lnTo>
                  <a:lnTo>
                    <a:pt x="1362" y="328"/>
                  </a:lnTo>
                  <a:lnTo>
                    <a:pt x="1366" y="326"/>
                  </a:lnTo>
                  <a:lnTo>
                    <a:pt x="1376" y="328"/>
                  </a:lnTo>
                  <a:lnTo>
                    <a:pt x="1388" y="328"/>
                  </a:lnTo>
                  <a:lnTo>
                    <a:pt x="1392" y="326"/>
                  </a:lnTo>
                  <a:lnTo>
                    <a:pt x="1394" y="324"/>
                  </a:lnTo>
                  <a:lnTo>
                    <a:pt x="1396" y="320"/>
                  </a:lnTo>
                  <a:lnTo>
                    <a:pt x="1396" y="314"/>
                  </a:lnTo>
                  <a:lnTo>
                    <a:pt x="1390" y="302"/>
                  </a:lnTo>
                  <a:lnTo>
                    <a:pt x="1386" y="296"/>
                  </a:lnTo>
                  <a:lnTo>
                    <a:pt x="1380" y="292"/>
                  </a:lnTo>
                  <a:lnTo>
                    <a:pt x="1374" y="290"/>
                  </a:lnTo>
                  <a:lnTo>
                    <a:pt x="1370" y="290"/>
                  </a:lnTo>
                  <a:lnTo>
                    <a:pt x="1364" y="290"/>
                  </a:lnTo>
                  <a:lnTo>
                    <a:pt x="1360" y="290"/>
                  </a:lnTo>
                  <a:lnTo>
                    <a:pt x="1354" y="284"/>
                  </a:lnTo>
                  <a:lnTo>
                    <a:pt x="1344" y="276"/>
                  </a:lnTo>
                  <a:lnTo>
                    <a:pt x="1338" y="272"/>
                  </a:lnTo>
                  <a:lnTo>
                    <a:pt x="1328" y="270"/>
                  </a:lnTo>
                  <a:lnTo>
                    <a:pt x="1312" y="264"/>
                  </a:lnTo>
                  <a:lnTo>
                    <a:pt x="1310" y="262"/>
                  </a:lnTo>
                  <a:lnTo>
                    <a:pt x="1308" y="260"/>
                  </a:lnTo>
                  <a:lnTo>
                    <a:pt x="1310" y="256"/>
                  </a:lnTo>
                  <a:lnTo>
                    <a:pt x="1312" y="246"/>
                  </a:lnTo>
                  <a:lnTo>
                    <a:pt x="1312" y="238"/>
                  </a:lnTo>
                  <a:lnTo>
                    <a:pt x="1306" y="230"/>
                  </a:lnTo>
                  <a:lnTo>
                    <a:pt x="1298" y="220"/>
                  </a:lnTo>
                  <a:lnTo>
                    <a:pt x="1288" y="210"/>
                  </a:lnTo>
                  <a:lnTo>
                    <a:pt x="1278" y="200"/>
                  </a:lnTo>
                  <a:lnTo>
                    <a:pt x="1266" y="192"/>
                  </a:lnTo>
                  <a:lnTo>
                    <a:pt x="1256" y="188"/>
                  </a:lnTo>
                  <a:lnTo>
                    <a:pt x="1248" y="186"/>
                  </a:lnTo>
                  <a:lnTo>
                    <a:pt x="1242" y="186"/>
                  </a:lnTo>
                  <a:lnTo>
                    <a:pt x="1238" y="184"/>
                  </a:lnTo>
                  <a:lnTo>
                    <a:pt x="1230" y="178"/>
                  </a:lnTo>
                  <a:lnTo>
                    <a:pt x="1220" y="170"/>
                  </a:lnTo>
                  <a:lnTo>
                    <a:pt x="1214" y="166"/>
                  </a:lnTo>
                  <a:lnTo>
                    <a:pt x="1202" y="162"/>
                  </a:lnTo>
                  <a:lnTo>
                    <a:pt x="1190" y="158"/>
                  </a:lnTo>
                  <a:lnTo>
                    <a:pt x="1174" y="152"/>
                  </a:lnTo>
                  <a:lnTo>
                    <a:pt x="1140" y="134"/>
                  </a:lnTo>
                  <a:lnTo>
                    <a:pt x="1106" y="120"/>
                  </a:lnTo>
                  <a:lnTo>
                    <a:pt x="1092" y="116"/>
                  </a:lnTo>
                  <a:lnTo>
                    <a:pt x="1078" y="116"/>
                  </a:lnTo>
                  <a:lnTo>
                    <a:pt x="1080" y="404"/>
                  </a:lnTo>
                  <a:lnTo>
                    <a:pt x="1094" y="414"/>
                  </a:lnTo>
                  <a:lnTo>
                    <a:pt x="1104" y="426"/>
                  </a:lnTo>
                  <a:lnTo>
                    <a:pt x="1118" y="446"/>
                  </a:lnTo>
                  <a:close/>
                  <a:moveTo>
                    <a:pt x="784" y="288"/>
                  </a:moveTo>
                  <a:lnTo>
                    <a:pt x="784" y="288"/>
                  </a:lnTo>
                  <a:lnTo>
                    <a:pt x="786" y="290"/>
                  </a:lnTo>
                  <a:lnTo>
                    <a:pt x="788" y="288"/>
                  </a:lnTo>
                  <a:lnTo>
                    <a:pt x="790" y="286"/>
                  </a:lnTo>
                  <a:lnTo>
                    <a:pt x="790" y="282"/>
                  </a:lnTo>
                  <a:lnTo>
                    <a:pt x="788" y="278"/>
                  </a:lnTo>
                  <a:lnTo>
                    <a:pt x="784" y="274"/>
                  </a:lnTo>
                  <a:lnTo>
                    <a:pt x="782" y="276"/>
                  </a:lnTo>
                  <a:lnTo>
                    <a:pt x="784" y="288"/>
                  </a:lnTo>
                  <a:close/>
                  <a:moveTo>
                    <a:pt x="1474" y="80"/>
                  </a:moveTo>
                  <a:lnTo>
                    <a:pt x="1474" y="80"/>
                  </a:lnTo>
                  <a:lnTo>
                    <a:pt x="1476" y="80"/>
                  </a:lnTo>
                  <a:lnTo>
                    <a:pt x="1476" y="78"/>
                  </a:lnTo>
                  <a:lnTo>
                    <a:pt x="1474" y="72"/>
                  </a:lnTo>
                  <a:lnTo>
                    <a:pt x="1468" y="68"/>
                  </a:lnTo>
                  <a:lnTo>
                    <a:pt x="1466" y="68"/>
                  </a:lnTo>
                  <a:lnTo>
                    <a:pt x="1464" y="68"/>
                  </a:lnTo>
                  <a:lnTo>
                    <a:pt x="1464" y="72"/>
                  </a:lnTo>
                  <a:lnTo>
                    <a:pt x="1464" y="76"/>
                  </a:lnTo>
                  <a:lnTo>
                    <a:pt x="1468" y="78"/>
                  </a:lnTo>
                  <a:lnTo>
                    <a:pt x="1474" y="80"/>
                  </a:lnTo>
                  <a:close/>
                  <a:moveTo>
                    <a:pt x="1436" y="292"/>
                  </a:moveTo>
                  <a:lnTo>
                    <a:pt x="1436" y="292"/>
                  </a:lnTo>
                  <a:lnTo>
                    <a:pt x="1442" y="296"/>
                  </a:lnTo>
                  <a:lnTo>
                    <a:pt x="1446" y="298"/>
                  </a:lnTo>
                  <a:lnTo>
                    <a:pt x="1448" y="298"/>
                  </a:lnTo>
                  <a:lnTo>
                    <a:pt x="1450" y="298"/>
                  </a:lnTo>
                  <a:lnTo>
                    <a:pt x="1452" y="296"/>
                  </a:lnTo>
                  <a:lnTo>
                    <a:pt x="1454" y="296"/>
                  </a:lnTo>
                  <a:lnTo>
                    <a:pt x="1458" y="298"/>
                  </a:lnTo>
                  <a:lnTo>
                    <a:pt x="1462" y="302"/>
                  </a:lnTo>
                  <a:lnTo>
                    <a:pt x="1468" y="306"/>
                  </a:lnTo>
                  <a:lnTo>
                    <a:pt x="1478" y="308"/>
                  </a:lnTo>
                  <a:lnTo>
                    <a:pt x="1490" y="306"/>
                  </a:lnTo>
                  <a:lnTo>
                    <a:pt x="1502" y="302"/>
                  </a:lnTo>
                  <a:lnTo>
                    <a:pt x="1514" y="298"/>
                  </a:lnTo>
                  <a:lnTo>
                    <a:pt x="1524" y="292"/>
                  </a:lnTo>
                  <a:lnTo>
                    <a:pt x="1534" y="284"/>
                  </a:lnTo>
                  <a:lnTo>
                    <a:pt x="1538" y="278"/>
                  </a:lnTo>
                  <a:lnTo>
                    <a:pt x="1542" y="272"/>
                  </a:lnTo>
                  <a:lnTo>
                    <a:pt x="1544" y="270"/>
                  </a:lnTo>
                  <a:lnTo>
                    <a:pt x="1548" y="270"/>
                  </a:lnTo>
                  <a:lnTo>
                    <a:pt x="1550" y="270"/>
                  </a:lnTo>
                  <a:lnTo>
                    <a:pt x="1556" y="272"/>
                  </a:lnTo>
                  <a:lnTo>
                    <a:pt x="1560" y="270"/>
                  </a:lnTo>
                  <a:lnTo>
                    <a:pt x="1566" y="268"/>
                  </a:lnTo>
                  <a:lnTo>
                    <a:pt x="1568" y="264"/>
                  </a:lnTo>
                  <a:lnTo>
                    <a:pt x="1570" y="260"/>
                  </a:lnTo>
                  <a:lnTo>
                    <a:pt x="1566" y="252"/>
                  </a:lnTo>
                  <a:lnTo>
                    <a:pt x="1564" y="246"/>
                  </a:lnTo>
                  <a:lnTo>
                    <a:pt x="1564" y="244"/>
                  </a:lnTo>
                  <a:lnTo>
                    <a:pt x="1566" y="242"/>
                  </a:lnTo>
                  <a:lnTo>
                    <a:pt x="1572" y="240"/>
                  </a:lnTo>
                  <a:lnTo>
                    <a:pt x="1574" y="238"/>
                  </a:lnTo>
                  <a:lnTo>
                    <a:pt x="1580" y="228"/>
                  </a:lnTo>
                  <a:lnTo>
                    <a:pt x="1580" y="216"/>
                  </a:lnTo>
                  <a:lnTo>
                    <a:pt x="1578" y="212"/>
                  </a:lnTo>
                  <a:lnTo>
                    <a:pt x="1576" y="208"/>
                  </a:lnTo>
                  <a:lnTo>
                    <a:pt x="1572" y="202"/>
                  </a:lnTo>
                  <a:lnTo>
                    <a:pt x="1566" y="202"/>
                  </a:lnTo>
                  <a:lnTo>
                    <a:pt x="1548" y="202"/>
                  </a:lnTo>
                  <a:lnTo>
                    <a:pt x="1546" y="204"/>
                  </a:lnTo>
                  <a:lnTo>
                    <a:pt x="1544" y="206"/>
                  </a:lnTo>
                  <a:lnTo>
                    <a:pt x="1542" y="210"/>
                  </a:lnTo>
                  <a:lnTo>
                    <a:pt x="1546" y="224"/>
                  </a:lnTo>
                  <a:lnTo>
                    <a:pt x="1550" y="236"/>
                  </a:lnTo>
                  <a:lnTo>
                    <a:pt x="1548" y="240"/>
                  </a:lnTo>
                  <a:lnTo>
                    <a:pt x="1542" y="240"/>
                  </a:lnTo>
                  <a:lnTo>
                    <a:pt x="1536" y="238"/>
                  </a:lnTo>
                  <a:lnTo>
                    <a:pt x="1530" y="242"/>
                  </a:lnTo>
                  <a:lnTo>
                    <a:pt x="1526" y="248"/>
                  </a:lnTo>
                  <a:lnTo>
                    <a:pt x="1522" y="254"/>
                  </a:lnTo>
                  <a:lnTo>
                    <a:pt x="1518" y="262"/>
                  </a:lnTo>
                  <a:lnTo>
                    <a:pt x="1514" y="266"/>
                  </a:lnTo>
                  <a:lnTo>
                    <a:pt x="1510" y="268"/>
                  </a:lnTo>
                  <a:lnTo>
                    <a:pt x="1504" y="266"/>
                  </a:lnTo>
                  <a:lnTo>
                    <a:pt x="1500" y="264"/>
                  </a:lnTo>
                  <a:lnTo>
                    <a:pt x="1498" y="264"/>
                  </a:lnTo>
                  <a:lnTo>
                    <a:pt x="1494" y="268"/>
                  </a:lnTo>
                  <a:lnTo>
                    <a:pt x="1490" y="270"/>
                  </a:lnTo>
                  <a:lnTo>
                    <a:pt x="1488" y="264"/>
                  </a:lnTo>
                  <a:lnTo>
                    <a:pt x="1486" y="256"/>
                  </a:lnTo>
                  <a:lnTo>
                    <a:pt x="1488" y="250"/>
                  </a:lnTo>
                  <a:lnTo>
                    <a:pt x="1490" y="248"/>
                  </a:lnTo>
                  <a:lnTo>
                    <a:pt x="1490" y="244"/>
                  </a:lnTo>
                  <a:lnTo>
                    <a:pt x="1488" y="242"/>
                  </a:lnTo>
                  <a:lnTo>
                    <a:pt x="1484" y="244"/>
                  </a:lnTo>
                  <a:lnTo>
                    <a:pt x="1480" y="250"/>
                  </a:lnTo>
                  <a:lnTo>
                    <a:pt x="1480" y="262"/>
                  </a:lnTo>
                  <a:lnTo>
                    <a:pt x="1478" y="266"/>
                  </a:lnTo>
                  <a:lnTo>
                    <a:pt x="1476" y="268"/>
                  </a:lnTo>
                  <a:lnTo>
                    <a:pt x="1470" y="270"/>
                  </a:lnTo>
                  <a:lnTo>
                    <a:pt x="1460" y="268"/>
                  </a:lnTo>
                  <a:lnTo>
                    <a:pt x="1448" y="266"/>
                  </a:lnTo>
                  <a:lnTo>
                    <a:pt x="1434" y="266"/>
                  </a:lnTo>
                  <a:lnTo>
                    <a:pt x="1424" y="264"/>
                  </a:lnTo>
                  <a:lnTo>
                    <a:pt x="1416" y="266"/>
                  </a:lnTo>
                  <a:lnTo>
                    <a:pt x="1414" y="268"/>
                  </a:lnTo>
                  <a:lnTo>
                    <a:pt x="1414" y="270"/>
                  </a:lnTo>
                  <a:lnTo>
                    <a:pt x="1416" y="278"/>
                  </a:lnTo>
                  <a:lnTo>
                    <a:pt x="1420" y="280"/>
                  </a:lnTo>
                  <a:lnTo>
                    <a:pt x="1428" y="284"/>
                  </a:lnTo>
                  <a:lnTo>
                    <a:pt x="1436" y="292"/>
                  </a:lnTo>
                  <a:close/>
                  <a:moveTo>
                    <a:pt x="1546" y="156"/>
                  </a:moveTo>
                  <a:lnTo>
                    <a:pt x="1546" y="156"/>
                  </a:lnTo>
                  <a:lnTo>
                    <a:pt x="1552" y="162"/>
                  </a:lnTo>
                  <a:lnTo>
                    <a:pt x="1562" y="170"/>
                  </a:lnTo>
                  <a:lnTo>
                    <a:pt x="1572" y="178"/>
                  </a:lnTo>
                  <a:lnTo>
                    <a:pt x="1582" y="190"/>
                  </a:lnTo>
                  <a:lnTo>
                    <a:pt x="1586" y="196"/>
                  </a:lnTo>
                  <a:lnTo>
                    <a:pt x="1588" y="202"/>
                  </a:lnTo>
                  <a:lnTo>
                    <a:pt x="1590" y="210"/>
                  </a:lnTo>
                  <a:lnTo>
                    <a:pt x="1590" y="220"/>
                  </a:lnTo>
                  <a:lnTo>
                    <a:pt x="1592" y="224"/>
                  </a:lnTo>
                  <a:lnTo>
                    <a:pt x="1594" y="232"/>
                  </a:lnTo>
                  <a:lnTo>
                    <a:pt x="1598" y="236"/>
                  </a:lnTo>
                  <a:lnTo>
                    <a:pt x="1602" y="234"/>
                  </a:lnTo>
                  <a:lnTo>
                    <a:pt x="1604" y="230"/>
                  </a:lnTo>
                  <a:lnTo>
                    <a:pt x="1608" y="222"/>
                  </a:lnTo>
                  <a:lnTo>
                    <a:pt x="1608" y="214"/>
                  </a:lnTo>
                  <a:lnTo>
                    <a:pt x="1608" y="206"/>
                  </a:lnTo>
                  <a:lnTo>
                    <a:pt x="1604" y="196"/>
                  </a:lnTo>
                  <a:lnTo>
                    <a:pt x="1596" y="190"/>
                  </a:lnTo>
                  <a:lnTo>
                    <a:pt x="1582" y="178"/>
                  </a:lnTo>
                  <a:lnTo>
                    <a:pt x="1574" y="168"/>
                  </a:lnTo>
                  <a:lnTo>
                    <a:pt x="1566" y="160"/>
                  </a:lnTo>
                  <a:lnTo>
                    <a:pt x="1556" y="154"/>
                  </a:lnTo>
                  <a:lnTo>
                    <a:pt x="1538" y="142"/>
                  </a:lnTo>
                  <a:lnTo>
                    <a:pt x="1526" y="132"/>
                  </a:lnTo>
                  <a:lnTo>
                    <a:pt x="1518" y="126"/>
                  </a:lnTo>
                  <a:lnTo>
                    <a:pt x="1516" y="126"/>
                  </a:lnTo>
                  <a:lnTo>
                    <a:pt x="1514" y="128"/>
                  </a:lnTo>
                  <a:lnTo>
                    <a:pt x="1510" y="132"/>
                  </a:lnTo>
                  <a:lnTo>
                    <a:pt x="1508" y="134"/>
                  </a:lnTo>
                  <a:lnTo>
                    <a:pt x="1510" y="136"/>
                  </a:lnTo>
                  <a:lnTo>
                    <a:pt x="1516" y="138"/>
                  </a:lnTo>
                  <a:lnTo>
                    <a:pt x="1530" y="144"/>
                  </a:lnTo>
                  <a:lnTo>
                    <a:pt x="1538" y="150"/>
                  </a:lnTo>
                  <a:lnTo>
                    <a:pt x="1546" y="156"/>
                  </a:lnTo>
                  <a:close/>
                  <a:moveTo>
                    <a:pt x="1500" y="128"/>
                  </a:moveTo>
                  <a:lnTo>
                    <a:pt x="1500" y="128"/>
                  </a:lnTo>
                  <a:lnTo>
                    <a:pt x="1502" y="126"/>
                  </a:lnTo>
                  <a:lnTo>
                    <a:pt x="1502" y="122"/>
                  </a:lnTo>
                  <a:lnTo>
                    <a:pt x="1496" y="116"/>
                  </a:lnTo>
                  <a:lnTo>
                    <a:pt x="1492" y="114"/>
                  </a:lnTo>
                  <a:lnTo>
                    <a:pt x="1490" y="114"/>
                  </a:lnTo>
                  <a:lnTo>
                    <a:pt x="1486" y="114"/>
                  </a:lnTo>
                  <a:lnTo>
                    <a:pt x="1484" y="118"/>
                  </a:lnTo>
                  <a:lnTo>
                    <a:pt x="1484" y="120"/>
                  </a:lnTo>
                  <a:lnTo>
                    <a:pt x="1484" y="124"/>
                  </a:lnTo>
                  <a:lnTo>
                    <a:pt x="1488" y="128"/>
                  </a:lnTo>
                  <a:lnTo>
                    <a:pt x="1494" y="130"/>
                  </a:lnTo>
                  <a:lnTo>
                    <a:pt x="1498" y="130"/>
                  </a:lnTo>
                  <a:lnTo>
                    <a:pt x="1500" y="128"/>
                  </a:lnTo>
                  <a:close/>
                  <a:moveTo>
                    <a:pt x="726" y="46"/>
                  </a:moveTo>
                  <a:lnTo>
                    <a:pt x="726" y="46"/>
                  </a:lnTo>
                  <a:lnTo>
                    <a:pt x="726" y="50"/>
                  </a:lnTo>
                  <a:lnTo>
                    <a:pt x="724" y="54"/>
                  </a:lnTo>
                  <a:lnTo>
                    <a:pt x="716" y="62"/>
                  </a:lnTo>
                  <a:lnTo>
                    <a:pt x="714" y="66"/>
                  </a:lnTo>
                  <a:lnTo>
                    <a:pt x="716" y="70"/>
                  </a:lnTo>
                  <a:lnTo>
                    <a:pt x="718" y="72"/>
                  </a:lnTo>
                  <a:lnTo>
                    <a:pt x="726" y="72"/>
                  </a:lnTo>
                  <a:lnTo>
                    <a:pt x="738" y="72"/>
                  </a:lnTo>
                  <a:lnTo>
                    <a:pt x="742" y="74"/>
                  </a:lnTo>
                  <a:lnTo>
                    <a:pt x="746" y="78"/>
                  </a:lnTo>
                  <a:lnTo>
                    <a:pt x="752" y="88"/>
                  </a:lnTo>
                  <a:lnTo>
                    <a:pt x="758" y="104"/>
                  </a:lnTo>
                  <a:lnTo>
                    <a:pt x="762" y="106"/>
                  </a:lnTo>
                  <a:lnTo>
                    <a:pt x="764" y="108"/>
                  </a:lnTo>
                  <a:lnTo>
                    <a:pt x="774" y="110"/>
                  </a:lnTo>
                  <a:lnTo>
                    <a:pt x="786" y="110"/>
                  </a:lnTo>
                  <a:lnTo>
                    <a:pt x="798" y="110"/>
                  </a:lnTo>
                  <a:lnTo>
                    <a:pt x="810" y="108"/>
                  </a:lnTo>
                  <a:lnTo>
                    <a:pt x="820" y="108"/>
                  </a:lnTo>
                  <a:lnTo>
                    <a:pt x="828" y="110"/>
                  </a:lnTo>
                  <a:lnTo>
                    <a:pt x="830" y="112"/>
                  </a:lnTo>
                  <a:lnTo>
                    <a:pt x="830" y="114"/>
                  </a:lnTo>
                  <a:lnTo>
                    <a:pt x="830" y="120"/>
                  </a:lnTo>
                  <a:lnTo>
                    <a:pt x="826" y="122"/>
                  </a:lnTo>
                  <a:lnTo>
                    <a:pt x="822" y="122"/>
                  </a:lnTo>
                  <a:lnTo>
                    <a:pt x="816" y="120"/>
                  </a:lnTo>
                  <a:lnTo>
                    <a:pt x="808" y="120"/>
                  </a:lnTo>
                  <a:lnTo>
                    <a:pt x="802" y="118"/>
                  </a:lnTo>
                  <a:lnTo>
                    <a:pt x="798" y="120"/>
                  </a:lnTo>
                  <a:lnTo>
                    <a:pt x="794" y="124"/>
                  </a:lnTo>
                  <a:lnTo>
                    <a:pt x="790" y="130"/>
                  </a:lnTo>
                  <a:lnTo>
                    <a:pt x="784" y="134"/>
                  </a:lnTo>
                  <a:lnTo>
                    <a:pt x="778" y="134"/>
                  </a:lnTo>
                  <a:lnTo>
                    <a:pt x="772" y="132"/>
                  </a:lnTo>
                  <a:lnTo>
                    <a:pt x="766" y="130"/>
                  </a:lnTo>
                  <a:lnTo>
                    <a:pt x="760" y="130"/>
                  </a:lnTo>
                  <a:lnTo>
                    <a:pt x="756" y="132"/>
                  </a:lnTo>
                  <a:lnTo>
                    <a:pt x="756" y="138"/>
                  </a:lnTo>
                  <a:lnTo>
                    <a:pt x="756" y="142"/>
                  </a:lnTo>
                  <a:lnTo>
                    <a:pt x="760" y="144"/>
                  </a:lnTo>
                  <a:lnTo>
                    <a:pt x="768" y="146"/>
                  </a:lnTo>
                  <a:lnTo>
                    <a:pt x="780" y="156"/>
                  </a:lnTo>
                  <a:lnTo>
                    <a:pt x="786" y="164"/>
                  </a:lnTo>
                  <a:lnTo>
                    <a:pt x="790" y="170"/>
                  </a:lnTo>
                  <a:lnTo>
                    <a:pt x="790" y="174"/>
                  </a:lnTo>
                  <a:lnTo>
                    <a:pt x="788" y="176"/>
                  </a:lnTo>
                  <a:lnTo>
                    <a:pt x="784" y="180"/>
                  </a:lnTo>
                  <a:lnTo>
                    <a:pt x="784" y="184"/>
                  </a:lnTo>
                  <a:lnTo>
                    <a:pt x="784" y="188"/>
                  </a:lnTo>
                  <a:lnTo>
                    <a:pt x="788" y="194"/>
                  </a:lnTo>
                  <a:lnTo>
                    <a:pt x="792" y="196"/>
                  </a:lnTo>
                  <a:lnTo>
                    <a:pt x="796" y="198"/>
                  </a:lnTo>
                  <a:lnTo>
                    <a:pt x="802" y="198"/>
                  </a:lnTo>
                  <a:lnTo>
                    <a:pt x="806" y="196"/>
                  </a:lnTo>
                  <a:lnTo>
                    <a:pt x="810" y="192"/>
                  </a:lnTo>
                  <a:lnTo>
                    <a:pt x="814" y="186"/>
                  </a:lnTo>
                  <a:lnTo>
                    <a:pt x="816" y="178"/>
                  </a:lnTo>
                  <a:lnTo>
                    <a:pt x="822" y="158"/>
                  </a:lnTo>
                  <a:lnTo>
                    <a:pt x="826" y="150"/>
                  </a:lnTo>
                  <a:lnTo>
                    <a:pt x="828" y="150"/>
                  </a:lnTo>
                  <a:lnTo>
                    <a:pt x="828" y="154"/>
                  </a:lnTo>
                  <a:lnTo>
                    <a:pt x="824" y="168"/>
                  </a:lnTo>
                  <a:lnTo>
                    <a:pt x="824" y="174"/>
                  </a:lnTo>
                  <a:lnTo>
                    <a:pt x="824" y="178"/>
                  </a:lnTo>
                  <a:lnTo>
                    <a:pt x="828" y="180"/>
                  </a:lnTo>
                  <a:lnTo>
                    <a:pt x="832" y="184"/>
                  </a:lnTo>
                  <a:lnTo>
                    <a:pt x="844" y="188"/>
                  </a:lnTo>
                  <a:lnTo>
                    <a:pt x="852" y="192"/>
                  </a:lnTo>
                  <a:lnTo>
                    <a:pt x="860" y="198"/>
                  </a:lnTo>
                  <a:lnTo>
                    <a:pt x="870" y="206"/>
                  </a:lnTo>
                  <a:lnTo>
                    <a:pt x="878" y="212"/>
                  </a:lnTo>
                  <a:lnTo>
                    <a:pt x="886" y="214"/>
                  </a:lnTo>
                  <a:lnTo>
                    <a:pt x="892" y="216"/>
                  </a:lnTo>
                  <a:lnTo>
                    <a:pt x="906" y="218"/>
                  </a:lnTo>
                  <a:lnTo>
                    <a:pt x="916" y="220"/>
                  </a:lnTo>
                  <a:lnTo>
                    <a:pt x="926" y="226"/>
                  </a:lnTo>
                  <a:lnTo>
                    <a:pt x="940" y="232"/>
                  </a:lnTo>
                  <a:lnTo>
                    <a:pt x="954" y="238"/>
                  </a:lnTo>
                  <a:lnTo>
                    <a:pt x="966" y="242"/>
                  </a:lnTo>
                  <a:lnTo>
                    <a:pt x="980" y="252"/>
                  </a:lnTo>
                  <a:lnTo>
                    <a:pt x="988" y="258"/>
                  </a:lnTo>
                  <a:lnTo>
                    <a:pt x="994" y="266"/>
                  </a:lnTo>
                  <a:lnTo>
                    <a:pt x="1004" y="284"/>
                  </a:lnTo>
                  <a:lnTo>
                    <a:pt x="1014" y="302"/>
                  </a:lnTo>
                  <a:lnTo>
                    <a:pt x="1024" y="318"/>
                  </a:lnTo>
                  <a:lnTo>
                    <a:pt x="1028" y="324"/>
                  </a:lnTo>
                  <a:lnTo>
                    <a:pt x="1030" y="328"/>
                  </a:lnTo>
                  <a:lnTo>
                    <a:pt x="1028" y="330"/>
                  </a:lnTo>
                  <a:lnTo>
                    <a:pt x="1026" y="332"/>
                  </a:lnTo>
                  <a:lnTo>
                    <a:pt x="1022" y="336"/>
                  </a:lnTo>
                  <a:lnTo>
                    <a:pt x="1020" y="338"/>
                  </a:lnTo>
                  <a:lnTo>
                    <a:pt x="1020" y="344"/>
                  </a:lnTo>
                  <a:lnTo>
                    <a:pt x="1024" y="350"/>
                  </a:lnTo>
                  <a:lnTo>
                    <a:pt x="1028" y="354"/>
                  </a:lnTo>
                  <a:lnTo>
                    <a:pt x="1036" y="360"/>
                  </a:lnTo>
                  <a:lnTo>
                    <a:pt x="1040" y="364"/>
                  </a:lnTo>
                  <a:lnTo>
                    <a:pt x="1044" y="368"/>
                  </a:lnTo>
                  <a:lnTo>
                    <a:pt x="1044" y="372"/>
                  </a:lnTo>
                  <a:lnTo>
                    <a:pt x="1040" y="380"/>
                  </a:lnTo>
                  <a:lnTo>
                    <a:pt x="1036" y="394"/>
                  </a:lnTo>
                  <a:lnTo>
                    <a:pt x="1036" y="396"/>
                  </a:lnTo>
                  <a:lnTo>
                    <a:pt x="1038" y="398"/>
                  </a:lnTo>
                  <a:lnTo>
                    <a:pt x="1044" y="396"/>
                  </a:lnTo>
                  <a:lnTo>
                    <a:pt x="1046" y="396"/>
                  </a:lnTo>
                  <a:lnTo>
                    <a:pt x="1050" y="396"/>
                  </a:lnTo>
                  <a:lnTo>
                    <a:pt x="1052" y="398"/>
                  </a:lnTo>
                  <a:lnTo>
                    <a:pt x="1054" y="398"/>
                  </a:lnTo>
                  <a:lnTo>
                    <a:pt x="1060" y="398"/>
                  </a:lnTo>
                  <a:lnTo>
                    <a:pt x="1068" y="398"/>
                  </a:lnTo>
                  <a:lnTo>
                    <a:pt x="1074" y="400"/>
                  </a:lnTo>
                  <a:lnTo>
                    <a:pt x="1080" y="404"/>
                  </a:lnTo>
                  <a:lnTo>
                    <a:pt x="1078" y="116"/>
                  </a:lnTo>
                  <a:lnTo>
                    <a:pt x="1070" y="114"/>
                  </a:lnTo>
                  <a:lnTo>
                    <a:pt x="1060" y="110"/>
                  </a:lnTo>
                  <a:lnTo>
                    <a:pt x="1038" y="100"/>
                  </a:lnTo>
                  <a:lnTo>
                    <a:pt x="1002" y="76"/>
                  </a:lnTo>
                  <a:lnTo>
                    <a:pt x="996" y="72"/>
                  </a:lnTo>
                  <a:lnTo>
                    <a:pt x="988" y="72"/>
                  </a:lnTo>
                  <a:lnTo>
                    <a:pt x="982" y="74"/>
                  </a:lnTo>
                  <a:lnTo>
                    <a:pt x="976" y="76"/>
                  </a:lnTo>
                  <a:lnTo>
                    <a:pt x="970" y="80"/>
                  </a:lnTo>
                  <a:lnTo>
                    <a:pt x="966" y="84"/>
                  </a:lnTo>
                  <a:lnTo>
                    <a:pt x="964" y="88"/>
                  </a:lnTo>
                  <a:lnTo>
                    <a:pt x="964" y="92"/>
                  </a:lnTo>
                  <a:lnTo>
                    <a:pt x="966" y="96"/>
                  </a:lnTo>
                  <a:lnTo>
                    <a:pt x="964" y="100"/>
                  </a:lnTo>
                  <a:lnTo>
                    <a:pt x="956" y="106"/>
                  </a:lnTo>
                  <a:lnTo>
                    <a:pt x="946" y="110"/>
                  </a:lnTo>
                  <a:lnTo>
                    <a:pt x="942" y="110"/>
                  </a:lnTo>
                  <a:lnTo>
                    <a:pt x="938" y="108"/>
                  </a:lnTo>
                  <a:lnTo>
                    <a:pt x="936" y="108"/>
                  </a:lnTo>
                  <a:lnTo>
                    <a:pt x="934" y="110"/>
                  </a:lnTo>
                  <a:lnTo>
                    <a:pt x="928" y="116"/>
                  </a:lnTo>
                  <a:lnTo>
                    <a:pt x="914" y="138"/>
                  </a:lnTo>
                  <a:lnTo>
                    <a:pt x="906" y="148"/>
                  </a:lnTo>
                  <a:lnTo>
                    <a:pt x="898" y="158"/>
                  </a:lnTo>
                  <a:lnTo>
                    <a:pt x="890" y="164"/>
                  </a:lnTo>
                  <a:lnTo>
                    <a:pt x="886" y="164"/>
                  </a:lnTo>
                  <a:lnTo>
                    <a:pt x="882" y="164"/>
                  </a:lnTo>
                  <a:lnTo>
                    <a:pt x="876" y="160"/>
                  </a:lnTo>
                  <a:lnTo>
                    <a:pt x="872" y="156"/>
                  </a:lnTo>
                  <a:lnTo>
                    <a:pt x="870" y="150"/>
                  </a:lnTo>
                  <a:lnTo>
                    <a:pt x="868" y="144"/>
                  </a:lnTo>
                  <a:lnTo>
                    <a:pt x="864" y="132"/>
                  </a:lnTo>
                  <a:lnTo>
                    <a:pt x="862" y="126"/>
                  </a:lnTo>
                  <a:lnTo>
                    <a:pt x="860" y="120"/>
                  </a:lnTo>
                  <a:lnTo>
                    <a:pt x="856" y="118"/>
                  </a:lnTo>
                  <a:lnTo>
                    <a:pt x="854" y="118"/>
                  </a:lnTo>
                  <a:lnTo>
                    <a:pt x="852" y="124"/>
                  </a:lnTo>
                  <a:lnTo>
                    <a:pt x="852" y="126"/>
                  </a:lnTo>
                  <a:lnTo>
                    <a:pt x="846" y="114"/>
                  </a:lnTo>
                  <a:lnTo>
                    <a:pt x="842" y="102"/>
                  </a:lnTo>
                  <a:lnTo>
                    <a:pt x="842" y="94"/>
                  </a:lnTo>
                  <a:lnTo>
                    <a:pt x="842" y="86"/>
                  </a:lnTo>
                  <a:lnTo>
                    <a:pt x="844" y="80"/>
                  </a:lnTo>
                  <a:lnTo>
                    <a:pt x="846" y="66"/>
                  </a:lnTo>
                  <a:lnTo>
                    <a:pt x="846" y="58"/>
                  </a:lnTo>
                  <a:lnTo>
                    <a:pt x="844" y="48"/>
                  </a:lnTo>
                  <a:lnTo>
                    <a:pt x="840" y="40"/>
                  </a:lnTo>
                  <a:lnTo>
                    <a:pt x="838" y="36"/>
                  </a:lnTo>
                  <a:lnTo>
                    <a:pt x="834" y="36"/>
                  </a:lnTo>
                  <a:lnTo>
                    <a:pt x="830" y="36"/>
                  </a:lnTo>
                  <a:lnTo>
                    <a:pt x="826" y="36"/>
                  </a:lnTo>
                  <a:lnTo>
                    <a:pt x="818" y="36"/>
                  </a:lnTo>
                  <a:lnTo>
                    <a:pt x="810" y="32"/>
                  </a:lnTo>
                  <a:lnTo>
                    <a:pt x="798" y="26"/>
                  </a:lnTo>
                  <a:lnTo>
                    <a:pt x="786" y="18"/>
                  </a:lnTo>
                  <a:lnTo>
                    <a:pt x="776" y="16"/>
                  </a:lnTo>
                  <a:lnTo>
                    <a:pt x="770" y="16"/>
                  </a:lnTo>
                  <a:lnTo>
                    <a:pt x="764" y="20"/>
                  </a:lnTo>
                  <a:lnTo>
                    <a:pt x="756" y="28"/>
                  </a:lnTo>
                  <a:lnTo>
                    <a:pt x="752" y="32"/>
                  </a:lnTo>
                  <a:lnTo>
                    <a:pt x="748" y="34"/>
                  </a:lnTo>
                  <a:lnTo>
                    <a:pt x="740" y="36"/>
                  </a:lnTo>
                  <a:lnTo>
                    <a:pt x="732" y="38"/>
                  </a:lnTo>
                  <a:lnTo>
                    <a:pt x="728" y="40"/>
                  </a:lnTo>
                  <a:lnTo>
                    <a:pt x="726" y="42"/>
                  </a:lnTo>
                  <a:lnTo>
                    <a:pt x="726" y="46"/>
                  </a:lnTo>
                  <a:close/>
                  <a:moveTo>
                    <a:pt x="1600" y="438"/>
                  </a:moveTo>
                  <a:lnTo>
                    <a:pt x="1600" y="438"/>
                  </a:lnTo>
                  <a:lnTo>
                    <a:pt x="1594" y="436"/>
                  </a:lnTo>
                  <a:lnTo>
                    <a:pt x="1588" y="434"/>
                  </a:lnTo>
                  <a:lnTo>
                    <a:pt x="1586" y="436"/>
                  </a:lnTo>
                  <a:lnTo>
                    <a:pt x="1588" y="438"/>
                  </a:lnTo>
                  <a:lnTo>
                    <a:pt x="1590" y="442"/>
                  </a:lnTo>
                  <a:lnTo>
                    <a:pt x="1590" y="444"/>
                  </a:lnTo>
                  <a:lnTo>
                    <a:pt x="1592" y="446"/>
                  </a:lnTo>
                  <a:lnTo>
                    <a:pt x="1596" y="448"/>
                  </a:lnTo>
                  <a:lnTo>
                    <a:pt x="1600" y="448"/>
                  </a:lnTo>
                  <a:lnTo>
                    <a:pt x="1604" y="446"/>
                  </a:lnTo>
                  <a:lnTo>
                    <a:pt x="1604" y="444"/>
                  </a:lnTo>
                  <a:lnTo>
                    <a:pt x="1600" y="438"/>
                  </a:lnTo>
                  <a:close/>
                  <a:moveTo>
                    <a:pt x="1606" y="1248"/>
                  </a:moveTo>
                  <a:lnTo>
                    <a:pt x="1606" y="1248"/>
                  </a:lnTo>
                  <a:lnTo>
                    <a:pt x="1606" y="1252"/>
                  </a:lnTo>
                  <a:lnTo>
                    <a:pt x="1604" y="1260"/>
                  </a:lnTo>
                  <a:lnTo>
                    <a:pt x="1604" y="1268"/>
                  </a:lnTo>
                  <a:lnTo>
                    <a:pt x="1604" y="1272"/>
                  </a:lnTo>
                  <a:lnTo>
                    <a:pt x="1606" y="1274"/>
                  </a:lnTo>
                  <a:lnTo>
                    <a:pt x="1608" y="1274"/>
                  </a:lnTo>
                  <a:lnTo>
                    <a:pt x="1610" y="1270"/>
                  </a:lnTo>
                  <a:lnTo>
                    <a:pt x="1610" y="1260"/>
                  </a:lnTo>
                  <a:lnTo>
                    <a:pt x="1614" y="1250"/>
                  </a:lnTo>
                  <a:lnTo>
                    <a:pt x="1620" y="1240"/>
                  </a:lnTo>
                  <a:lnTo>
                    <a:pt x="1620" y="1236"/>
                  </a:lnTo>
                  <a:lnTo>
                    <a:pt x="1618" y="1232"/>
                  </a:lnTo>
                  <a:lnTo>
                    <a:pt x="1618" y="1228"/>
                  </a:lnTo>
                  <a:lnTo>
                    <a:pt x="1616" y="1224"/>
                  </a:lnTo>
                  <a:lnTo>
                    <a:pt x="1616" y="1220"/>
                  </a:lnTo>
                  <a:lnTo>
                    <a:pt x="1614" y="1220"/>
                  </a:lnTo>
                  <a:lnTo>
                    <a:pt x="1612" y="1224"/>
                  </a:lnTo>
                  <a:lnTo>
                    <a:pt x="1612" y="1230"/>
                  </a:lnTo>
                  <a:lnTo>
                    <a:pt x="1612" y="1234"/>
                  </a:lnTo>
                  <a:lnTo>
                    <a:pt x="1612" y="1236"/>
                  </a:lnTo>
                  <a:lnTo>
                    <a:pt x="1608" y="1240"/>
                  </a:lnTo>
                  <a:lnTo>
                    <a:pt x="1606" y="1244"/>
                  </a:lnTo>
                  <a:lnTo>
                    <a:pt x="1604" y="1246"/>
                  </a:lnTo>
                  <a:lnTo>
                    <a:pt x="1606" y="124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1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0" name="Freeform 6153"/>
            <p:cNvSpPr/>
            <p:nvPr/>
          </p:nvSpPr>
          <p:spPr>
            <a:xfrm>
              <a:off x="7306200" y="2974680"/>
              <a:ext cx="1219680" cy="1439280"/>
            </a:xfrm>
            <a:custGeom>
              <a:avLst/>
              <a:gdLst>
                <a:gd name="textAreaLeft" fmla="*/ 0 w 1219680"/>
                <a:gd name="textAreaRight" fmla="*/ 1220040 w 1219680"/>
                <a:gd name="textAreaTop" fmla="*/ 0 h 1439280"/>
                <a:gd name="textAreaBottom" fmla="*/ 1439640 h 1439280"/>
              </a:gdLst>
              <a:ahLst/>
              <a:cxnLst/>
              <a:rect l="textAreaLeft" t="textAreaTop" r="textAreaRight" b="textAreaBottom"/>
              <a:pathLst>
                <a:path w="2776" h="3628">
                  <a:moveTo>
                    <a:pt x="2710" y="2504"/>
                  </a:moveTo>
                  <a:lnTo>
                    <a:pt x="2710" y="2504"/>
                  </a:lnTo>
                  <a:lnTo>
                    <a:pt x="2706" y="2498"/>
                  </a:lnTo>
                  <a:lnTo>
                    <a:pt x="2702" y="2492"/>
                  </a:lnTo>
                  <a:lnTo>
                    <a:pt x="2698" y="2476"/>
                  </a:lnTo>
                  <a:lnTo>
                    <a:pt x="2696" y="2470"/>
                  </a:lnTo>
                  <a:lnTo>
                    <a:pt x="2692" y="2466"/>
                  </a:lnTo>
                  <a:lnTo>
                    <a:pt x="2690" y="2468"/>
                  </a:lnTo>
                  <a:lnTo>
                    <a:pt x="2684" y="2472"/>
                  </a:lnTo>
                  <a:lnTo>
                    <a:pt x="2680" y="2480"/>
                  </a:lnTo>
                  <a:lnTo>
                    <a:pt x="2678" y="2486"/>
                  </a:lnTo>
                  <a:lnTo>
                    <a:pt x="2676" y="2508"/>
                  </a:lnTo>
                  <a:lnTo>
                    <a:pt x="2674" y="2518"/>
                  </a:lnTo>
                  <a:lnTo>
                    <a:pt x="2672" y="2526"/>
                  </a:lnTo>
                  <a:lnTo>
                    <a:pt x="2668" y="2532"/>
                  </a:lnTo>
                  <a:lnTo>
                    <a:pt x="2664" y="2536"/>
                  </a:lnTo>
                  <a:lnTo>
                    <a:pt x="2656" y="2542"/>
                  </a:lnTo>
                  <a:lnTo>
                    <a:pt x="2648" y="2544"/>
                  </a:lnTo>
                  <a:lnTo>
                    <a:pt x="2634" y="2546"/>
                  </a:lnTo>
                  <a:lnTo>
                    <a:pt x="2632" y="2548"/>
                  </a:lnTo>
                  <a:lnTo>
                    <a:pt x="2632" y="2554"/>
                  </a:lnTo>
                  <a:lnTo>
                    <a:pt x="2638" y="2566"/>
                  </a:lnTo>
                  <a:lnTo>
                    <a:pt x="2636" y="2572"/>
                  </a:lnTo>
                  <a:lnTo>
                    <a:pt x="2636" y="2576"/>
                  </a:lnTo>
                  <a:lnTo>
                    <a:pt x="2626" y="2588"/>
                  </a:lnTo>
                  <a:lnTo>
                    <a:pt x="2606" y="2608"/>
                  </a:lnTo>
                  <a:lnTo>
                    <a:pt x="2596" y="2618"/>
                  </a:lnTo>
                  <a:lnTo>
                    <a:pt x="2588" y="2628"/>
                  </a:lnTo>
                  <a:lnTo>
                    <a:pt x="2578" y="2640"/>
                  </a:lnTo>
                  <a:lnTo>
                    <a:pt x="2572" y="2646"/>
                  </a:lnTo>
                  <a:lnTo>
                    <a:pt x="2564" y="2650"/>
                  </a:lnTo>
                  <a:lnTo>
                    <a:pt x="2554" y="2652"/>
                  </a:lnTo>
                  <a:lnTo>
                    <a:pt x="2538" y="2656"/>
                  </a:lnTo>
                  <a:lnTo>
                    <a:pt x="2530" y="2658"/>
                  </a:lnTo>
                  <a:lnTo>
                    <a:pt x="2526" y="2660"/>
                  </a:lnTo>
                  <a:lnTo>
                    <a:pt x="2522" y="2664"/>
                  </a:lnTo>
                  <a:lnTo>
                    <a:pt x="2520" y="2668"/>
                  </a:lnTo>
                  <a:lnTo>
                    <a:pt x="2516" y="2670"/>
                  </a:lnTo>
                  <a:lnTo>
                    <a:pt x="2512" y="2670"/>
                  </a:lnTo>
                  <a:lnTo>
                    <a:pt x="2506" y="2670"/>
                  </a:lnTo>
                  <a:lnTo>
                    <a:pt x="2500" y="2670"/>
                  </a:lnTo>
                  <a:lnTo>
                    <a:pt x="2496" y="2670"/>
                  </a:lnTo>
                  <a:lnTo>
                    <a:pt x="2496" y="2672"/>
                  </a:lnTo>
                  <a:lnTo>
                    <a:pt x="2496" y="2676"/>
                  </a:lnTo>
                  <a:lnTo>
                    <a:pt x="2494" y="2690"/>
                  </a:lnTo>
                  <a:lnTo>
                    <a:pt x="2492" y="2700"/>
                  </a:lnTo>
                  <a:lnTo>
                    <a:pt x="2486" y="2712"/>
                  </a:lnTo>
                  <a:lnTo>
                    <a:pt x="2480" y="2724"/>
                  </a:lnTo>
                  <a:lnTo>
                    <a:pt x="2478" y="2732"/>
                  </a:lnTo>
                  <a:lnTo>
                    <a:pt x="2478" y="2738"/>
                  </a:lnTo>
                  <a:lnTo>
                    <a:pt x="2478" y="2742"/>
                  </a:lnTo>
                  <a:lnTo>
                    <a:pt x="2482" y="2750"/>
                  </a:lnTo>
                  <a:lnTo>
                    <a:pt x="2482" y="2754"/>
                  </a:lnTo>
                  <a:lnTo>
                    <a:pt x="2482" y="2762"/>
                  </a:lnTo>
                  <a:lnTo>
                    <a:pt x="2480" y="2772"/>
                  </a:lnTo>
                  <a:lnTo>
                    <a:pt x="2480" y="2778"/>
                  </a:lnTo>
                  <a:lnTo>
                    <a:pt x="2484" y="2790"/>
                  </a:lnTo>
                  <a:lnTo>
                    <a:pt x="2488" y="2798"/>
                  </a:lnTo>
                  <a:lnTo>
                    <a:pt x="2488" y="2802"/>
                  </a:lnTo>
                  <a:lnTo>
                    <a:pt x="2488" y="2806"/>
                  </a:lnTo>
                  <a:lnTo>
                    <a:pt x="2488" y="2814"/>
                  </a:lnTo>
                  <a:lnTo>
                    <a:pt x="2490" y="2820"/>
                  </a:lnTo>
                  <a:lnTo>
                    <a:pt x="2494" y="2832"/>
                  </a:lnTo>
                  <a:lnTo>
                    <a:pt x="2498" y="2848"/>
                  </a:lnTo>
                  <a:lnTo>
                    <a:pt x="2498" y="2860"/>
                  </a:lnTo>
                  <a:lnTo>
                    <a:pt x="2496" y="2868"/>
                  </a:lnTo>
                  <a:lnTo>
                    <a:pt x="2492" y="2876"/>
                  </a:lnTo>
                  <a:lnTo>
                    <a:pt x="2488" y="2884"/>
                  </a:lnTo>
                  <a:lnTo>
                    <a:pt x="2480" y="2900"/>
                  </a:lnTo>
                  <a:lnTo>
                    <a:pt x="2476" y="2908"/>
                  </a:lnTo>
                  <a:lnTo>
                    <a:pt x="2474" y="2916"/>
                  </a:lnTo>
                  <a:lnTo>
                    <a:pt x="2472" y="2924"/>
                  </a:lnTo>
                  <a:lnTo>
                    <a:pt x="2470" y="2928"/>
                  </a:lnTo>
                  <a:lnTo>
                    <a:pt x="2466" y="2928"/>
                  </a:lnTo>
                  <a:lnTo>
                    <a:pt x="2464" y="2928"/>
                  </a:lnTo>
                  <a:lnTo>
                    <a:pt x="2462" y="2930"/>
                  </a:lnTo>
                  <a:lnTo>
                    <a:pt x="2458" y="2934"/>
                  </a:lnTo>
                  <a:lnTo>
                    <a:pt x="2454" y="2942"/>
                  </a:lnTo>
                  <a:lnTo>
                    <a:pt x="2450" y="2954"/>
                  </a:lnTo>
                  <a:lnTo>
                    <a:pt x="2448" y="2968"/>
                  </a:lnTo>
                  <a:lnTo>
                    <a:pt x="2446" y="2980"/>
                  </a:lnTo>
                  <a:lnTo>
                    <a:pt x="2448" y="2990"/>
                  </a:lnTo>
                  <a:lnTo>
                    <a:pt x="2448" y="2998"/>
                  </a:lnTo>
                  <a:lnTo>
                    <a:pt x="2456" y="3012"/>
                  </a:lnTo>
                  <a:lnTo>
                    <a:pt x="2464" y="3026"/>
                  </a:lnTo>
                  <a:lnTo>
                    <a:pt x="2466" y="3034"/>
                  </a:lnTo>
                  <a:lnTo>
                    <a:pt x="2466" y="3040"/>
                  </a:lnTo>
                  <a:lnTo>
                    <a:pt x="2466" y="3054"/>
                  </a:lnTo>
                  <a:lnTo>
                    <a:pt x="2464" y="3062"/>
                  </a:lnTo>
                  <a:lnTo>
                    <a:pt x="2466" y="3072"/>
                  </a:lnTo>
                  <a:lnTo>
                    <a:pt x="2468" y="3084"/>
                  </a:lnTo>
                  <a:lnTo>
                    <a:pt x="2474" y="3100"/>
                  </a:lnTo>
                  <a:lnTo>
                    <a:pt x="2480" y="3114"/>
                  </a:lnTo>
                  <a:lnTo>
                    <a:pt x="2486" y="3122"/>
                  </a:lnTo>
                  <a:lnTo>
                    <a:pt x="2492" y="3126"/>
                  </a:lnTo>
                  <a:lnTo>
                    <a:pt x="2498" y="3130"/>
                  </a:lnTo>
                  <a:lnTo>
                    <a:pt x="2510" y="3134"/>
                  </a:lnTo>
                  <a:lnTo>
                    <a:pt x="2514" y="3136"/>
                  </a:lnTo>
                  <a:lnTo>
                    <a:pt x="2520" y="3142"/>
                  </a:lnTo>
                  <a:lnTo>
                    <a:pt x="2522" y="3144"/>
                  </a:lnTo>
                  <a:lnTo>
                    <a:pt x="2526" y="3146"/>
                  </a:lnTo>
                  <a:lnTo>
                    <a:pt x="2534" y="3146"/>
                  </a:lnTo>
                  <a:lnTo>
                    <a:pt x="2544" y="3144"/>
                  </a:lnTo>
                  <a:lnTo>
                    <a:pt x="2554" y="3140"/>
                  </a:lnTo>
                  <a:lnTo>
                    <a:pt x="2574" y="3128"/>
                  </a:lnTo>
                  <a:lnTo>
                    <a:pt x="2584" y="3124"/>
                  </a:lnTo>
                  <a:lnTo>
                    <a:pt x="2594" y="3122"/>
                  </a:lnTo>
                  <a:lnTo>
                    <a:pt x="2598" y="3120"/>
                  </a:lnTo>
                  <a:lnTo>
                    <a:pt x="2602" y="3116"/>
                  </a:lnTo>
                  <a:lnTo>
                    <a:pt x="2610" y="3096"/>
                  </a:lnTo>
                  <a:lnTo>
                    <a:pt x="2620" y="3068"/>
                  </a:lnTo>
                  <a:lnTo>
                    <a:pt x="2628" y="3034"/>
                  </a:lnTo>
                  <a:lnTo>
                    <a:pt x="2648" y="2952"/>
                  </a:lnTo>
                  <a:lnTo>
                    <a:pt x="2668" y="2870"/>
                  </a:lnTo>
                  <a:lnTo>
                    <a:pt x="2682" y="2822"/>
                  </a:lnTo>
                  <a:lnTo>
                    <a:pt x="2694" y="2792"/>
                  </a:lnTo>
                  <a:lnTo>
                    <a:pt x="2696" y="2780"/>
                  </a:lnTo>
                  <a:lnTo>
                    <a:pt x="2700" y="2768"/>
                  </a:lnTo>
                  <a:lnTo>
                    <a:pt x="2700" y="2756"/>
                  </a:lnTo>
                  <a:lnTo>
                    <a:pt x="2698" y="2742"/>
                  </a:lnTo>
                  <a:lnTo>
                    <a:pt x="2698" y="2730"/>
                  </a:lnTo>
                  <a:lnTo>
                    <a:pt x="2698" y="2722"/>
                  </a:lnTo>
                  <a:lnTo>
                    <a:pt x="2700" y="2718"/>
                  </a:lnTo>
                  <a:lnTo>
                    <a:pt x="2704" y="2714"/>
                  </a:lnTo>
                  <a:lnTo>
                    <a:pt x="2710" y="2710"/>
                  </a:lnTo>
                  <a:lnTo>
                    <a:pt x="2712" y="2706"/>
                  </a:lnTo>
                  <a:lnTo>
                    <a:pt x="2710" y="2700"/>
                  </a:lnTo>
                  <a:lnTo>
                    <a:pt x="2710" y="2690"/>
                  </a:lnTo>
                  <a:lnTo>
                    <a:pt x="2712" y="2684"/>
                  </a:lnTo>
                  <a:lnTo>
                    <a:pt x="2712" y="2674"/>
                  </a:lnTo>
                  <a:lnTo>
                    <a:pt x="2712" y="2670"/>
                  </a:lnTo>
                  <a:lnTo>
                    <a:pt x="2710" y="2662"/>
                  </a:lnTo>
                  <a:lnTo>
                    <a:pt x="2706" y="2654"/>
                  </a:lnTo>
                  <a:lnTo>
                    <a:pt x="2706" y="2648"/>
                  </a:lnTo>
                  <a:lnTo>
                    <a:pt x="2706" y="2642"/>
                  </a:lnTo>
                  <a:lnTo>
                    <a:pt x="2708" y="2638"/>
                  </a:lnTo>
                  <a:lnTo>
                    <a:pt x="2710" y="2636"/>
                  </a:lnTo>
                  <a:lnTo>
                    <a:pt x="2714" y="2640"/>
                  </a:lnTo>
                  <a:lnTo>
                    <a:pt x="2718" y="2646"/>
                  </a:lnTo>
                  <a:lnTo>
                    <a:pt x="2722" y="2658"/>
                  </a:lnTo>
                  <a:lnTo>
                    <a:pt x="2724" y="2662"/>
                  </a:lnTo>
                  <a:lnTo>
                    <a:pt x="2728" y="2662"/>
                  </a:lnTo>
                  <a:lnTo>
                    <a:pt x="2732" y="2658"/>
                  </a:lnTo>
                  <a:lnTo>
                    <a:pt x="2734" y="2652"/>
                  </a:lnTo>
                  <a:lnTo>
                    <a:pt x="2736" y="2644"/>
                  </a:lnTo>
                  <a:lnTo>
                    <a:pt x="2738" y="2634"/>
                  </a:lnTo>
                  <a:lnTo>
                    <a:pt x="2736" y="2624"/>
                  </a:lnTo>
                  <a:lnTo>
                    <a:pt x="2734" y="2614"/>
                  </a:lnTo>
                  <a:lnTo>
                    <a:pt x="2732" y="2604"/>
                  </a:lnTo>
                  <a:lnTo>
                    <a:pt x="2730" y="2590"/>
                  </a:lnTo>
                  <a:lnTo>
                    <a:pt x="2724" y="2556"/>
                  </a:lnTo>
                  <a:lnTo>
                    <a:pt x="2720" y="2522"/>
                  </a:lnTo>
                  <a:lnTo>
                    <a:pt x="2716" y="2510"/>
                  </a:lnTo>
                  <a:lnTo>
                    <a:pt x="2710" y="2504"/>
                  </a:lnTo>
                  <a:close/>
                  <a:moveTo>
                    <a:pt x="2770" y="1364"/>
                  </a:moveTo>
                  <a:lnTo>
                    <a:pt x="2770" y="1364"/>
                  </a:lnTo>
                  <a:lnTo>
                    <a:pt x="2764" y="1352"/>
                  </a:lnTo>
                  <a:lnTo>
                    <a:pt x="2762" y="1342"/>
                  </a:lnTo>
                  <a:lnTo>
                    <a:pt x="2764" y="1332"/>
                  </a:lnTo>
                  <a:lnTo>
                    <a:pt x="2766" y="1322"/>
                  </a:lnTo>
                  <a:lnTo>
                    <a:pt x="2770" y="1316"/>
                  </a:lnTo>
                  <a:lnTo>
                    <a:pt x="2770" y="1308"/>
                  </a:lnTo>
                  <a:lnTo>
                    <a:pt x="2768" y="1304"/>
                  </a:lnTo>
                  <a:lnTo>
                    <a:pt x="2762" y="1300"/>
                  </a:lnTo>
                  <a:lnTo>
                    <a:pt x="2752" y="1300"/>
                  </a:lnTo>
                  <a:lnTo>
                    <a:pt x="2746" y="1302"/>
                  </a:lnTo>
                  <a:lnTo>
                    <a:pt x="2730" y="1314"/>
                  </a:lnTo>
                  <a:lnTo>
                    <a:pt x="2720" y="1320"/>
                  </a:lnTo>
                  <a:lnTo>
                    <a:pt x="2708" y="1326"/>
                  </a:lnTo>
                  <a:lnTo>
                    <a:pt x="2694" y="1330"/>
                  </a:lnTo>
                  <a:lnTo>
                    <a:pt x="2676" y="1330"/>
                  </a:lnTo>
                  <a:lnTo>
                    <a:pt x="2660" y="1332"/>
                  </a:lnTo>
                  <a:lnTo>
                    <a:pt x="2650" y="1332"/>
                  </a:lnTo>
                  <a:lnTo>
                    <a:pt x="2646" y="1334"/>
                  </a:lnTo>
                  <a:lnTo>
                    <a:pt x="2646" y="1336"/>
                  </a:lnTo>
                  <a:lnTo>
                    <a:pt x="2646" y="1338"/>
                  </a:lnTo>
                  <a:lnTo>
                    <a:pt x="2644" y="1340"/>
                  </a:lnTo>
                  <a:lnTo>
                    <a:pt x="2640" y="1340"/>
                  </a:lnTo>
                  <a:lnTo>
                    <a:pt x="2630" y="1340"/>
                  </a:lnTo>
                  <a:lnTo>
                    <a:pt x="2618" y="1340"/>
                  </a:lnTo>
                  <a:lnTo>
                    <a:pt x="2608" y="1342"/>
                  </a:lnTo>
                  <a:lnTo>
                    <a:pt x="2602" y="1346"/>
                  </a:lnTo>
                  <a:lnTo>
                    <a:pt x="2596" y="1352"/>
                  </a:lnTo>
                  <a:lnTo>
                    <a:pt x="2590" y="1356"/>
                  </a:lnTo>
                  <a:lnTo>
                    <a:pt x="2584" y="1360"/>
                  </a:lnTo>
                  <a:lnTo>
                    <a:pt x="2574" y="1360"/>
                  </a:lnTo>
                  <a:lnTo>
                    <a:pt x="2564" y="1358"/>
                  </a:lnTo>
                  <a:lnTo>
                    <a:pt x="2552" y="1356"/>
                  </a:lnTo>
                  <a:lnTo>
                    <a:pt x="2542" y="1356"/>
                  </a:lnTo>
                  <a:lnTo>
                    <a:pt x="2534" y="1360"/>
                  </a:lnTo>
                  <a:lnTo>
                    <a:pt x="2528" y="1366"/>
                  </a:lnTo>
                  <a:lnTo>
                    <a:pt x="2520" y="1370"/>
                  </a:lnTo>
                  <a:lnTo>
                    <a:pt x="2512" y="1374"/>
                  </a:lnTo>
                  <a:lnTo>
                    <a:pt x="2504" y="1376"/>
                  </a:lnTo>
                  <a:lnTo>
                    <a:pt x="2494" y="1374"/>
                  </a:lnTo>
                  <a:lnTo>
                    <a:pt x="2484" y="1368"/>
                  </a:lnTo>
                  <a:lnTo>
                    <a:pt x="2476" y="1362"/>
                  </a:lnTo>
                  <a:lnTo>
                    <a:pt x="2470" y="1356"/>
                  </a:lnTo>
                  <a:lnTo>
                    <a:pt x="2466" y="1350"/>
                  </a:lnTo>
                  <a:lnTo>
                    <a:pt x="2458" y="1334"/>
                  </a:lnTo>
                  <a:lnTo>
                    <a:pt x="2454" y="1328"/>
                  </a:lnTo>
                  <a:lnTo>
                    <a:pt x="2448" y="1320"/>
                  </a:lnTo>
                  <a:lnTo>
                    <a:pt x="2444" y="1318"/>
                  </a:lnTo>
                  <a:lnTo>
                    <a:pt x="2438" y="1316"/>
                  </a:lnTo>
                  <a:lnTo>
                    <a:pt x="2428" y="1316"/>
                  </a:lnTo>
                  <a:lnTo>
                    <a:pt x="2426" y="1316"/>
                  </a:lnTo>
                  <a:lnTo>
                    <a:pt x="2428" y="1314"/>
                  </a:lnTo>
                  <a:lnTo>
                    <a:pt x="2444" y="1302"/>
                  </a:lnTo>
                  <a:lnTo>
                    <a:pt x="2450" y="1298"/>
                  </a:lnTo>
                  <a:lnTo>
                    <a:pt x="2452" y="1294"/>
                  </a:lnTo>
                  <a:lnTo>
                    <a:pt x="2452" y="1288"/>
                  </a:lnTo>
                  <a:lnTo>
                    <a:pt x="2452" y="1284"/>
                  </a:lnTo>
                  <a:lnTo>
                    <a:pt x="2448" y="1272"/>
                  </a:lnTo>
                  <a:lnTo>
                    <a:pt x="2440" y="1260"/>
                  </a:lnTo>
                  <a:lnTo>
                    <a:pt x="2436" y="1256"/>
                  </a:lnTo>
                  <a:lnTo>
                    <a:pt x="2432" y="1254"/>
                  </a:lnTo>
                  <a:lnTo>
                    <a:pt x="2426" y="1252"/>
                  </a:lnTo>
                  <a:lnTo>
                    <a:pt x="2422" y="1244"/>
                  </a:lnTo>
                  <a:lnTo>
                    <a:pt x="2418" y="1238"/>
                  </a:lnTo>
                  <a:lnTo>
                    <a:pt x="2416" y="1236"/>
                  </a:lnTo>
                  <a:lnTo>
                    <a:pt x="2414" y="1232"/>
                  </a:lnTo>
                  <a:lnTo>
                    <a:pt x="2410" y="1224"/>
                  </a:lnTo>
                  <a:lnTo>
                    <a:pt x="2404" y="1214"/>
                  </a:lnTo>
                  <a:lnTo>
                    <a:pt x="2402" y="1214"/>
                  </a:lnTo>
                  <a:lnTo>
                    <a:pt x="2402" y="1216"/>
                  </a:lnTo>
                  <a:lnTo>
                    <a:pt x="2396" y="1208"/>
                  </a:lnTo>
                  <a:lnTo>
                    <a:pt x="2394" y="1204"/>
                  </a:lnTo>
                  <a:lnTo>
                    <a:pt x="2392" y="1202"/>
                  </a:lnTo>
                  <a:lnTo>
                    <a:pt x="2388" y="1202"/>
                  </a:lnTo>
                  <a:lnTo>
                    <a:pt x="2384" y="1202"/>
                  </a:lnTo>
                  <a:lnTo>
                    <a:pt x="2382" y="1198"/>
                  </a:lnTo>
                  <a:lnTo>
                    <a:pt x="2378" y="1192"/>
                  </a:lnTo>
                  <a:lnTo>
                    <a:pt x="2372" y="1182"/>
                  </a:lnTo>
                  <a:lnTo>
                    <a:pt x="2366" y="1172"/>
                  </a:lnTo>
                  <a:lnTo>
                    <a:pt x="2362" y="1166"/>
                  </a:lnTo>
                  <a:lnTo>
                    <a:pt x="2358" y="1164"/>
                  </a:lnTo>
                  <a:lnTo>
                    <a:pt x="2356" y="1164"/>
                  </a:lnTo>
                  <a:lnTo>
                    <a:pt x="2354" y="1166"/>
                  </a:lnTo>
                  <a:lnTo>
                    <a:pt x="2352" y="1166"/>
                  </a:lnTo>
                  <a:lnTo>
                    <a:pt x="2348" y="1162"/>
                  </a:lnTo>
                  <a:lnTo>
                    <a:pt x="2344" y="1156"/>
                  </a:lnTo>
                  <a:lnTo>
                    <a:pt x="2340" y="1150"/>
                  </a:lnTo>
                  <a:lnTo>
                    <a:pt x="2338" y="1150"/>
                  </a:lnTo>
                  <a:lnTo>
                    <a:pt x="2334" y="1150"/>
                  </a:lnTo>
                  <a:lnTo>
                    <a:pt x="2332" y="1152"/>
                  </a:lnTo>
                  <a:lnTo>
                    <a:pt x="2330" y="1152"/>
                  </a:lnTo>
                  <a:lnTo>
                    <a:pt x="2326" y="1150"/>
                  </a:lnTo>
                  <a:lnTo>
                    <a:pt x="2322" y="1144"/>
                  </a:lnTo>
                  <a:lnTo>
                    <a:pt x="2316" y="1132"/>
                  </a:lnTo>
                  <a:lnTo>
                    <a:pt x="2312" y="1124"/>
                  </a:lnTo>
                  <a:lnTo>
                    <a:pt x="2310" y="1122"/>
                  </a:lnTo>
                  <a:lnTo>
                    <a:pt x="2308" y="1124"/>
                  </a:lnTo>
                  <a:lnTo>
                    <a:pt x="2308" y="1128"/>
                  </a:lnTo>
                  <a:lnTo>
                    <a:pt x="2308" y="1140"/>
                  </a:lnTo>
                  <a:lnTo>
                    <a:pt x="2308" y="1144"/>
                  </a:lnTo>
                  <a:lnTo>
                    <a:pt x="2306" y="1146"/>
                  </a:lnTo>
                  <a:lnTo>
                    <a:pt x="2304" y="1142"/>
                  </a:lnTo>
                  <a:lnTo>
                    <a:pt x="2300" y="1136"/>
                  </a:lnTo>
                  <a:lnTo>
                    <a:pt x="2298" y="1126"/>
                  </a:lnTo>
                  <a:lnTo>
                    <a:pt x="2290" y="1110"/>
                  </a:lnTo>
                  <a:lnTo>
                    <a:pt x="2286" y="1100"/>
                  </a:lnTo>
                  <a:lnTo>
                    <a:pt x="2284" y="1086"/>
                  </a:lnTo>
                  <a:lnTo>
                    <a:pt x="2280" y="1058"/>
                  </a:lnTo>
                  <a:lnTo>
                    <a:pt x="2276" y="1042"/>
                  </a:lnTo>
                  <a:lnTo>
                    <a:pt x="2272" y="1026"/>
                  </a:lnTo>
                  <a:lnTo>
                    <a:pt x="2268" y="1012"/>
                  </a:lnTo>
                  <a:lnTo>
                    <a:pt x="2260" y="998"/>
                  </a:lnTo>
                  <a:lnTo>
                    <a:pt x="2252" y="988"/>
                  </a:lnTo>
                  <a:lnTo>
                    <a:pt x="2248" y="984"/>
                  </a:lnTo>
                  <a:lnTo>
                    <a:pt x="2244" y="986"/>
                  </a:lnTo>
                  <a:lnTo>
                    <a:pt x="2242" y="986"/>
                  </a:lnTo>
                  <a:lnTo>
                    <a:pt x="2240" y="984"/>
                  </a:lnTo>
                  <a:lnTo>
                    <a:pt x="2236" y="976"/>
                  </a:lnTo>
                  <a:lnTo>
                    <a:pt x="2230" y="968"/>
                  </a:lnTo>
                  <a:lnTo>
                    <a:pt x="2226" y="966"/>
                  </a:lnTo>
                  <a:lnTo>
                    <a:pt x="2222" y="966"/>
                  </a:lnTo>
                  <a:lnTo>
                    <a:pt x="2220" y="966"/>
                  </a:lnTo>
                  <a:lnTo>
                    <a:pt x="2218" y="964"/>
                  </a:lnTo>
                  <a:lnTo>
                    <a:pt x="2212" y="956"/>
                  </a:lnTo>
                  <a:lnTo>
                    <a:pt x="2208" y="944"/>
                  </a:lnTo>
                  <a:lnTo>
                    <a:pt x="2206" y="928"/>
                  </a:lnTo>
                  <a:lnTo>
                    <a:pt x="2202" y="900"/>
                  </a:lnTo>
                  <a:lnTo>
                    <a:pt x="2200" y="890"/>
                  </a:lnTo>
                  <a:lnTo>
                    <a:pt x="2202" y="884"/>
                  </a:lnTo>
                  <a:lnTo>
                    <a:pt x="2204" y="876"/>
                  </a:lnTo>
                  <a:lnTo>
                    <a:pt x="2204" y="870"/>
                  </a:lnTo>
                  <a:lnTo>
                    <a:pt x="2200" y="858"/>
                  </a:lnTo>
                  <a:lnTo>
                    <a:pt x="2198" y="850"/>
                  </a:lnTo>
                  <a:lnTo>
                    <a:pt x="2200" y="848"/>
                  </a:lnTo>
                  <a:lnTo>
                    <a:pt x="2204" y="850"/>
                  </a:lnTo>
                  <a:lnTo>
                    <a:pt x="2208" y="850"/>
                  </a:lnTo>
                  <a:lnTo>
                    <a:pt x="2210" y="848"/>
                  </a:lnTo>
                  <a:lnTo>
                    <a:pt x="2204" y="842"/>
                  </a:lnTo>
                  <a:lnTo>
                    <a:pt x="2198" y="826"/>
                  </a:lnTo>
                  <a:lnTo>
                    <a:pt x="2194" y="816"/>
                  </a:lnTo>
                  <a:lnTo>
                    <a:pt x="2192" y="802"/>
                  </a:lnTo>
                  <a:lnTo>
                    <a:pt x="2190" y="794"/>
                  </a:lnTo>
                  <a:lnTo>
                    <a:pt x="2188" y="790"/>
                  </a:lnTo>
                  <a:lnTo>
                    <a:pt x="2184" y="786"/>
                  </a:lnTo>
                  <a:lnTo>
                    <a:pt x="2176" y="784"/>
                  </a:lnTo>
                  <a:lnTo>
                    <a:pt x="2174" y="782"/>
                  </a:lnTo>
                  <a:lnTo>
                    <a:pt x="2170" y="780"/>
                  </a:lnTo>
                  <a:lnTo>
                    <a:pt x="2166" y="772"/>
                  </a:lnTo>
                  <a:lnTo>
                    <a:pt x="2162" y="766"/>
                  </a:lnTo>
                  <a:lnTo>
                    <a:pt x="2160" y="764"/>
                  </a:lnTo>
                  <a:lnTo>
                    <a:pt x="2154" y="764"/>
                  </a:lnTo>
                  <a:lnTo>
                    <a:pt x="2150" y="762"/>
                  </a:lnTo>
                  <a:lnTo>
                    <a:pt x="2146" y="758"/>
                  </a:lnTo>
                  <a:lnTo>
                    <a:pt x="2138" y="746"/>
                  </a:lnTo>
                  <a:lnTo>
                    <a:pt x="2134" y="752"/>
                  </a:lnTo>
                  <a:lnTo>
                    <a:pt x="2138" y="746"/>
                  </a:lnTo>
                  <a:lnTo>
                    <a:pt x="2134" y="732"/>
                  </a:lnTo>
                  <a:lnTo>
                    <a:pt x="2132" y="716"/>
                  </a:lnTo>
                  <a:lnTo>
                    <a:pt x="2132" y="710"/>
                  </a:lnTo>
                  <a:lnTo>
                    <a:pt x="2134" y="706"/>
                  </a:lnTo>
                  <a:lnTo>
                    <a:pt x="2136" y="702"/>
                  </a:lnTo>
                  <a:lnTo>
                    <a:pt x="2142" y="702"/>
                  </a:lnTo>
                  <a:lnTo>
                    <a:pt x="2144" y="702"/>
                  </a:lnTo>
                  <a:lnTo>
                    <a:pt x="2138" y="698"/>
                  </a:lnTo>
                  <a:lnTo>
                    <a:pt x="2134" y="692"/>
                  </a:lnTo>
                  <a:lnTo>
                    <a:pt x="2128" y="684"/>
                  </a:lnTo>
                  <a:lnTo>
                    <a:pt x="2120" y="674"/>
                  </a:lnTo>
                  <a:lnTo>
                    <a:pt x="2116" y="662"/>
                  </a:lnTo>
                  <a:lnTo>
                    <a:pt x="2108" y="642"/>
                  </a:lnTo>
                  <a:lnTo>
                    <a:pt x="2098" y="624"/>
                  </a:lnTo>
                  <a:lnTo>
                    <a:pt x="2082" y="594"/>
                  </a:lnTo>
                  <a:lnTo>
                    <a:pt x="2072" y="572"/>
                  </a:lnTo>
                  <a:lnTo>
                    <a:pt x="2070" y="564"/>
                  </a:lnTo>
                  <a:lnTo>
                    <a:pt x="2070" y="556"/>
                  </a:lnTo>
                  <a:lnTo>
                    <a:pt x="2070" y="550"/>
                  </a:lnTo>
                  <a:lnTo>
                    <a:pt x="2070" y="544"/>
                  </a:lnTo>
                  <a:lnTo>
                    <a:pt x="2064" y="534"/>
                  </a:lnTo>
                  <a:lnTo>
                    <a:pt x="2058" y="526"/>
                  </a:lnTo>
                  <a:lnTo>
                    <a:pt x="2056" y="520"/>
                  </a:lnTo>
                  <a:lnTo>
                    <a:pt x="2056" y="512"/>
                  </a:lnTo>
                  <a:lnTo>
                    <a:pt x="2054" y="504"/>
                  </a:lnTo>
                  <a:lnTo>
                    <a:pt x="2050" y="494"/>
                  </a:lnTo>
                  <a:lnTo>
                    <a:pt x="2036" y="474"/>
                  </a:lnTo>
                  <a:lnTo>
                    <a:pt x="2022" y="452"/>
                  </a:lnTo>
                  <a:lnTo>
                    <a:pt x="2018" y="442"/>
                  </a:lnTo>
                  <a:lnTo>
                    <a:pt x="2016" y="434"/>
                  </a:lnTo>
                  <a:lnTo>
                    <a:pt x="2016" y="426"/>
                  </a:lnTo>
                  <a:lnTo>
                    <a:pt x="2014" y="422"/>
                  </a:lnTo>
                  <a:lnTo>
                    <a:pt x="2010" y="416"/>
                  </a:lnTo>
                  <a:lnTo>
                    <a:pt x="2008" y="412"/>
                  </a:lnTo>
                  <a:lnTo>
                    <a:pt x="2008" y="408"/>
                  </a:lnTo>
                  <a:lnTo>
                    <a:pt x="2010" y="402"/>
                  </a:lnTo>
                  <a:lnTo>
                    <a:pt x="2014" y="394"/>
                  </a:lnTo>
                  <a:lnTo>
                    <a:pt x="2000" y="332"/>
                  </a:lnTo>
                  <a:lnTo>
                    <a:pt x="1998" y="332"/>
                  </a:lnTo>
                  <a:lnTo>
                    <a:pt x="1996" y="328"/>
                  </a:lnTo>
                  <a:lnTo>
                    <a:pt x="1992" y="326"/>
                  </a:lnTo>
                  <a:lnTo>
                    <a:pt x="1990" y="326"/>
                  </a:lnTo>
                  <a:lnTo>
                    <a:pt x="1986" y="326"/>
                  </a:lnTo>
                  <a:lnTo>
                    <a:pt x="1984" y="324"/>
                  </a:lnTo>
                  <a:lnTo>
                    <a:pt x="1984" y="322"/>
                  </a:lnTo>
                  <a:lnTo>
                    <a:pt x="1984" y="320"/>
                  </a:lnTo>
                  <a:lnTo>
                    <a:pt x="1986" y="318"/>
                  </a:lnTo>
                  <a:lnTo>
                    <a:pt x="1988" y="316"/>
                  </a:lnTo>
                  <a:lnTo>
                    <a:pt x="1990" y="314"/>
                  </a:lnTo>
                  <a:lnTo>
                    <a:pt x="1992" y="316"/>
                  </a:lnTo>
                  <a:lnTo>
                    <a:pt x="1998" y="320"/>
                  </a:lnTo>
                  <a:lnTo>
                    <a:pt x="1996" y="316"/>
                  </a:lnTo>
                  <a:lnTo>
                    <a:pt x="1990" y="310"/>
                  </a:lnTo>
                  <a:lnTo>
                    <a:pt x="1988" y="308"/>
                  </a:lnTo>
                  <a:lnTo>
                    <a:pt x="1986" y="308"/>
                  </a:lnTo>
                  <a:lnTo>
                    <a:pt x="1980" y="312"/>
                  </a:lnTo>
                  <a:lnTo>
                    <a:pt x="1976" y="314"/>
                  </a:lnTo>
                  <a:lnTo>
                    <a:pt x="1974" y="314"/>
                  </a:lnTo>
                  <a:lnTo>
                    <a:pt x="1966" y="310"/>
                  </a:lnTo>
                  <a:lnTo>
                    <a:pt x="1958" y="306"/>
                  </a:lnTo>
                  <a:lnTo>
                    <a:pt x="1954" y="306"/>
                  </a:lnTo>
                  <a:lnTo>
                    <a:pt x="1948" y="308"/>
                  </a:lnTo>
                  <a:lnTo>
                    <a:pt x="1938" y="312"/>
                  </a:lnTo>
                  <a:lnTo>
                    <a:pt x="1932" y="312"/>
                  </a:lnTo>
                  <a:lnTo>
                    <a:pt x="1928" y="312"/>
                  </a:lnTo>
                  <a:lnTo>
                    <a:pt x="1922" y="318"/>
                  </a:lnTo>
                  <a:lnTo>
                    <a:pt x="1920" y="320"/>
                  </a:lnTo>
                  <a:lnTo>
                    <a:pt x="1916" y="322"/>
                  </a:lnTo>
                  <a:lnTo>
                    <a:pt x="1908" y="326"/>
                  </a:lnTo>
                  <a:lnTo>
                    <a:pt x="1892" y="340"/>
                  </a:lnTo>
                  <a:lnTo>
                    <a:pt x="1886" y="346"/>
                  </a:lnTo>
                  <a:lnTo>
                    <a:pt x="1880" y="346"/>
                  </a:lnTo>
                  <a:lnTo>
                    <a:pt x="1874" y="346"/>
                  </a:lnTo>
                  <a:lnTo>
                    <a:pt x="1866" y="344"/>
                  </a:lnTo>
                  <a:lnTo>
                    <a:pt x="1854" y="336"/>
                  </a:lnTo>
                  <a:lnTo>
                    <a:pt x="1848" y="334"/>
                  </a:lnTo>
                  <a:lnTo>
                    <a:pt x="1844" y="334"/>
                  </a:lnTo>
                  <a:lnTo>
                    <a:pt x="1836" y="332"/>
                  </a:lnTo>
                  <a:lnTo>
                    <a:pt x="1830" y="330"/>
                  </a:lnTo>
                  <a:lnTo>
                    <a:pt x="1826" y="326"/>
                  </a:lnTo>
                  <a:lnTo>
                    <a:pt x="1822" y="326"/>
                  </a:lnTo>
                  <a:lnTo>
                    <a:pt x="1818" y="326"/>
                  </a:lnTo>
                  <a:lnTo>
                    <a:pt x="1812" y="326"/>
                  </a:lnTo>
                  <a:lnTo>
                    <a:pt x="1812" y="324"/>
                  </a:lnTo>
                  <a:lnTo>
                    <a:pt x="1808" y="322"/>
                  </a:lnTo>
                  <a:lnTo>
                    <a:pt x="1804" y="318"/>
                  </a:lnTo>
                  <a:lnTo>
                    <a:pt x="1794" y="314"/>
                  </a:lnTo>
                  <a:lnTo>
                    <a:pt x="1778" y="310"/>
                  </a:lnTo>
                  <a:lnTo>
                    <a:pt x="1762" y="308"/>
                  </a:lnTo>
                  <a:lnTo>
                    <a:pt x="1750" y="306"/>
                  </a:lnTo>
                  <a:lnTo>
                    <a:pt x="1734" y="308"/>
                  </a:lnTo>
                  <a:lnTo>
                    <a:pt x="1724" y="310"/>
                  </a:lnTo>
                  <a:lnTo>
                    <a:pt x="1718" y="310"/>
                  </a:lnTo>
                  <a:lnTo>
                    <a:pt x="1718" y="308"/>
                  </a:lnTo>
                  <a:lnTo>
                    <a:pt x="1716" y="302"/>
                  </a:lnTo>
                  <a:lnTo>
                    <a:pt x="1714" y="292"/>
                  </a:lnTo>
                  <a:lnTo>
                    <a:pt x="1710" y="288"/>
                  </a:lnTo>
                  <a:lnTo>
                    <a:pt x="1706" y="286"/>
                  </a:lnTo>
                  <a:lnTo>
                    <a:pt x="1700" y="284"/>
                  </a:lnTo>
                  <a:lnTo>
                    <a:pt x="1692" y="284"/>
                  </a:lnTo>
                  <a:lnTo>
                    <a:pt x="1678" y="284"/>
                  </a:lnTo>
                  <a:lnTo>
                    <a:pt x="1672" y="282"/>
                  </a:lnTo>
                  <a:lnTo>
                    <a:pt x="1666" y="280"/>
                  </a:lnTo>
                  <a:lnTo>
                    <a:pt x="1654" y="278"/>
                  </a:lnTo>
                  <a:lnTo>
                    <a:pt x="1648" y="276"/>
                  </a:lnTo>
                  <a:lnTo>
                    <a:pt x="1644" y="274"/>
                  </a:lnTo>
                  <a:lnTo>
                    <a:pt x="1640" y="266"/>
                  </a:lnTo>
                  <a:lnTo>
                    <a:pt x="1638" y="262"/>
                  </a:lnTo>
                  <a:lnTo>
                    <a:pt x="1632" y="256"/>
                  </a:lnTo>
                  <a:lnTo>
                    <a:pt x="1624" y="250"/>
                  </a:lnTo>
                  <a:lnTo>
                    <a:pt x="1612" y="242"/>
                  </a:lnTo>
                  <a:lnTo>
                    <a:pt x="1596" y="236"/>
                  </a:lnTo>
                  <a:lnTo>
                    <a:pt x="1584" y="236"/>
                  </a:lnTo>
                  <a:lnTo>
                    <a:pt x="1574" y="238"/>
                  </a:lnTo>
                  <a:lnTo>
                    <a:pt x="1568" y="242"/>
                  </a:lnTo>
                  <a:lnTo>
                    <a:pt x="1564" y="244"/>
                  </a:lnTo>
                  <a:lnTo>
                    <a:pt x="1560" y="246"/>
                  </a:lnTo>
                  <a:lnTo>
                    <a:pt x="1550" y="246"/>
                  </a:lnTo>
                  <a:lnTo>
                    <a:pt x="1544" y="248"/>
                  </a:lnTo>
                  <a:lnTo>
                    <a:pt x="1536" y="252"/>
                  </a:lnTo>
                  <a:lnTo>
                    <a:pt x="1528" y="260"/>
                  </a:lnTo>
                  <a:lnTo>
                    <a:pt x="1516" y="274"/>
                  </a:lnTo>
                  <a:lnTo>
                    <a:pt x="1510" y="284"/>
                  </a:lnTo>
                  <a:lnTo>
                    <a:pt x="1508" y="292"/>
                  </a:lnTo>
                  <a:lnTo>
                    <a:pt x="1508" y="302"/>
                  </a:lnTo>
                  <a:lnTo>
                    <a:pt x="1510" y="314"/>
                  </a:lnTo>
                  <a:lnTo>
                    <a:pt x="1512" y="324"/>
                  </a:lnTo>
                  <a:lnTo>
                    <a:pt x="1514" y="334"/>
                  </a:lnTo>
                  <a:lnTo>
                    <a:pt x="1512" y="344"/>
                  </a:lnTo>
                  <a:lnTo>
                    <a:pt x="1506" y="354"/>
                  </a:lnTo>
                  <a:lnTo>
                    <a:pt x="1498" y="362"/>
                  </a:lnTo>
                  <a:lnTo>
                    <a:pt x="1492" y="368"/>
                  </a:lnTo>
                  <a:lnTo>
                    <a:pt x="1484" y="374"/>
                  </a:lnTo>
                  <a:lnTo>
                    <a:pt x="1478" y="376"/>
                  </a:lnTo>
                  <a:lnTo>
                    <a:pt x="1470" y="376"/>
                  </a:lnTo>
                  <a:lnTo>
                    <a:pt x="1464" y="374"/>
                  </a:lnTo>
                  <a:lnTo>
                    <a:pt x="1458" y="368"/>
                  </a:lnTo>
                  <a:lnTo>
                    <a:pt x="1452" y="362"/>
                  </a:lnTo>
                  <a:lnTo>
                    <a:pt x="1446" y="356"/>
                  </a:lnTo>
                  <a:lnTo>
                    <a:pt x="1438" y="350"/>
                  </a:lnTo>
                  <a:lnTo>
                    <a:pt x="1418" y="338"/>
                  </a:lnTo>
                  <a:lnTo>
                    <a:pt x="1398" y="330"/>
                  </a:lnTo>
                  <a:lnTo>
                    <a:pt x="1376" y="328"/>
                  </a:lnTo>
                  <a:lnTo>
                    <a:pt x="1358" y="326"/>
                  </a:lnTo>
                  <a:lnTo>
                    <a:pt x="1350" y="324"/>
                  </a:lnTo>
                  <a:lnTo>
                    <a:pt x="1344" y="320"/>
                  </a:lnTo>
                  <a:lnTo>
                    <a:pt x="1338" y="316"/>
                  </a:lnTo>
                  <a:lnTo>
                    <a:pt x="1334" y="310"/>
                  </a:lnTo>
                  <a:lnTo>
                    <a:pt x="1330" y="300"/>
                  </a:lnTo>
                  <a:lnTo>
                    <a:pt x="1326" y="288"/>
                  </a:lnTo>
                  <a:lnTo>
                    <a:pt x="1324" y="276"/>
                  </a:lnTo>
                  <a:lnTo>
                    <a:pt x="1320" y="268"/>
                  </a:lnTo>
                  <a:lnTo>
                    <a:pt x="1314" y="262"/>
                  </a:lnTo>
                  <a:lnTo>
                    <a:pt x="1306" y="260"/>
                  </a:lnTo>
                  <a:lnTo>
                    <a:pt x="1294" y="258"/>
                  </a:lnTo>
                  <a:lnTo>
                    <a:pt x="1288" y="256"/>
                  </a:lnTo>
                  <a:lnTo>
                    <a:pt x="1284" y="254"/>
                  </a:lnTo>
                  <a:lnTo>
                    <a:pt x="1272" y="248"/>
                  </a:lnTo>
                  <a:lnTo>
                    <a:pt x="1256" y="242"/>
                  </a:lnTo>
                  <a:lnTo>
                    <a:pt x="1238" y="240"/>
                  </a:lnTo>
                  <a:lnTo>
                    <a:pt x="1230" y="240"/>
                  </a:lnTo>
                  <a:lnTo>
                    <a:pt x="1224" y="240"/>
                  </a:lnTo>
                  <a:lnTo>
                    <a:pt x="1216" y="242"/>
                  </a:lnTo>
                  <a:lnTo>
                    <a:pt x="1210" y="242"/>
                  </a:lnTo>
                  <a:lnTo>
                    <a:pt x="1196" y="236"/>
                  </a:lnTo>
                  <a:lnTo>
                    <a:pt x="1182" y="230"/>
                  </a:lnTo>
                  <a:lnTo>
                    <a:pt x="1172" y="224"/>
                  </a:lnTo>
                  <a:lnTo>
                    <a:pt x="1160" y="218"/>
                  </a:lnTo>
                  <a:lnTo>
                    <a:pt x="1156" y="214"/>
                  </a:lnTo>
                  <a:lnTo>
                    <a:pt x="1154" y="206"/>
                  </a:lnTo>
                  <a:lnTo>
                    <a:pt x="1152" y="198"/>
                  </a:lnTo>
                  <a:lnTo>
                    <a:pt x="1150" y="198"/>
                  </a:lnTo>
                  <a:lnTo>
                    <a:pt x="1148" y="198"/>
                  </a:lnTo>
                  <a:lnTo>
                    <a:pt x="1144" y="200"/>
                  </a:lnTo>
                  <a:lnTo>
                    <a:pt x="1142" y="200"/>
                  </a:lnTo>
                  <a:lnTo>
                    <a:pt x="1140" y="198"/>
                  </a:lnTo>
                  <a:lnTo>
                    <a:pt x="1132" y="196"/>
                  </a:lnTo>
                  <a:lnTo>
                    <a:pt x="1124" y="194"/>
                  </a:lnTo>
                  <a:lnTo>
                    <a:pt x="1118" y="194"/>
                  </a:lnTo>
                  <a:lnTo>
                    <a:pt x="1114" y="190"/>
                  </a:lnTo>
                  <a:lnTo>
                    <a:pt x="1110" y="184"/>
                  </a:lnTo>
                  <a:lnTo>
                    <a:pt x="1108" y="176"/>
                  </a:lnTo>
                  <a:lnTo>
                    <a:pt x="1110" y="170"/>
                  </a:lnTo>
                  <a:lnTo>
                    <a:pt x="1116" y="162"/>
                  </a:lnTo>
                  <a:lnTo>
                    <a:pt x="1134" y="144"/>
                  </a:lnTo>
                  <a:lnTo>
                    <a:pt x="1142" y="134"/>
                  </a:lnTo>
                  <a:lnTo>
                    <a:pt x="1150" y="124"/>
                  </a:lnTo>
                  <a:lnTo>
                    <a:pt x="1154" y="116"/>
                  </a:lnTo>
                  <a:lnTo>
                    <a:pt x="1154" y="114"/>
                  </a:lnTo>
                  <a:lnTo>
                    <a:pt x="1152" y="110"/>
                  </a:lnTo>
                  <a:lnTo>
                    <a:pt x="1150" y="106"/>
                  </a:lnTo>
                  <a:lnTo>
                    <a:pt x="1148" y="102"/>
                  </a:lnTo>
                  <a:lnTo>
                    <a:pt x="1148" y="96"/>
                  </a:lnTo>
                  <a:lnTo>
                    <a:pt x="1148" y="92"/>
                  </a:lnTo>
                  <a:lnTo>
                    <a:pt x="1146" y="90"/>
                  </a:lnTo>
                  <a:lnTo>
                    <a:pt x="1142" y="86"/>
                  </a:lnTo>
                  <a:lnTo>
                    <a:pt x="1136" y="82"/>
                  </a:lnTo>
                  <a:lnTo>
                    <a:pt x="1132" y="78"/>
                  </a:lnTo>
                  <a:lnTo>
                    <a:pt x="1128" y="74"/>
                  </a:lnTo>
                  <a:lnTo>
                    <a:pt x="1124" y="64"/>
                  </a:lnTo>
                  <a:lnTo>
                    <a:pt x="1124" y="60"/>
                  </a:lnTo>
                  <a:lnTo>
                    <a:pt x="1124" y="56"/>
                  </a:lnTo>
                  <a:lnTo>
                    <a:pt x="1126" y="52"/>
                  </a:lnTo>
                  <a:lnTo>
                    <a:pt x="1130" y="50"/>
                  </a:lnTo>
                  <a:lnTo>
                    <a:pt x="1140" y="42"/>
                  </a:lnTo>
                  <a:lnTo>
                    <a:pt x="1148" y="34"/>
                  </a:lnTo>
                  <a:lnTo>
                    <a:pt x="1152" y="26"/>
                  </a:lnTo>
                  <a:lnTo>
                    <a:pt x="1152" y="20"/>
                  </a:lnTo>
                  <a:lnTo>
                    <a:pt x="1152" y="16"/>
                  </a:lnTo>
                  <a:lnTo>
                    <a:pt x="1148" y="14"/>
                  </a:lnTo>
                  <a:lnTo>
                    <a:pt x="1146" y="16"/>
                  </a:lnTo>
                  <a:lnTo>
                    <a:pt x="1136" y="22"/>
                  </a:lnTo>
                  <a:lnTo>
                    <a:pt x="1128" y="30"/>
                  </a:lnTo>
                  <a:lnTo>
                    <a:pt x="1124" y="32"/>
                  </a:lnTo>
                  <a:lnTo>
                    <a:pt x="1122" y="32"/>
                  </a:lnTo>
                  <a:lnTo>
                    <a:pt x="1120" y="30"/>
                  </a:lnTo>
                  <a:lnTo>
                    <a:pt x="1118" y="26"/>
                  </a:lnTo>
                  <a:lnTo>
                    <a:pt x="1118" y="18"/>
                  </a:lnTo>
                  <a:lnTo>
                    <a:pt x="1116" y="10"/>
                  </a:lnTo>
                  <a:lnTo>
                    <a:pt x="1112" y="6"/>
                  </a:lnTo>
                  <a:lnTo>
                    <a:pt x="1108" y="4"/>
                  </a:lnTo>
                  <a:lnTo>
                    <a:pt x="1096" y="0"/>
                  </a:lnTo>
                  <a:lnTo>
                    <a:pt x="1088" y="2"/>
                  </a:lnTo>
                  <a:lnTo>
                    <a:pt x="1080" y="4"/>
                  </a:lnTo>
                  <a:lnTo>
                    <a:pt x="1074" y="6"/>
                  </a:lnTo>
                  <a:lnTo>
                    <a:pt x="1064" y="16"/>
                  </a:lnTo>
                  <a:lnTo>
                    <a:pt x="1058" y="22"/>
                  </a:lnTo>
                  <a:lnTo>
                    <a:pt x="1052" y="22"/>
                  </a:lnTo>
                  <a:lnTo>
                    <a:pt x="1040" y="22"/>
                  </a:lnTo>
                  <a:lnTo>
                    <a:pt x="1034" y="22"/>
                  </a:lnTo>
                  <a:lnTo>
                    <a:pt x="1026" y="24"/>
                  </a:lnTo>
                  <a:lnTo>
                    <a:pt x="1022" y="28"/>
                  </a:lnTo>
                  <a:lnTo>
                    <a:pt x="1018" y="24"/>
                  </a:lnTo>
                  <a:lnTo>
                    <a:pt x="1014" y="20"/>
                  </a:lnTo>
                  <a:lnTo>
                    <a:pt x="1006" y="14"/>
                  </a:lnTo>
                  <a:lnTo>
                    <a:pt x="1002" y="12"/>
                  </a:lnTo>
                  <a:lnTo>
                    <a:pt x="998" y="14"/>
                  </a:lnTo>
                  <a:lnTo>
                    <a:pt x="994" y="18"/>
                  </a:lnTo>
                  <a:lnTo>
                    <a:pt x="992" y="20"/>
                  </a:lnTo>
                  <a:lnTo>
                    <a:pt x="988" y="22"/>
                  </a:lnTo>
                  <a:lnTo>
                    <a:pt x="984" y="22"/>
                  </a:lnTo>
                  <a:lnTo>
                    <a:pt x="978" y="20"/>
                  </a:lnTo>
                  <a:lnTo>
                    <a:pt x="966" y="16"/>
                  </a:lnTo>
                  <a:lnTo>
                    <a:pt x="962" y="16"/>
                  </a:lnTo>
                  <a:lnTo>
                    <a:pt x="960" y="18"/>
                  </a:lnTo>
                  <a:lnTo>
                    <a:pt x="954" y="22"/>
                  </a:lnTo>
                  <a:lnTo>
                    <a:pt x="942" y="26"/>
                  </a:lnTo>
                  <a:lnTo>
                    <a:pt x="936" y="28"/>
                  </a:lnTo>
                  <a:lnTo>
                    <a:pt x="930" y="30"/>
                  </a:lnTo>
                  <a:lnTo>
                    <a:pt x="924" y="36"/>
                  </a:lnTo>
                  <a:lnTo>
                    <a:pt x="920" y="38"/>
                  </a:lnTo>
                  <a:lnTo>
                    <a:pt x="918" y="38"/>
                  </a:lnTo>
                  <a:lnTo>
                    <a:pt x="914" y="36"/>
                  </a:lnTo>
                  <a:lnTo>
                    <a:pt x="910" y="32"/>
                  </a:lnTo>
                  <a:lnTo>
                    <a:pt x="906" y="28"/>
                  </a:lnTo>
                  <a:lnTo>
                    <a:pt x="900" y="26"/>
                  </a:lnTo>
                  <a:lnTo>
                    <a:pt x="886" y="22"/>
                  </a:lnTo>
                  <a:lnTo>
                    <a:pt x="870" y="24"/>
                  </a:lnTo>
                  <a:lnTo>
                    <a:pt x="854" y="26"/>
                  </a:lnTo>
                  <a:lnTo>
                    <a:pt x="848" y="28"/>
                  </a:lnTo>
                  <a:lnTo>
                    <a:pt x="842" y="28"/>
                  </a:lnTo>
                  <a:lnTo>
                    <a:pt x="832" y="28"/>
                  </a:lnTo>
                  <a:lnTo>
                    <a:pt x="822" y="28"/>
                  </a:lnTo>
                  <a:lnTo>
                    <a:pt x="820" y="30"/>
                  </a:lnTo>
                  <a:lnTo>
                    <a:pt x="816" y="32"/>
                  </a:lnTo>
                  <a:lnTo>
                    <a:pt x="812" y="38"/>
                  </a:lnTo>
                  <a:lnTo>
                    <a:pt x="804" y="40"/>
                  </a:lnTo>
                  <a:lnTo>
                    <a:pt x="776" y="42"/>
                  </a:lnTo>
                  <a:lnTo>
                    <a:pt x="754" y="46"/>
                  </a:lnTo>
                  <a:lnTo>
                    <a:pt x="732" y="52"/>
                  </a:lnTo>
                  <a:lnTo>
                    <a:pt x="724" y="58"/>
                  </a:lnTo>
                  <a:lnTo>
                    <a:pt x="716" y="64"/>
                  </a:lnTo>
                  <a:lnTo>
                    <a:pt x="710" y="70"/>
                  </a:lnTo>
                  <a:lnTo>
                    <a:pt x="706" y="76"/>
                  </a:lnTo>
                  <a:lnTo>
                    <a:pt x="704" y="82"/>
                  </a:lnTo>
                  <a:lnTo>
                    <a:pt x="700" y="86"/>
                  </a:lnTo>
                  <a:lnTo>
                    <a:pt x="698" y="86"/>
                  </a:lnTo>
                  <a:lnTo>
                    <a:pt x="696" y="84"/>
                  </a:lnTo>
                  <a:lnTo>
                    <a:pt x="690" y="80"/>
                  </a:lnTo>
                  <a:lnTo>
                    <a:pt x="686" y="82"/>
                  </a:lnTo>
                  <a:lnTo>
                    <a:pt x="682" y="84"/>
                  </a:lnTo>
                  <a:lnTo>
                    <a:pt x="680" y="86"/>
                  </a:lnTo>
                  <a:lnTo>
                    <a:pt x="676" y="88"/>
                  </a:lnTo>
                  <a:lnTo>
                    <a:pt x="670" y="86"/>
                  </a:lnTo>
                  <a:lnTo>
                    <a:pt x="668" y="86"/>
                  </a:lnTo>
                  <a:lnTo>
                    <a:pt x="664" y="88"/>
                  </a:lnTo>
                  <a:lnTo>
                    <a:pt x="662" y="90"/>
                  </a:lnTo>
                  <a:lnTo>
                    <a:pt x="656" y="96"/>
                  </a:lnTo>
                  <a:lnTo>
                    <a:pt x="650" y="104"/>
                  </a:lnTo>
                  <a:lnTo>
                    <a:pt x="640" y="114"/>
                  </a:lnTo>
                  <a:lnTo>
                    <a:pt x="634" y="118"/>
                  </a:lnTo>
                  <a:lnTo>
                    <a:pt x="628" y="120"/>
                  </a:lnTo>
                  <a:lnTo>
                    <a:pt x="622" y="120"/>
                  </a:lnTo>
                  <a:lnTo>
                    <a:pt x="616" y="120"/>
                  </a:lnTo>
                  <a:lnTo>
                    <a:pt x="600" y="120"/>
                  </a:lnTo>
                  <a:lnTo>
                    <a:pt x="596" y="118"/>
                  </a:lnTo>
                  <a:lnTo>
                    <a:pt x="592" y="116"/>
                  </a:lnTo>
                  <a:lnTo>
                    <a:pt x="588" y="112"/>
                  </a:lnTo>
                  <a:lnTo>
                    <a:pt x="586" y="108"/>
                  </a:lnTo>
                  <a:lnTo>
                    <a:pt x="586" y="104"/>
                  </a:lnTo>
                  <a:lnTo>
                    <a:pt x="584" y="104"/>
                  </a:lnTo>
                  <a:lnTo>
                    <a:pt x="580" y="108"/>
                  </a:lnTo>
                  <a:lnTo>
                    <a:pt x="578" y="110"/>
                  </a:lnTo>
                  <a:lnTo>
                    <a:pt x="574" y="112"/>
                  </a:lnTo>
                  <a:lnTo>
                    <a:pt x="570" y="114"/>
                  </a:lnTo>
                  <a:lnTo>
                    <a:pt x="562" y="112"/>
                  </a:lnTo>
                  <a:lnTo>
                    <a:pt x="558" y="110"/>
                  </a:lnTo>
                  <a:lnTo>
                    <a:pt x="552" y="110"/>
                  </a:lnTo>
                  <a:lnTo>
                    <a:pt x="542" y="114"/>
                  </a:lnTo>
                  <a:lnTo>
                    <a:pt x="536" y="116"/>
                  </a:lnTo>
                  <a:lnTo>
                    <a:pt x="530" y="118"/>
                  </a:lnTo>
                  <a:lnTo>
                    <a:pt x="520" y="116"/>
                  </a:lnTo>
                  <a:lnTo>
                    <a:pt x="510" y="112"/>
                  </a:lnTo>
                  <a:lnTo>
                    <a:pt x="502" y="108"/>
                  </a:lnTo>
                  <a:lnTo>
                    <a:pt x="498" y="102"/>
                  </a:lnTo>
                  <a:lnTo>
                    <a:pt x="494" y="98"/>
                  </a:lnTo>
                  <a:lnTo>
                    <a:pt x="492" y="94"/>
                  </a:lnTo>
                  <a:lnTo>
                    <a:pt x="464" y="96"/>
                  </a:lnTo>
                  <a:lnTo>
                    <a:pt x="454" y="122"/>
                  </a:lnTo>
                  <a:lnTo>
                    <a:pt x="444" y="152"/>
                  </a:lnTo>
                  <a:lnTo>
                    <a:pt x="436" y="166"/>
                  </a:lnTo>
                  <a:lnTo>
                    <a:pt x="426" y="180"/>
                  </a:lnTo>
                  <a:lnTo>
                    <a:pt x="414" y="190"/>
                  </a:lnTo>
                  <a:lnTo>
                    <a:pt x="400" y="200"/>
                  </a:lnTo>
                  <a:lnTo>
                    <a:pt x="380" y="206"/>
                  </a:lnTo>
                  <a:lnTo>
                    <a:pt x="368" y="212"/>
                  </a:lnTo>
                  <a:lnTo>
                    <a:pt x="360" y="218"/>
                  </a:lnTo>
                  <a:lnTo>
                    <a:pt x="356" y="222"/>
                  </a:lnTo>
                  <a:lnTo>
                    <a:pt x="352" y="232"/>
                  </a:lnTo>
                  <a:lnTo>
                    <a:pt x="348" y="238"/>
                  </a:lnTo>
                  <a:lnTo>
                    <a:pt x="342" y="244"/>
                  </a:lnTo>
                  <a:lnTo>
                    <a:pt x="334" y="252"/>
                  </a:lnTo>
                  <a:lnTo>
                    <a:pt x="332" y="256"/>
                  </a:lnTo>
                  <a:lnTo>
                    <a:pt x="330" y="260"/>
                  </a:lnTo>
                  <a:lnTo>
                    <a:pt x="330" y="264"/>
                  </a:lnTo>
                  <a:lnTo>
                    <a:pt x="330" y="270"/>
                  </a:lnTo>
                  <a:lnTo>
                    <a:pt x="330" y="274"/>
                  </a:lnTo>
                  <a:lnTo>
                    <a:pt x="326" y="282"/>
                  </a:lnTo>
                  <a:lnTo>
                    <a:pt x="320" y="292"/>
                  </a:lnTo>
                  <a:lnTo>
                    <a:pt x="312" y="306"/>
                  </a:lnTo>
                  <a:lnTo>
                    <a:pt x="308" y="320"/>
                  </a:lnTo>
                  <a:lnTo>
                    <a:pt x="308" y="336"/>
                  </a:lnTo>
                  <a:lnTo>
                    <a:pt x="310" y="350"/>
                  </a:lnTo>
                  <a:lnTo>
                    <a:pt x="314" y="376"/>
                  </a:lnTo>
                  <a:lnTo>
                    <a:pt x="314" y="388"/>
                  </a:lnTo>
                  <a:lnTo>
                    <a:pt x="310" y="398"/>
                  </a:lnTo>
                  <a:lnTo>
                    <a:pt x="298" y="420"/>
                  </a:lnTo>
                  <a:lnTo>
                    <a:pt x="288" y="434"/>
                  </a:lnTo>
                  <a:lnTo>
                    <a:pt x="282" y="442"/>
                  </a:lnTo>
                  <a:lnTo>
                    <a:pt x="276" y="446"/>
                  </a:lnTo>
                  <a:lnTo>
                    <a:pt x="264" y="452"/>
                  </a:lnTo>
                  <a:lnTo>
                    <a:pt x="258" y="456"/>
                  </a:lnTo>
                  <a:lnTo>
                    <a:pt x="250" y="466"/>
                  </a:lnTo>
                  <a:lnTo>
                    <a:pt x="240" y="478"/>
                  </a:lnTo>
                  <a:lnTo>
                    <a:pt x="228" y="484"/>
                  </a:lnTo>
                  <a:lnTo>
                    <a:pt x="218" y="488"/>
                  </a:lnTo>
                  <a:lnTo>
                    <a:pt x="206" y="490"/>
                  </a:lnTo>
                  <a:lnTo>
                    <a:pt x="196" y="492"/>
                  </a:lnTo>
                  <a:lnTo>
                    <a:pt x="188" y="496"/>
                  </a:lnTo>
                  <a:lnTo>
                    <a:pt x="180" y="500"/>
                  </a:lnTo>
                  <a:lnTo>
                    <a:pt x="174" y="510"/>
                  </a:lnTo>
                  <a:lnTo>
                    <a:pt x="164" y="538"/>
                  </a:lnTo>
                  <a:lnTo>
                    <a:pt x="156" y="556"/>
                  </a:lnTo>
                  <a:lnTo>
                    <a:pt x="148" y="566"/>
                  </a:lnTo>
                  <a:lnTo>
                    <a:pt x="140" y="572"/>
                  </a:lnTo>
                  <a:lnTo>
                    <a:pt x="134" y="574"/>
                  </a:lnTo>
                  <a:lnTo>
                    <a:pt x="128" y="578"/>
                  </a:lnTo>
                  <a:lnTo>
                    <a:pt x="124" y="584"/>
                  </a:lnTo>
                  <a:lnTo>
                    <a:pt x="120" y="596"/>
                  </a:lnTo>
                  <a:lnTo>
                    <a:pt x="116" y="610"/>
                  </a:lnTo>
                  <a:lnTo>
                    <a:pt x="114" y="614"/>
                  </a:lnTo>
                  <a:lnTo>
                    <a:pt x="110" y="620"/>
                  </a:lnTo>
                  <a:lnTo>
                    <a:pt x="108" y="640"/>
                  </a:lnTo>
                  <a:lnTo>
                    <a:pt x="104" y="660"/>
                  </a:lnTo>
                  <a:lnTo>
                    <a:pt x="102" y="666"/>
                  </a:lnTo>
                  <a:lnTo>
                    <a:pt x="98" y="670"/>
                  </a:lnTo>
                  <a:lnTo>
                    <a:pt x="90" y="678"/>
                  </a:lnTo>
                  <a:lnTo>
                    <a:pt x="78" y="692"/>
                  </a:lnTo>
                  <a:lnTo>
                    <a:pt x="64" y="706"/>
                  </a:lnTo>
                  <a:lnTo>
                    <a:pt x="58" y="712"/>
                  </a:lnTo>
                  <a:lnTo>
                    <a:pt x="58" y="714"/>
                  </a:lnTo>
                  <a:lnTo>
                    <a:pt x="60" y="714"/>
                  </a:lnTo>
                  <a:lnTo>
                    <a:pt x="64" y="714"/>
                  </a:lnTo>
                  <a:lnTo>
                    <a:pt x="66" y="714"/>
                  </a:lnTo>
                  <a:lnTo>
                    <a:pt x="66" y="716"/>
                  </a:lnTo>
                  <a:lnTo>
                    <a:pt x="60" y="726"/>
                  </a:lnTo>
                  <a:lnTo>
                    <a:pt x="54" y="740"/>
                  </a:lnTo>
                  <a:lnTo>
                    <a:pt x="52" y="750"/>
                  </a:lnTo>
                  <a:lnTo>
                    <a:pt x="50" y="762"/>
                  </a:lnTo>
                  <a:lnTo>
                    <a:pt x="48" y="772"/>
                  </a:lnTo>
                  <a:lnTo>
                    <a:pt x="46" y="778"/>
                  </a:lnTo>
                  <a:lnTo>
                    <a:pt x="42" y="782"/>
                  </a:lnTo>
                  <a:lnTo>
                    <a:pt x="36" y="786"/>
                  </a:lnTo>
                  <a:lnTo>
                    <a:pt x="32" y="788"/>
                  </a:lnTo>
                  <a:lnTo>
                    <a:pt x="28" y="794"/>
                  </a:lnTo>
                  <a:lnTo>
                    <a:pt x="24" y="800"/>
                  </a:lnTo>
                  <a:lnTo>
                    <a:pt x="20" y="812"/>
                  </a:lnTo>
                  <a:lnTo>
                    <a:pt x="16" y="834"/>
                  </a:lnTo>
                  <a:lnTo>
                    <a:pt x="14" y="850"/>
                  </a:lnTo>
                  <a:lnTo>
                    <a:pt x="16" y="858"/>
                  </a:lnTo>
                  <a:lnTo>
                    <a:pt x="16" y="860"/>
                  </a:lnTo>
                  <a:lnTo>
                    <a:pt x="18" y="860"/>
                  </a:lnTo>
                  <a:lnTo>
                    <a:pt x="20" y="860"/>
                  </a:lnTo>
                  <a:lnTo>
                    <a:pt x="22" y="858"/>
                  </a:lnTo>
                  <a:lnTo>
                    <a:pt x="22" y="852"/>
                  </a:lnTo>
                  <a:lnTo>
                    <a:pt x="24" y="846"/>
                  </a:lnTo>
                  <a:lnTo>
                    <a:pt x="24" y="844"/>
                  </a:lnTo>
                  <a:lnTo>
                    <a:pt x="26" y="844"/>
                  </a:lnTo>
                  <a:lnTo>
                    <a:pt x="30" y="846"/>
                  </a:lnTo>
                  <a:lnTo>
                    <a:pt x="30" y="850"/>
                  </a:lnTo>
                  <a:lnTo>
                    <a:pt x="32" y="860"/>
                  </a:lnTo>
                  <a:lnTo>
                    <a:pt x="34" y="868"/>
                  </a:lnTo>
                  <a:lnTo>
                    <a:pt x="36" y="868"/>
                  </a:lnTo>
                  <a:lnTo>
                    <a:pt x="38" y="868"/>
                  </a:lnTo>
                  <a:lnTo>
                    <a:pt x="42" y="868"/>
                  </a:lnTo>
                  <a:lnTo>
                    <a:pt x="44" y="868"/>
                  </a:lnTo>
                  <a:lnTo>
                    <a:pt x="48" y="878"/>
                  </a:lnTo>
                  <a:lnTo>
                    <a:pt x="50" y="890"/>
                  </a:lnTo>
                  <a:lnTo>
                    <a:pt x="50" y="902"/>
                  </a:lnTo>
                  <a:lnTo>
                    <a:pt x="50" y="910"/>
                  </a:lnTo>
                  <a:lnTo>
                    <a:pt x="46" y="918"/>
                  </a:lnTo>
                  <a:lnTo>
                    <a:pt x="42" y="926"/>
                  </a:lnTo>
                  <a:lnTo>
                    <a:pt x="38" y="930"/>
                  </a:lnTo>
                  <a:lnTo>
                    <a:pt x="40" y="932"/>
                  </a:lnTo>
                  <a:lnTo>
                    <a:pt x="42" y="936"/>
                  </a:lnTo>
                  <a:lnTo>
                    <a:pt x="46" y="940"/>
                  </a:lnTo>
                  <a:lnTo>
                    <a:pt x="50" y="948"/>
                  </a:lnTo>
                  <a:lnTo>
                    <a:pt x="54" y="958"/>
                  </a:lnTo>
                  <a:lnTo>
                    <a:pt x="58" y="972"/>
                  </a:lnTo>
                  <a:lnTo>
                    <a:pt x="60" y="986"/>
                  </a:lnTo>
                  <a:lnTo>
                    <a:pt x="60" y="1002"/>
                  </a:lnTo>
                  <a:lnTo>
                    <a:pt x="58" y="1016"/>
                  </a:lnTo>
                  <a:lnTo>
                    <a:pt x="54" y="1030"/>
                  </a:lnTo>
                  <a:lnTo>
                    <a:pt x="42" y="1066"/>
                  </a:lnTo>
                  <a:lnTo>
                    <a:pt x="40" y="1076"/>
                  </a:lnTo>
                  <a:lnTo>
                    <a:pt x="40" y="1086"/>
                  </a:lnTo>
                  <a:lnTo>
                    <a:pt x="40" y="1102"/>
                  </a:lnTo>
                  <a:lnTo>
                    <a:pt x="34" y="1122"/>
                  </a:lnTo>
                  <a:lnTo>
                    <a:pt x="28" y="1132"/>
                  </a:lnTo>
                  <a:lnTo>
                    <a:pt x="22" y="1142"/>
                  </a:lnTo>
                  <a:lnTo>
                    <a:pt x="16" y="1150"/>
                  </a:lnTo>
                  <a:lnTo>
                    <a:pt x="6" y="1156"/>
                  </a:lnTo>
                  <a:lnTo>
                    <a:pt x="2" y="1160"/>
                  </a:lnTo>
                  <a:lnTo>
                    <a:pt x="0" y="1162"/>
                  </a:lnTo>
                  <a:lnTo>
                    <a:pt x="2" y="1164"/>
                  </a:lnTo>
                  <a:lnTo>
                    <a:pt x="10" y="1164"/>
                  </a:lnTo>
                  <a:lnTo>
                    <a:pt x="14" y="1164"/>
                  </a:lnTo>
                  <a:lnTo>
                    <a:pt x="16" y="1168"/>
                  </a:lnTo>
                  <a:lnTo>
                    <a:pt x="22" y="1184"/>
                  </a:lnTo>
                  <a:lnTo>
                    <a:pt x="30" y="1202"/>
                  </a:lnTo>
                  <a:lnTo>
                    <a:pt x="34" y="1210"/>
                  </a:lnTo>
                  <a:lnTo>
                    <a:pt x="38" y="1218"/>
                  </a:lnTo>
                  <a:lnTo>
                    <a:pt x="40" y="1222"/>
                  </a:lnTo>
                  <a:lnTo>
                    <a:pt x="44" y="1224"/>
                  </a:lnTo>
                  <a:lnTo>
                    <a:pt x="46" y="1226"/>
                  </a:lnTo>
                  <a:lnTo>
                    <a:pt x="52" y="1226"/>
                  </a:lnTo>
                  <a:lnTo>
                    <a:pt x="64" y="1224"/>
                  </a:lnTo>
                  <a:lnTo>
                    <a:pt x="80" y="1224"/>
                  </a:lnTo>
                  <a:lnTo>
                    <a:pt x="62" y="1228"/>
                  </a:lnTo>
                  <a:lnTo>
                    <a:pt x="50" y="1232"/>
                  </a:lnTo>
                  <a:lnTo>
                    <a:pt x="40" y="1232"/>
                  </a:lnTo>
                  <a:lnTo>
                    <a:pt x="38" y="1232"/>
                  </a:lnTo>
                  <a:lnTo>
                    <a:pt x="36" y="1228"/>
                  </a:lnTo>
                  <a:lnTo>
                    <a:pt x="34" y="1226"/>
                  </a:lnTo>
                  <a:lnTo>
                    <a:pt x="32" y="1224"/>
                  </a:lnTo>
                  <a:lnTo>
                    <a:pt x="28" y="1228"/>
                  </a:lnTo>
                  <a:lnTo>
                    <a:pt x="26" y="1234"/>
                  </a:lnTo>
                  <a:lnTo>
                    <a:pt x="28" y="1242"/>
                  </a:lnTo>
                  <a:lnTo>
                    <a:pt x="30" y="1252"/>
                  </a:lnTo>
                  <a:lnTo>
                    <a:pt x="30" y="1260"/>
                  </a:lnTo>
                  <a:lnTo>
                    <a:pt x="30" y="1264"/>
                  </a:lnTo>
                  <a:lnTo>
                    <a:pt x="32" y="1264"/>
                  </a:lnTo>
                  <a:lnTo>
                    <a:pt x="34" y="1264"/>
                  </a:lnTo>
                  <a:lnTo>
                    <a:pt x="40" y="1262"/>
                  </a:lnTo>
                  <a:lnTo>
                    <a:pt x="44" y="1264"/>
                  </a:lnTo>
                  <a:lnTo>
                    <a:pt x="48" y="1266"/>
                  </a:lnTo>
                  <a:lnTo>
                    <a:pt x="54" y="1264"/>
                  </a:lnTo>
                  <a:lnTo>
                    <a:pt x="60" y="1264"/>
                  </a:lnTo>
                  <a:lnTo>
                    <a:pt x="64" y="1264"/>
                  </a:lnTo>
                  <a:lnTo>
                    <a:pt x="70" y="1268"/>
                  </a:lnTo>
                  <a:lnTo>
                    <a:pt x="76" y="1268"/>
                  </a:lnTo>
                  <a:lnTo>
                    <a:pt x="64" y="1270"/>
                  </a:lnTo>
                  <a:lnTo>
                    <a:pt x="54" y="1270"/>
                  </a:lnTo>
                  <a:lnTo>
                    <a:pt x="44" y="1268"/>
                  </a:lnTo>
                  <a:lnTo>
                    <a:pt x="38" y="1266"/>
                  </a:lnTo>
                  <a:lnTo>
                    <a:pt x="36" y="1268"/>
                  </a:lnTo>
                  <a:lnTo>
                    <a:pt x="32" y="1270"/>
                  </a:lnTo>
                  <a:lnTo>
                    <a:pt x="30" y="1274"/>
                  </a:lnTo>
                  <a:lnTo>
                    <a:pt x="30" y="1276"/>
                  </a:lnTo>
                  <a:lnTo>
                    <a:pt x="34" y="1278"/>
                  </a:lnTo>
                  <a:lnTo>
                    <a:pt x="38" y="1282"/>
                  </a:lnTo>
                  <a:lnTo>
                    <a:pt x="40" y="1286"/>
                  </a:lnTo>
                  <a:lnTo>
                    <a:pt x="42" y="1286"/>
                  </a:lnTo>
                  <a:lnTo>
                    <a:pt x="48" y="1284"/>
                  </a:lnTo>
                  <a:lnTo>
                    <a:pt x="52" y="1284"/>
                  </a:lnTo>
                  <a:lnTo>
                    <a:pt x="50" y="1290"/>
                  </a:lnTo>
                  <a:lnTo>
                    <a:pt x="46" y="1296"/>
                  </a:lnTo>
                  <a:lnTo>
                    <a:pt x="48" y="1298"/>
                  </a:lnTo>
                  <a:lnTo>
                    <a:pt x="48" y="1300"/>
                  </a:lnTo>
                  <a:lnTo>
                    <a:pt x="54" y="1300"/>
                  </a:lnTo>
                  <a:lnTo>
                    <a:pt x="60" y="1300"/>
                  </a:lnTo>
                  <a:lnTo>
                    <a:pt x="64" y="1298"/>
                  </a:lnTo>
                  <a:lnTo>
                    <a:pt x="64" y="1300"/>
                  </a:lnTo>
                  <a:lnTo>
                    <a:pt x="64" y="1306"/>
                  </a:lnTo>
                  <a:lnTo>
                    <a:pt x="64" y="1312"/>
                  </a:lnTo>
                  <a:lnTo>
                    <a:pt x="66" y="1312"/>
                  </a:lnTo>
                  <a:lnTo>
                    <a:pt x="70" y="1310"/>
                  </a:lnTo>
                  <a:lnTo>
                    <a:pt x="78" y="1304"/>
                  </a:lnTo>
                  <a:lnTo>
                    <a:pt x="86" y="1300"/>
                  </a:lnTo>
                  <a:lnTo>
                    <a:pt x="88" y="1300"/>
                  </a:lnTo>
                  <a:lnTo>
                    <a:pt x="88" y="1302"/>
                  </a:lnTo>
                  <a:lnTo>
                    <a:pt x="82" y="1304"/>
                  </a:lnTo>
                  <a:lnTo>
                    <a:pt x="80" y="1306"/>
                  </a:lnTo>
                  <a:lnTo>
                    <a:pt x="78" y="1308"/>
                  </a:lnTo>
                  <a:lnTo>
                    <a:pt x="80" y="1312"/>
                  </a:lnTo>
                  <a:lnTo>
                    <a:pt x="82" y="1318"/>
                  </a:lnTo>
                  <a:lnTo>
                    <a:pt x="84" y="1320"/>
                  </a:lnTo>
                  <a:lnTo>
                    <a:pt x="82" y="1324"/>
                  </a:lnTo>
                  <a:lnTo>
                    <a:pt x="80" y="1328"/>
                  </a:lnTo>
                  <a:lnTo>
                    <a:pt x="82" y="1328"/>
                  </a:lnTo>
                  <a:lnTo>
                    <a:pt x="84" y="1328"/>
                  </a:lnTo>
                  <a:lnTo>
                    <a:pt x="86" y="1332"/>
                  </a:lnTo>
                  <a:lnTo>
                    <a:pt x="86" y="1336"/>
                  </a:lnTo>
                  <a:lnTo>
                    <a:pt x="88" y="1336"/>
                  </a:lnTo>
                  <a:lnTo>
                    <a:pt x="90" y="1338"/>
                  </a:lnTo>
                  <a:lnTo>
                    <a:pt x="90" y="1342"/>
                  </a:lnTo>
                  <a:lnTo>
                    <a:pt x="92" y="1346"/>
                  </a:lnTo>
                  <a:lnTo>
                    <a:pt x="94" y="1344"/>
                  </a:lnTo>
                  <a:lnTo>
                    <a:pt x="100" y="1336"/>
                  </a:lnTo>
                  <a:lnTo>
                    <a:pt x="98" y="1344"/>
                  </a:lnTo>
                  <a:lnTo>
                    <a:pt x="100" y="1348"/>
                  </a:lnTo>
                  <a:lnTo>
                    <a:pt x="98" y="1352"/>
                  </a:lnTo>
                  <a:lnTo>
                    <a:pt x="100" y="1356"/>
                  </a:lnTo>
                  <a:lnTo>
                    <a:pt x="102" y="1356"/>
                  </a:lnTo>
                  <a:lnTo>
                    <a:pt x="104" y="1352"/>
                  </a:lnTo>
                  <a:lnTo>
                    <a:pt x="108" y="1346"/>
                  </a:lnTo>
                  <a:lnTo>
                    <a:pt x="110" y="1344"/>
                  </a:lnTo>
                  <a:lnTo>
                    <a:pt x="114" y="1344"/>
                  </a:lnTo>
                  <a:lnTo>
                    <a:pt x="116" y="1344"/>
                  </a:lnTo>
                  <a:lnTo>
                    <a:pt x="112" y="1346"/>
                  </a:lnTo>
                  <a:lnTo>
                    <a:pt x="110" y="1350"/>
                  </a:lnTo>
                  <a:lnTo>
                    <a:pt x="110" y="1354"/>
                  </a:lnTo>
                  <a:lnTo>
                    <a:pt x="110" y="1358"/>
                  </a:lnTo>
                  <a:lnTo>
                    <a:pt x="112" y="1360"/>
                  </a:lnTo>
                  <a:lnTo>
                    <a:pt x="114" y="1360"/>
                  </a:lnTo>
                  <a:lnTo>
                    <a:pt x="118" y="1356"/>
                  </a:lnTo>
                  <a:lnTo>
                    <a:pt x="118" y="1354"/>
                  </a:lnTo>
                  <a:lnTo>
                    <a:pt x="118" y="1362"/>
                  </a:lnTo>
                  <a:lnTo>
                    <a:pt x="118" y="1372"/>
                  </a:lnTo>
                  <a:lnTo>
                    <a:pt x="120" y="1378"/>
                  </a:lnTo>
                  <a:lnTo>
                    <a:pt x="124" y="1384"/>
                  </a:lnTo>
                  <a:lnTo>
                    <a:pt x="128" y="1386"/>
                  </a:lnTo>
                  <a:lnTo>
                    <a:pt x="134" y="1388"/>
                  </a:lnTo>
                  <a:lnTo>
                    <a:pt x="140" y="1392"/>
                  </a:lnTo>
                  <a:lnTo>
                    <a:pt x="146" y="1398"/>
                  </a:lnTo>
                  <a:lnTo>
                    <a:pt x="154" y="1402"/>
                  </a:lnTo>
                  <a:lnTo>
                    <a:pt x="158" y="1404"/>
                  </a:lnTo>
                  <a:lnTo>
                    <a:pt x="158" y="1406"/>
                  </a:lnTo>
                  <a:lnTo>
                    <a:pt x="158" y="1408"/>
                  </a:lnTo>
                  <a:lnTo>
                    <a:pt x="156" y="1414"/>
                  </a:lnTo>
                  <a:lnTo>
                    <a:pt x="154" y="1418"/>
                  </a:lnTo>
                  <a:lnTo>
                    <a:pt x="156" y="1420"/>
                  </a:lnTo>
                  <a:lnTo>
                    <a:pt x="162" y="1424"/>
                  </a:lnTo>
                  <a:lnTo>
                    <a:pt x="166" y="1426"/>
                  </a:lnTo>
                  <a:lnTo>
                    <a:pt x="166" y="1430"/>
                  </a:lnTo>
                  <a:lnTo>
                    <a:pt x="168" y="1432"/>
                  </a:lnTo>
                  <a:lnTo>
                    <a:pt x="170" y="1434"/>
                  </a:lnTo>
                  <a:lnTo>
                    <a:pt x="172" y="1436"/>
                  </a:lnTo>
                  <a:lnTo>
                    <a:pt x="170" y="1438"/>
                  </a:lnTo>
                  <a:lnTo>
                    <a:pt x="170" y="1440"/>
                  </a:lnTo>
                  <a:lnTo>
                    <a:pt x="170" y="1442"/>
                  </a:lnTo>
                  <a:lnTo>
                    <a:pt x="176" y="1448"/>
                  </a:lnTo>
                  <a:lnTo>
                    <a:pt x="176" y="1450"/>
                  </a:lnTo>
                  <a:lnTo>
                    <a:pt x="174" y="1450"/>
                  </a:lnTo>
                  <a:lnTo>
                    <a:pt x="172" y="1452"/>
                  </a:lnTo>
                  <a:lnTo>
                    <a:pt x="170" y="1454"/>
                  </a:lnTo>
                  <a:lnTo>
                    <a:pt x="172" y="1458"/>
                  </a:lnTo>
                  <a:lnTo>
                    <a:pt x="174" y="1462"/>
                  </a:lnTo>
                  <a:lnTo>
                    <a:pt x="176" y="1462"/>
                  </a:lnTo>
                  <a:lnTo>
                    <a:pt x="180" y="1462"/>
                  </a:lnTo>
                  <a:lnTo>
                    <a:pt x="186" y="1464"/>
                  </a:lnTo>
                  <a:lnTo>
                    <a:pt x="182" y="1468"/>
                  </a:lnTo>
                  <a:lnTo>
                    <a:pt x="178" y="1470"/>
                  </a:lnTo>
                  <a:lnTo>
                    <a:pt x="172" y="1470"/>
                  </a:lnTo>
                  <a:lnTo>
                    <a:pt x="170" y="1468"/>
                  </a:lnTo>
                  <a:lnTo>
                    <a:pt x="170" y="1472"/>
                  </a:lnTo>
                  <a:lnTo>
                    <a:pt x="174" y="1480"/>
                  </a:lnTo>
                  <a:lnTo>
                    <a:pt x="178" y="1482"/>
                  </a:lnTo>
                  <a:lnTo>
                    <a:pt x="182" y="1482"/>
                  </a:lnTo>
                  <a:lnTo>
                    <a:pt x="184" y="1486"/>
                  </a:lnTo>
                  <a:lnTo>
                    <a:pt x="186" y="1492"/>
                  </a:lnTo>
                  <a:lnTo>
                    <a:pt x="184" y="1494"/>
                  </a:lnTo>
                  <a:lnTo>
                    <a:pt x="182" y="1496"/>
                  </a:lnTo>
                  <a:lnTo>
                    <a:pt x="182" y="1498"/>
                  </a:lnTo>
                  <a:lnTo>
                    <a:pt x="186" y="1502"/>
                  </a:lnTo>
                  <a:lnTo>
                    <a:pt x="192" y="1504"/>
                  </a:lnTo>
                  <a:lnTo>
                    <a:pt x="196" y="1506"/>
                  </a:lnTo>
                  <a:lnTo>
                    <a:pt x="202" y="1510"/>
                  </a:lnTo>
                  <a:lnTo>
                    <a:pt x="204" y="1512"/>
                  </a:lnTo>
                  <a:lnTo>
                    <a:pt x="204" y="1514"/>
                  </a:lnTo>
                  <a:lnTo>
                    <a:pt x="202" y="1518"/>
                  </a:lnTo>
                  <a:lnTo>
                    <a:pt x="200" y="1520"/>
                  </a:lnTo>
                  <a:lnTo>
                    <a:pt x="202" y="1520"/>
                  </a:lnTo>
                  <a:lnTo>
                    <a:pt x="208" y="1524"/>
                  </a:lnTo>
                  <a:lnTo>
                    <a:pt x="228" y="1534"/>
                  </a:lnTo>
                  <a:lnTo>
                    <a:pt x="236" y="1538"/>
                  </a:lnTo>
                  <a:lnTo>
                    <a:pt x="242" y="1546"/>
                  </a:lnTo>
                  <a:lnTo>
                    <a:pt x="246" y="1552"/>
                  </a:lnTo>
                  <a:lnTo>
                    <a:pt x="250" y="1556"/>
                  </a:lnTo>
                  <a:lnTo>
                    <a:pt x="260" y="1562"/>
                  </a:lnTo>
                  <a:lnTo>
                    <a:pt x="268" y="1566"/>
                  </a:lnTo>
                  <a:lnTo>
                    <a:pt x="270" y="1570"/>
                  </a:lnTo>
                  <a:lnTo>
                    <a:pt x="272" y="1574"/>
                  </a:lnTo>
                  <a:lnTo>
                    <a:pt x="272" y="1576"/>
                  </a:lnTo>
                  <a:lnTo>
                    <a:pt x="274" y="1578"/>
                  </a:lnTo>
                  <a:lnTo>
                    <a:pt x="282" y="1582"/>
                  </a:lnTo>
                  <a:lnTo>
                    <a:pt x="294" y="1590"/>
                  </a:lnTo>
                  <a:lnTo>
                    <a:pt x="302" y="1596"/>
                  </a:lnTo>
                  <a:lnTo>
                    <a:pt x="310" y="1606"/>
                  </a:lnTo>
                  <a:lnTo>
                    <a:pt x="328" y="1626"/>
                  </a:lnTo>
                  <a:lnTo>
                    <a:pt x="346" y="1644"/>
                  </a:lnTo>
                  <a:lnTo>
                    <a:pt x="364" y="1654"/>
                  </a:lnTo>
                  <a:lnTo>
                    <a:pt x="380" y="1660"/>
                  </a:lnTo>
                  <a:lnTo>
                    <a:pt x="388" y="1664"/>
                  </a:lnTo>
                  <a:lnTo>
                    <a:pt x="392" y="1668"/>
                  </a:lnTo>
                  <a:lnTo>
                    <a:pt x="396" y="1670"/>
                  </a:lnTo>
                  <a:lnTo>
                    <a:pt x="402" y="1672"/>
                  </a:lnTo>
                  <a:lnTo>
                    <a:pt x="408" y="1670"/>
                  </a:lnTo>
                  <a:lnTo>
                    <a:pt x="412" y="1666"/>
                  </a:lnTo>
                  <a:lnTo>
                    <a:pt x="422" y="1658"/>
                  </a:lnTo>
                  <a:lnTo>
                    <a:pt x="436" y="1648"/>
                  </a:lnTo>
                  <a:lnTo>
                    <a:pt x="448" y="1642"/>
                  </a:lnTo>
                  <a:lnTo>
                    <a:pt x="462" y="1638"/>
                  </a:lnTo>
                  <a:lnTo>
                    <a:pt x="488" y="1634"/>
                  </a:lnTo>
                  <a:lnTo>
                    <a:pt x="504" y="1632"/>
                  </a:lnTo>
                  <a:lnTo>
                    <a:pt x="516" y="1632"/>
                  </a:lnTo>
                  <a:lnTo>
                    <a:pt x="530" y="1630"/>
                  </a:lnTo>
                  <a:lnTo>
                    <a:pt x="540" y="1628"/>
                  </a:lnTo>
                  <a:lnTo>
                    <a:pt x="554" y="1630"/>
                  </a:lnTo>
                  <a:lnTo>
                    <a:pt x="566" y="1630"/>
                  </a:lnTo>
                  <a:lnTo>
                    <a:pt x="572" y="1630"/>
                  </a:lnTo>
                  <a:lnTo>
                    <a:pt x="576" y="1630"/>
                  </a:lnTo>
                  <a:lnTo>
                    <a:pt x="580" y="1630"/>
                  </a:lnTo>
                  <a:lnTo>
                    <a:pt x="590" y="1632"/>
                  </a:lnTo>
                  <a:lnTo>
                    <a:pt x="592" y="1632"/>
                  </a:lnTo>
                  <a:lnTo>
                    <a:pt x="590" y="1632"/>
                  </a:lnTo>
                  <a:lnTo>
                    <a:pt x="582" y="1634"/>
                  </a:lnTo>
                  <a:lnTo>
                    <a:pt x="578" y="1634"/>
                  </a:lnTo>
                  <a:lnTo>
                    <a:pt x="576" y="1636"/>
                  </a:lnTo>
                  <a:lnTo>
                    <a:pt x="578" y="1636"/>
                  </a:lnTo>
                  <a:lnTo>
                    <a:pt x="594" y="1640"/>
                  </a:lnTo>
                  <a:lnTo>
                    <a:pt x="606" y="1644"/>
                  </a:lnTo>
                  <a:lnTo>
                    <a:pt x="618" y="1650"/>
                  </a:lnTo>
                  <a:lnTo>
                    <a:pt x="622" y="1652"/>
                  </a:lnTo>
                  <a:lnTo>
                    <a:pt x="626" y="1652"/>
                  </a:lnTo>
                  <a:lnTo>
                    <a:pt x="636" y="1644"/>
                  </a:lnTo>
                  <a:lnTo>
                    <a:pt x="648" y="1636"/>
                  </a:lnTo>
                  <a:lnTo>
                    <a:pt x="656" y="1632"/>
                  </a:lnTo>
                  <a:lnTo>
                    <a:pt x="664" y="1630"/>
                  </a:lnTo>
                  <a:lnTo>
                    <a:pt x="674" y="1628"/>
                  </a:lnTo>
                  <a:lnTo>
                    <a:pt x="680" y="1624"/>
                  </a:lnTo>
                  <a:lnTo>
                    <a:pt x="690" y="1614"/>
                  </a:lnTo>
                  <a:lnTo>
                    <a:pt x="698" y="1610"/>
                  </a:lnTo>
                  <a:lnTo>
                    <a:pt x="706" y="1606"/>
                  </a:lnTo>
                  <a:lnTo>
                    <a:pt x="716" y="1602"/>
                  </a:lnTo>
                  <a:lnTo>
                    <a:pt x="730" y="1600"/>
                  </a:lnTo>
                  <a:lnTo>
                    <a:pt x="742" y="1598"/>
                  </a:lnTo>
                  <a:lnTo>
                    <a:pt x="746" y="1596"/>
                  </a:lnTo>
                  <a:lnTo>
                    <a:pt x="746" y="1594"/>
                  </a:lnTo>
                  <a:lnTo>
                    <a:pt x="748" y="1590"/>
                  </a:lnTo>
                  <a:lnTo>
                    <a:pt x="754" y="1586"/>
                  </a:lnTo>
                  <a:lnTo>
                    <a:pt x="760" y="1582"/>
                  </a:lnTo>
                  <a:lnTo>
                    <a:pt x="774" y="1578"/>
                  </a:lnTo>
                  <a:lnTo>
                    <a:pt x="796" y="1574"/>
                  </a:lnTo>
                  <a:lnTo>
                    <a:pt x="814" y="1572"/>
                  </a:lnTo>
                  <a:lnTo>
                    <a:pt x="832" y="1572"/>
                  </a:lnTo>
                  <a:lnTo>
                    <a:pt x="838" y="1570"/>
                  </a:lnTo>
                  <a:lnTo>
                    <a:pt x="840" y="1568"/>
                  </a:lnTo>
                  <a:lnTo>
                    <a:pt x="844" y="1564"/>
                  </a:lnTo>
                  <a:lnTo>
                    <a:pt x="846" y="1566"/>
                  </a:lnTo>
                  <a:lnTo>
                    <a:pt x="850" y="1570"/>
                  </a:lnTo>
                  <a:lnTo>
                    <a:pt x="860" y="1570"/>
                  </a:lnTo>
                  <a:lnTo>
                    <a:pt x="874" y="1570"/>
                  </a:lnTo>
                  <a:lnTo>
                    <a:pt x="884" y="1574"/>
                  </a:lnTo>
                  <a:lnTo>
                    <a:pt x="890" y="1578"/>
                  </a:lnTo>
                  <a:lnTo>
                    <a:pt x="896" y="1584"/>
                  </a:lnTo>
                  <a:lnTo>
                    <a:pt x="908" y="1600"/>
                  </a:lnTo>
                  <a:lnTo>
                    <a:pt x="916" y="1616"/>
                  </a:lnTo>
                  <a:lnTo>
                    <a:pt x="924" y="1642"/>
                  </a:lnTo>
                  <a:lnTo>
                    <a:pt x="930" y="1654"/>
                  </a:lnTo>
                  <a:lnTo>
                    <a:pt x="936" y="1664"/>
                  </a:lnTo>
                  <a:lnTo>
                    <a:pt x="944" y="1670"/>
                  </a:lnTo>
                  <a:lnTo>
                    <a:pt x="948" y="1672"/>
                  </a:lnTo>
                  <a:lnTo>
                    <a:pt x="954" y="1672"/>
                  </a:lnTo>
                  <a:lnTo>
                    <a:pt x="970" y="1672"/>
                  </a:lnTo>
                  <a:lnTo>
                    <a:pt x="976" y="1672"/>
                  </a:lnTo>
                  <a:lnTo>
                    <a:pt x="984" y="1670"/>
                  </a:lnTo>
                  <a:lnTo>
                    <a:pt x="990" y="1668"/>
                  </a:lnTo>
                  <a:lnTo>
                    <a:pt x="992" y="1664"/>
                  </a:lnTo>
                  <a:lnTo>
                    <a:pt x="992" y="1662"/>
                  </a:lnTo>
                  <a:lnTo>
                    <a:pt x="992" y="1658"/>
                  </a:lnTo>
                  <a:lnTo>
                    <a:pt x="992" y="1656"/>
                  </a:lnTo>
                  <a:lnTo>
                    <a:pt x="996" y="1658"/>
                  </a:lnTo>
                  <a:lnTo>
                    <a:pt x="1002" y="1660"/>
                  </a:lnTo>
                  <a:lnTo>
                    <a:pt x="1008" y="1662"/>
                  </a:lnTo>
                  <a:lnTo>
                    <a:pt x="1018" y="1662"/>
                  </a:lnTo>
                  <a:lnTo>
                    <a:pt x="1028" y="1662"/>
                  </a:lnTo>
                  <a:lnTo>
                    <a:pt x="1036" y="1660"/>
                  </a:lnTo>
                  <a:lnTo>
                    <a:pt x="1040" y="1656"/>
                  </a:lnTo>
                  <a:lnTo>
                    <a:pt x="1042" y="1654"/>
                  </a:lnTo>
                  <a:lnTo>
                    <a:pt x="1042" y="1650"/>
                  </a:lnTo>
                  <a:lnTo>
                    <a:pt x="1036" y="1640"/>
                  </a:lnTo>
                  <a:lnTo>
                    <a:pt x="1048" y="1650"/>
                  </a:lnTo>
                  <a:lnTo>
                    <a:pt x="1048" y="1658"/>
                  </a:lnTo>
                  <a:lnTo>
                    <a:pt x="1050" y="1662"/>
                  </a:lnTo>
                  <a:lnTo>
                    <a:pt x="1052" y="1662"/>
                  </a:lnTo>
                  <a:lnTo>
                    <a:pt x="1056" y="1662"/>
                  </a:lnTo>
                  <a:lnTo>
                    <a:pt x="1060" y="1660"/>
                  </a:lnTo>
                  <a:lnTo>
                    <a:pt x="1062" y="1662"/>
                  </a:lnTo>
                  <a:lnTo>
                    <a:pt x="1064" y="1666"/>
                  </a:lnTo>
                  <a:lnTo>
                    <a:pt x="1066" y="1682"/>
                  </a:lnTo>
                  <a:lnTo>
                    <a:pt x="1070" y="1684"/>
                  </a:lnTo>
                  <a:lnTo>
                    <a:pt x="1076" y="1688"/>
                  </a:lnTo>
                  <a:lnTo>
                    <a:pt x="1082" y="1690"/>
                  </a:lnTo>
                  <a:lnTo>
                    <a:pt x="1084" y="1690"/>
                  </a:lnTo>
                  <a:lnTo>
                    <a:pt x="1086" y="1686"/>
                  </a:lnTo>
                  <a:lnTo>
                    <a:pt x="1088" y="1684"/>
                  </a:lnTo>
                  <a:lnTo>
                    <a:pt x="1090" y="1684"/>
                  </a:lnTo>
                  <a:lnTo>
                    <a:pt x="1094" y="1684"/>
                  </a:lnTo>
                  <a:lnTo>
                    <a:pt x="1096" y="1688"/>
                  </a:lnTo>
                  <a:lnTo>
                    <a:pt x="1096" y="1690"/>
                  </a:lnTo>
                  <a:lnTo>
                    <a:pt x="1094" y="1694"/>
                  </a:lnTo>
                  <a:lnTo>
                    <a:pt x="1090" y="1698"/>
                  </a:lnTo>
                  <a:lnTo>
                    <a:pt x="1090" y="1700"/>
                  </a:lnTo>
                  <a:lnTo>
                    <a:pt x="1092" y="1704"/>
                  </a:lnTo>
                  <a:lnTo>
                    <a:pt x="1096" y="1708"/>
                  </a:lnTo>
                  <a:lnTo>
                    <a:pt x="1094" y="1708"/>
                  </a:lnTo>
                  <a:lnTo>
                    <a:pt x="1094" y="1712"/>
                  </a:lnTo>
                  <a:lnTo>
                    <a:pt x="1100" y="1718"/>
                  </a:lnTo>
                  <a:lnTo>
                    <a:pt x="1102" y="1724"/>
                  </a:lnTo>
                  <a:lnTo>
                    <a:pt x="1104" y="1730"/>
                  </a:lnTo>
                  <a:lnTo>
                    <a:pt x="1104" y="1742"/>
                  </a:lnTo>
                  <a:lnTo>
                    <a:pt x="1100" y="1756"/>
                  </a:lnTo>
                  <a:lnTo>
                    <a:pt x="1100" y="1770"/>
                  </a:lnTo>
                  <a:lnTo>
                    <a:pt x="1100" y="1782"/>
                  </a:lnTo>
                  <a:lnTo>
                    <a:pt x="1098" y="1790"/>
                  </a:lnTo>
                  <a:lnTo>
                    <a:pt x="1094" y="1798"/>
                  </a:lnTo>
                  <a:lnTo>
                    <a:pt x="1090" y="1804"/>
                  </a:lnTo>
                  <a:lnTo>
                    <a:pt x="1084" y="1814"/>
                  </a:lnTo>
                  <a:lnTo>
                    <a:pt x="1082" y="1820"/>
                  </a:lnTo>
                  <a:lnTo>
                    <a:pt x="1082" y="1824"/>
                  </a:lnTo>
                  <a:lnTo>
                    <a:pt x="1082" y="1828"/>
                  </a:lnTo>
                  <a:lnTo>
                    <a:pt x="1084" y="1828"/>
                  </a:lnTo>
                  <a:lnTo>
                    <a:pt x="1088" y="1828"/>
                  </a:lnTo>
                  <a:lnTo>
                    <a:pt x="1092" y="1828"/>
                  </a:lnTo>
                  <a:lnTo>
                    <a:pt x="1090" y="1834"/>
                  </a:lnTo>
                  <a:lnTo>
                    <a:pt x="1090" y="1838"/>
                  </a:lnTo>
                  <a:lnTo>
                    <a:pt x="1092" y="1844"/>
                  </a:lnTo>
                  <a:lnTo>
                    <a:pt x="1094" y="1848"/>
                  </a:lnTo>
                  <a:lnTo>
                    <a:pt x="1092" y="1852"/>
                  </a:lnTo>
                  <a:lnTo>
                    <a:pt x="1090" y="1852"/>
                  </a:lnTo>
                  <a:lnTo>
                    <a:pt x="1088" y="1850"/>
                  </a:lnTo>
                  <a:lnTo>
                    <a:pt x="1086" y="1848"/>
                  </a:lnTo>
                  <a:lnTo>
                    <a:pt x="1082" y="1852"/>
                  </a:lnTo>
                  <a:lnTo>
                    <a:pt x="1082" y="1854"/>
                  </a:lnTo>
                  <a:lnTo>
                    <a:pt x="1082" y="1858"/>
                  </a:lnTo>
                  <a:lnTo>
                    <a:pt x="1086" y="1864"/>
                  </a:lnTo>
                  <a:lnTo>
                    <a:pt x="1094" y="1868"/>
                  </a:lnTo>
                  <a:lnTo>
                    <a:pt x="1106" y="1872"/>
                  </a:lnTo>
                  <a:lnTo>
                    <a:pt x="1110" y="1872"/>
                  </a:lnTo>
                  <a:lnTo>
                    <a:pt x="1110" y="1874"/>
                  </a:lnTo>
                  <a:lnTo>
                    <a:pt x="1110" y="1876"/>
                  </a:lnTo>
                  <a:lnTo>
                    <a:pt x="1106" y="1878"/>
                  </a:lnTo>
                  <a:lnTo>
                    <a:pt x="1104" y="1880"/>
                  </a:lnTo>
                  <a:lnTo>
                    <a:pt x="1098" y="1880"/>
                  </a:lnTo>
                  <a:lnTo>
                    <a:pt x="1094" y="1878"/>
                  </a:lnTo>
                  <a:lnTo>
                    <a:pt x="1090" y="1874"/>
                  </a:lnTo>
                  <a:lnTo>
                    <a:pt x="1084" y="1868"/>
                  </a:lnTo>
                  <a:lnTo>
                    <a:pt x="1082" y="1866"/>
                  </a:lnTo>
                  <a:lnTo>
                    <a:pt x="1080" y="1866"/>
                  </a:lnTo>
                  <a:lnTo>
                    <a:pt x="1080" y="1872"/>
                  </a:lnTo>
                  <a:lnTo>
                    <a:pt x="1080" y="1882"/>
                  </a:lnTo>
                  <a:lnTo>
                    <a:pt x="1078" y="1898"/>
                  </a:lnTo>
                  <a:lnTo>
                    <a:pt x="1074" y="1910"/>
                  </a:lnTo>
                  <a:lnTo>
                    <a:pt x="1072" y="1914"/>
                  </a:lnTo>
                  <a:lnTo>
                    <a:pt x="1068" y="1918"/>
                  </a:lnTo>
                  <a:lnTo>
                    <a:pt x="1066" y="1918"/>
                  </a:lnTo>
                  <a:lnTo>
                    <a:pt x="1062" y="1914"/>
                  </a:lnTo>
                  <a:lnTo>
                    <a:pt x="1056" y="1910"/>
                  </a:lnTo>
                  <a:lnTo>
                    <a:pt x="1056" y="1912"/>
                  </a:lnTo>
                  <a:lnTo>
                    <a:pt x="1058" y="1922"/>
                  </a:lnTo>
                  <a:lnTo>
                    <a:pt x="1064" y="1936"/>
                  </a:lnTo>
                  <a:lnTo>
                    <a:pt x="1076" y="1964"/>
                  </a:lnTo>
                  <a:lnTo>
                    <a:pt x="1080" y="1974"/>
                  </a:lnTo>
                  <a:lnTo>
                    <a:pt x="1084" y="1982"/>
                  </a:lnTo>
                  <a:lnTo>
                    <a:pt x="1088" y="1988"/>
                  </a:lnTo>
                  <a:lnTo>
                    <a:pt x="1094" y="1996"/>
                  </a:lnTo>
                  <a:lnTo>
                    <a:pt x="1100" y="2006"/>
                  </a:lnTo>
                  <a:lnTo>
                    <a:pt x="1110" y="2018"/>
                  </a:lnTo>
                  <a:lnTo>
                    <a:pt x="1132" y="2042"/>
                  </a:lnTo>
                  <a:lnTo>
                    <a:pt x="1140" y="2052"/>
                  </a:lnTo>
                  <a:lnTo>
                    <a:pt x="1142" y="2058"/>
                  </a:lnTo>
                  <a:lnTo>
                    <a:pt x="1150" y="2070"/>
                  </a:lnTo>
                  <a:lnTo>
                    <a:pt x="1172" y="2092"/>
                  </a:lnTo>
                  <a:lnTo>
                    <a:pt x="1178" y="2100"/>
                  </a:lnTo>
                  <a:lnTo>
                    <a:pt x="1180" y="2110"/>
                  </a:lnTo>
                  <a:lnTo>
                    <a:pt x="1184" y="2118"/>
                  </a:lnTo>
                  <a:lnTo>
                    <a:pt x="1190" y="2128"/>
                  </a:lnTo>
                  <a:lnTo>
                    <a:pt x="1194" y="2136"/>
                  </a:lnTo>
                  <a:lnTo>
                    <a:pt x="1196" y="2142"/>
                  </a:lnTo>
                  <a:lnTo>
                    <a:pt x="1194" y="2148"/>
                  </a:lnTo>
                  <a:lnTo>
                    <a:pt x="1194" y="2156"/>
                  </a:lnTo>
                  <a:lnTo>
                    <a:pt x="1194" y="2158"/>
                  </a:lnTo>
                  <a:lnTo>
                    <a:pt x="1196" y="2160"/>
                  </a:lnTo>
                  <a:lnTo>
                    <a:pt x="1198" y="2164"/>
                  </a:lnTo>
                  <a:lnTo>
                    <a:pt x="1200" y="2168"/>
                  </a:lnTo>
                  <a:lnTo>
                    <a:pt x="1204" y="2170"/>
                  </a:lnTo>
                  <a:lnTo>
                    <a:pt x="1208" y="2168"/>
                  </a:lnTo>
                  <a:lnTo>
                    <a:pt x="1216" y="2164"/>
                  </a:lnTo>
                  <a:lnTo>
                    <a:pt x="1222" y="2162"/>
                  </a:lnTo>
                  <a:lnTo>
                    <a:pt x="1226" y="2162"/>
                  </a:lnTo>
                  <a:lnTo>
                    <a:pt x="1234" y="2162"/>
                  </a:lnTo>
                  <a:lnTo>
                    <a:pt x="1226" y="2168"/>
                  </a:lnTo>
                  <a:lnTo>
                    <a:pt x="1220" y="2172"/>
                  </a:lnTo>
                  <a:lnTo>
                    <a:pt x="1208" y="2174"/>
                  </a:lnTo>
                  <a:lnTo>
                    <a:pt x="1202" y="2176"/>
                  </a:lnTo>
                  <a:lnTo>
                    <a:pt x="1200" y="2178"/>
                  </a:lnTo>
                  <a:lnTo>
                    <a:pt x="1202" y="2182"/>
                  </a:lnTo>
                  <a:lnTo>
                    <a:pt x="1212" y="2202"/>
                  </a:lnTo>
                  <a:lnTo>
                    <a:pt x="1226" y="2240"/>
                  </a:lnTo>
                  <a:lnTo>
                    <a:pt x="1232" y="2260"/>
                  </a:lnTo>
                  <a:lnTo>
                    <a:pt x="1238" y="2278"/>
                  </a:lnTo>
                  <a:lnTo>
                    <a:pt x="1238" y="2294"/>
                  </a:lnTo>
                  <a:lnTo>
                    <a:pt x="1236" y="2300"/>
                  </a:lnTo>
                  <a:lnTo>
                    <a:pt x="1234" y="2306"/>
                  </a:lnTo>
                  <a:lnTo>
                    <a:pt x="1230" y="2314"/>
                  </a:lnTo>
                  <a:lnTo>
                    <a:pt x="1230" y="2324"/>
                  </a:lnTo>
                  <a:lnTo>
                    <a:pt x="1230" y="2336"/>
                  </a:lnTo>
                  <a:lnTo>
                    <a:pt x="1234" y="2346"/>
                  </a:lnTo>
                  <a:lnTo>
                    <a:pt x="1246" y="2372"/>
                  </a:lnTo>
                  <a:lnTo>
                    <a:pt x="1256" y="2396"/>
                  </a:lnTo>
                  <a:lnTo>
                    <a:pt x="1260" y="2408"/>
                  </a:lnTo>
                  <a:lnTo>
                    <a:pt x="1262" y="2422"/>
                  </a:lnTo>
                  <a:lnTo>
                    <a:pt x="1262" y="2436"/>
                  </a:lnTo>
                  <a:lnTo>
                    <a:pt x="1262" y="2450"/>
                  </a:lnTo>
                  <a:lnTo>
                    <a:pt x="1258" y="2464"/>
                  </a:lnTo>
                  <a:lnTo>
                    <a:pt x="1254" y="2476"/>
                  </a:lnTo>
                  <a:lnTo>
                    <a:pt x="1246" y="2486"/>
                  </a:lnTo>
                  <a:lnTo>
                    <a:pt x="1238" y="2494"/>
                  </a:lnTo>
                  <a:lnTo>
                    <a:pt x="1230" y="2502"/>
                  </a:lnTo>
                  <a:lnTo>
                    <a:pt x="1222" y="2510"/>
                  </a:lnTo>
                  <a:lnTo>
                    <a:pt x="1218" y="2518"/>
                  </a:lnTo>
                  <a:lnTo>
                    <a:pt x="1212" y="2528"/>
                  </a:lnTo>
                  <a:lnTo>
                    <a:pt x="1206" y="2548"/>
                  </a:lnTo>
                  <a:lnTo>
                    <a:pt x="1202" y="2570"/>
                  </a:lnTo>
                  <a:lnTo>
                    <a:pt x="1196" y="2610"/>
                  </a:lnTo>
                  <a:lnTo>
                    <a:pt x="1192" y="2626"/>
                  </a:lnTo>
                  <a:lnTo>
                    <a:pt x="1188" y="2640"/>
                  </a:lnTo>
                  <a:lnTo>
                    <a:pt x="1182" y="2652"/>
                  </a:lnTo>
                  <a:lnTo>
                    <a:pt x="1178" y="2662"/>
                  </a:lnTo>
                  <a:lnTo>
                    <a:pt x="1176" y="2670"/>
                  </a:lnTo>
                  <a:lnTo>
                    <a:pt x="1176" y="2680"/>
                  </a:lnTo>
                  <a:lnTo>
                    <a:pt x="1178" y="2700"/>
                  </a:lnTo>
                  <a:lnTo>
                    <a:pt x="1178" y="2712"/>
                  </a:lnTo>
                  <a:lnTo>
                    <a:pt x="1178" y="2726"/>
                  </a:lnTo>
                  <a:lnTo>
                    <a:pt x="1176" y="2736"/>
                  </a:lnTo>
                  <a:lnTo>
                    <a:pt x="1176" y="2746"/>
                  </a:lnTo>
                  <a:lnTo>
                    <a:pt x="1180" y="2764"/>
                  </a:lnTo>
                  <a:lnTo>
                    <a:pt x="1188" y="2784"/>
                  </a:lnTo>
                  <a:lnTo>
                    <a:pt x="1200" y="2804"/>
                  </a:lnTo>
                  <a:lnTo>
                    <a:pt x="1222" y="2850"/>
                  </a:lnTo>
                  <a:lnTo>
                    <a:pt x="1234" y="2876"/>
                  </a:lnTo>
                  <a:lnTo>
                    <a:pt x="1242" y="2904"/>
                  </a:lnTo>
                  <a:lnTo>
                    <a:pt x="1250" y="2930"/>
                  </a:lnTo>
                  <a:lnTo>
                    <a:pt x="1260" y="2946"/>
                  </a:lnTo>
                  <a:lnTo>
                    <a:pt x="1268" y="2958"/>
                  </a:lnTo>
                  <a:lnTo>
                    <a:pt x="1276" y="2966"/>
                  </a:lnTo>
                  <a:lnTo>
                    <a:pt x="1284" y="2976"/>
                  </a:lnTo>
                  <a:lnTo>
                    <a:pt x="1288" y="2990"/>
                  </a:lnTo>
                  <a:lnTo>
                    <a:pt x="1288" y="3008"/>
                  </a:lnTo>
                  <a:lnTo>
                    <a:pt x="1286" y="3038"/>
                  </a:lnTo>
                  <a:lnTo>
                    <a:pt x="1284" y="3052"/>
                  </a:lnTo>
                  <a:lnTo>
                    <a:pt x="1286" y="3070"/>
                  </a:lnTo>
                  <a:lnTo>
                    <a:pt x="1294" y="3112"/>
                  </a:lnTo>
                  <a:lnTo>
                    <a:pt x="1304" y="3156"/>
                  </a:lnTo>
                  <a:lnTo>
                    <a:pt x="1308" y="3178"/>
                  </a:lnTo>
                  <a:lnTo>
                    <a:pt x="1310" y="3200"/>
                  </a:lnTo>
                  <a:lnTo>
                    <a:pt x="1312" y="3220"/>
                  </a:lnTo>
                  <a:lnTo>
                    <a:pt x="1318" y="3238"/>
                  </a:lnTo>
                  <a:lnTo>
                    <a:pt x="1326" y="3254"/>
                  </a:lnTo>
                  <a:lnTo>
                    <a:pt x="1334" y="3266"/>
                  </a:lnTo>
                  <a:lnTo>
                    <a:pt x="1342" y="3278"/>
                  </a:lnTo>
                  <a:lnTo>
                    <a:pt x="1352" y="3286"/>
                  </a:lnTo>
                  <a:lnTo>
                    <a:pt x="1366" y="3302"/>
                  </a:lnTo>
                  <a:lnTo>
                    <a:pt x="1376" y="3316"/>
                  </a:lnTo>
                  <a:lnTo>
                    <a:pt x="1384" y="3330"/>
                  </a:lnTo>
                  <a:lnTo>
                    <a:pt x="1388" y="3344"/>
                  </a:lnTo>
                  <a:lnTo>
                    <a:pt x="1392" y="3358"/>
                  </a:lnTo>
                  <a:lnTo>
                    <a:pt x="1396" y="3374"/>
                  </a:lnTo>
                  <a:lnTo>
                    <a:pt x="1402" y="3392"/>
                  </a:lnTo>
                  <a:lnTo>
                    <a:pt x="1410" y="3414"/>
                  </a:lnTo>
                  <a:lnTo>
                    <a:pt x="1424" y="3436"/>
                  </a:lnTo>
                  <a:lnTo>
                    <a:pt x="1436" y="3458"/>
                  </a:lnTo>
                  <a:lnTo>
                    <a:pt x="1444" y="3474"/>
                  </a:lnTo>
                  <a:lnTo>
                    <a:pt x="1446" y="3490"/>
                  </a:lnTo>
                  <a:lnTo>
                    <a:pt x="1446" y="3502"/>
                  </a:lnTo>
                  <a:lnTo>
                    <a:pt x="1442" y="3510"/>
                  </a:lnTo>
                  <a:lnTo>
                    <a:pt x="1438" y="3516"/>
                  </a:lnTo>
                  <a:lnTo>
                    <a:pt x="1434" y="3518"/>
                  </a:lnTo>
                  <a:lnTo>
                    <a:pt x="1432" y="3518"/>
                  </a:lnTo>
                  <a:lnTo>
                    <a:pt x="1430" y="3516"/>
                  </a:lnTo>
                  <a:lnTo>
                    <a:pt x="1426" y="3518"/>
                  </a:lnTo>
                  <a:lnTo>
                    <a:pt x="1424" y="3518"/>
                  </a:lnTo>
                  <a:lnTo>
                    <a:pt x="1424" y="3522"/>
                  </a:lnTo>
                  <a:lnTo>
                    <a:pt x="1424" y="3526"/>
                  </a:lnTo>
                  <a:lnTo>
                    <a:pt x="1424" y="3532"/>
                  </a:lnTo>
                  <a:lnTo>
                    <a:pt x="1428" y="3538"/>
                  </a:lnTo>
                  <a:lnTo>
                    <a:pt x="1432" y="3546"/>
                  </a:lnTo>
                  <a:lnTo>
                    <a:pt x="1442" y="3558"/>
                  </a:lnTo>
                  <a:lnTo>
                    <a:pt x="1446" y="3568"/>
                  </a:lnTo>
                  <a:lnTo>
                    <a:pt x="1448" y="3574"/>
                  </a:lnTo>
                  <a:lnTo>
                    <a:pt x="1444" y="3580"/>
                  </a:lnTo>
                  <a:lnTo>
                    <a:pt x="1442" y="3582"/>
                  </a:lnTo>
                  <a:lnTo>
                    <a:pt x="1442" y="3588"/>
                  </a:lnTo>
                  <a:lnTo>
                    <a:pt x="1442" y="3596"/>
                  </a:lnTo>
                  <a:lnTo>
                    <a:pt x="1446" y="3602"/>
                  </a:lnTo>
                  <a:lnTo>
                    <a:pt x="1448" y="3602"/>
                  </a:lnTo>
                  <a:lnTo>
                    <a:pt x="1448" y="3598"/>
                  </a:lnTo>
                  <a:lnTo>
                    <a:pt x="1450" y="3594"/>
                  </a:lnTo>
                  <a:lnTo>
                    <a:pt x="1452" y="3590"/>
                  </a:lnTo>
                  <a:lnTo>
                    <a:pt x="1454" y="3588"/>
                  </a:lnTo>
                  <a:lnTo>
                    <a:pt x="1458" y="3588"/>
                  </a:lnTo>
                  <a:lnTo>
                    <a:pt x="1460" y="3588"/>
                  </a:lnTo>
                  <a:lnTo>
                    <a:pt x="1462" y="3590"/>
                  </a:lnTo>
                  <a:lnTo>
                    <a:pt x="1464" y="3592"/>
                  </a:lnTo>
                  <a:lnTo>
                    <a:pt x="1464" y="3596"/>
                  </a:lnTo>
                  <a:lnTo>
                    <a:pt x="1464" y="3602"/>
                  </a:lnTo>
                  <a:lnTo>
                    <a:pt x="1466" y="3604"/>
                  </a:lnTo>
                  <a:lnTo>
                    <a:pt x="1470" y="3606"/>
                  </a:lnTo>
                  <a:lnTo>
                    <a:pt x="1472" y="3606"/>
                  </a:lnTo>
                  <a:lnTo>
                    <a:pt x="1478" y="3606"/>
                  </a:lnTo>
                  <a:lnTo>
                    <a:pt x="1480" y="3608"/>
                  </a:lnTo>
                  <a:lnTo>
                    <a:pt x="1482" y="3612"/>
                  </a:lnTo>
                  <a:lnTo>
                    <a:pt x="1484" y="3618"/>
                  </a:lnTo>
                  <a:lnTo>
                    <a:pt x="1486" y="3620"/>
                  </a:lnTo>
                  <a:lnTo>
                    <a:pt x="1490" y="3620"/>
                  </a:lnTo>
                  <a:lnTo>
                    <a:pt x="1494" y="3624"/>
                  </a:lnTo>
                  <a:lnTo>
                    <a:pt x="1496" y="3628"/>
                  </a:lnTo>
                  <a:lnTo>
                    <a:pt x="1500" y="3626"/>
                  </a:lnTo>
                  <a:lnTo>
                    <a:pt x="1506" y="3626"/>
                  </a:lnTo>
                  <a:lnTo>
                    <a:pt x="1510" y="3626"/>
                  </a:lnTo>
                  <a:lnTo>
                    <a:pt x="1514" y="3628"/>
                  </a:lnTo>
                  <a:lnTo>
                    <a:pt x="1516" y="3626"/>
                  </a:lnTo>
                  <a:lnTo>
                    <a:pt x="1520" y="3620"/>
                  </a:lnTo>
                  <a:lnTo>
                    <a:pt x="1526" y="3612"/>
                  </a:lnTo>
                  <a:lnTo>
                    <a:pt x="1532" y="3610"/>
                  </a:lnTo>
                  <a:lnTo>
                    <a:pt x="1540" y="3608"/>
                  </a:lnTo>
                  <a:lnTo>
                    <a:pt x="1552" y="3606"/>
                  </a:lnTo>
                  <a:lnTo>
                    <a:pt x="1558" y="3608"/>
                  </a:lnTo>
                  <a:lnTo>
                    <a:pt x="1564" y="3608"/>
                  </a:lnTo>
                  <a:lnTo>
                    <a:pt x="1576" y="3604"/>
                  </a:lnTo>
                  <a:lnTo>
                    <a:pt x="1584" y="3602"/>
                  </a:lnTo>
                  <a:lnTo>
                    <a:pt x="1590" y="3598"/>
                  </a:lnTo>
                  <a:lnTo>
                    <a:pt x="1594" y="3592"/>
                  </a:lnTo>
                  <a:lnTo>
                    <a:pt x="1600" y="3586"/>
                  </a:lnTo>
                  <a:lnTo>
                    <a:pt x="1602" y="3586"/>
                  </a:lnTo>
                  <a:lnTo>
                    <a:pt x="1608" y="3584"/>
                  </a:lnTo>
                  <a:lnTo>
                    <a:pt x="1620" y="3584"/>
                  </a:lnTo>
                  <a:lnTo>
                    <a:pt x="1632" y="3588"/>
                  </a:lnTo>
                  <a:lnTo>
                    <a:pt x="1642" y="3590"/>
                  </a:lnTo>
                  <a:lnTo>
                    <a:pt x="1648" y="3590"/>
                  </a:lnTo>
                  <a:lnTo>
                    <a:pt x="1652" y="3586"/>
                  </a:lnTo>
                  <a:lnTo>
                    <a:pt x="1656" y="3586"/>
                  </a:lnTo>
                  <a:lnTo>
                    <a:pt x="1664" y="3586"/>
                  </a:lnTo>
                  <a:lnTo>
                    <a:pt x="1678" y="3592"/>
                  </a:lnTo>
                  <a:lnTo>
                    <a:pt x="1686" y="3594"/>
                  </a:lnTo>
                  <a:lnTo>
                    <a:pt x="1694" y="3594"/>
                  </a:lnTo>
                  <a:lnTo>
                    <a:pt x="1702" y="3594"/>
                  </a:lnTo>
                  <a:lnTo>
                    <a:pt x="1706" y="3590"/>
                  </a:lnTo>
                  <a:lnTo>
                    <a:pt x="1712" y="3584"/>
                  </a:lnTo>
                  <a:lnTo>
                    <a:pt x="1718" y="3582"/>
                  </a:lnTo>
                  <a:lnTo>
                    <a:pt x="1724" y="3584"/>
                  </a:lnTo>
                  <a:lnTo>
                    <a:pt x="1730" y="3584"/>
                  </a:lnTo>
                  <a:lnTo>
                    <a:pt x="1738" y="3586"/>
                  </a:lnTo>
                  <a:lnTo>
                    <a:pt x="1740" y="3584"/>
                  </a:lnTo>
                  <a:lnTo>
                    <a:pt x="1740" y="3580"/>
                  </a:lnTo>
                  <a:lnTo>
                    <a:pt x="1740" y="3574"/>
                  </a:lnTo>
                  <a:lnTo>
                    <a:pt x="1742" y="3572"/>
                  </a:lnTo>
                  <a:lnTo>
                    <a:pt x="1748" y="3572"/>
                  </a:lnTo>
                  <a:lnTo>
                    <a:pt x="1756" y="3572"/>
                  </a:lnTo>
                  <a:lnTo>
                    <a:pt x="1764" y="3572"/>
                  </a:lnTo>
                  <a:lnTo>
                    <a:pt x="1774" y="3570"/>
                  </a:lnTo>
                  <a:lnTo>
                    <a:pt x="1782" y="3568"/>
                  </a:lnTo>
                  <a:lnTo>
                    <a:pt x="1792" y="3562"/>
                  </a:lnTo>
                  <a:lnTo>
                    <a:pt x="1810" y="3550"/>
                  </a:lnTo>
                  <a:lnTo>
                    <a:pt x="1832" y="3532"/>
                  </a:lnTo>
                  <a:lnTo>
                    <a:pt x="1858" y="3506"/>
                  </a:lnTo>
                  <a:lnTo>
                    <a:pt x="1870" y="3490"/>
                  </a:lnTo>
                  <a:lnTo>
                    <a:pt x="1884" y="3472"/>
                  </a:lnTo>
                  <a:lnTo>
                    <a:pt x="1892" y="3462"/>
                  </a:lnTo>
                  <a:lnTo>
                    <a:pt x="1898" y="3456"/>
                  </a:lnTo>
                  <a:lnTo>
                    <a:pt x="1912" y="3442"/>
                  </a:lnTo>
                  <a:lnTo>
                    <a:pt x="1920" y="3432"/>
                  </a:lnTo>
                  <a:lnTo>
                    <a:pt x="1930" y="3418"/>
                  </a:lnTo>
                  <a:lnTo>
                    <a:pt x="1940" y="3398"/>
                  </a:lnTo>
                  <a:lnTo>
                    <a:pt x="1952" y="3372"/>
                  </a:lnTo>
                  <a:lnTo>
                    <a:pt x="1968" y="3344"/>
                  </a:lnTo>
                  <a:lnTo>
                    <a:pt x="1980" y="3324"/>
                  </a:lnTo>
                  <a:lnTo>
                    <a:pt x="1992" y="3314"/>
                  </a:lnTo>
                  <a:lnTo>
                    <a:pt x="2002" y="3304"/>
                  </a:lnTo>
                  <a:lnTo>
                    <a:pt x="2010" y="3294"/>
                  </a:lnTo>
                  <a:lnTo>
                    <a:pt x="2018" y="3276"/>
                  </a:lnTo>
                  <a:lnTo>
                    <a:pt x="2026" y="3250"/>
                  </a:lnTo>
                  <a:lnTo>
                    <a:pt x="2030" y="3210"/>
                  </a:lnTo>
                  <a:lnTo>
                    <a:pt x="2034" y="3182"/>
                  </a:lnTo>
                  <a:lnTo>
                    <a:pt x="2032" y="3176"/>
                  </a:lnTo>
                  <a:lnTo>
                    <a:pt x="2030" y="3176"/>
                  </a:lnTo>
                  <a:lnTo>
                    <a:pt x="2026" y="3176"/>
                  </a:lnTo>
                  <a:lnTo>
                    <a:pt x="2024" y="3176"/>
                  </a:lnTo>
                  <a:lnTo>
                    <a:pt x="2022" y="3170"/>
                  </a:lnTo>
                  <a:lnTo>
                    <a:pt x="2020" y="3164"/>
                  </a:lnTo>
                  <a:lnTo>
                    <a:pt x="2024" y="3156"/>
                  </a:lnTo>
                  <a:lnTo>
                    <a:pt x="2028" y="3148"/>
                  </a:lnTo>
                  <a:lnTo>
                    <a:pt x="2036" y="3140"/>
                  </a:lnTo>
                  <a:lnTo>
                    <a:pt x="2046" y="3132"/>
                  </a:lnTo>
                  <a:lnTo>
                    <a:pt x="2056" y="3126"/>
                  </a:lnTo>
                  <a:lnTo>
                    <a:pt x="2070" y="3118"/>
                  </a:lnTo>
                  <a:lnTo>
                    <a:pt x="2084" y="3114"/>
                  </a:lnTo>
                  <a:lnTo>
                    <a:pt x="2096" y="3108"/>
                  </a:lnTo>
                  <a:lnTo>
                    <a:pt x="2108" y="3100"/>
                  </a:lnTo>
                  <a:lnTo>
                    <a:pt x="2118" y="3094"/>
                  </a:lnTo>
                  <a:lnTo>
                    <a:pt x="2126" y="3086"/>
                  </a:lnTo>
                  <a:lnTo>
                    <a:pt x="2132" y="3078"/>
                  </a:lnTo>
                  <a:lnTo>
                    <a:pt x="2136" y="3070"/>
                  </a:lnTo>
                  <a:lnTo>
                    <a:pt x="2136" y="3062"/>
                  </a:lnTo>
                  <a:lnTo>
                    <a:pt x="2134" y="3056"/>
                  </a:lnTo>
                  <a:lnTo>
                    <a:pt x="2130" y="3050"/>
                  </a:lnTo>
                  <a:lnTo>
                    <a:pt x="2130" y="3044"/>
                  </a:lnTo>
                  <a:lnTo>
                    <a:pt x="2132" y="3034"/>
                  </a:lnTo>
                  <a:lnTo>
                    <a:pt x="2136" y="3016"/>
                  </a:lnTo>
                  <a:lnTo>
                    <a:pt x="2138" y="3006"/>
                  </a:lnTo>
                  <a:lnTo>
                    <a:pt x="2138" y="2990"/>
                  </a:lnTo>
                  <a:lnTo>
                    <a:pt x="2136" y="2972"/>
                  </a:lnTo>
                  <a:lnTo>
                    <a:pt x="2136" y="2970"/>
                  </a:lnTo>
                  <a:lnTo>
                    <a:pt x="2134" y="2972"/>
                  </a:lnTo>
                  <a:lnTo>
                    <a:pt x="2132" y="2974"/>
                  </a:lnTo>
                  <a:lnTo>
                    <a:pt x="2130" y="2974"/>
                  </a:lnTo>
                  <a:lnTo>
                    <a:pt x="2128" y="2972"/>
                  </a:lnTo>
                  <a:lnTo>
                    <a:pt x="2126" y="2962"/>
                  </a:lnTo>
                  <a:lnTo>
                    <a:pt x="2120" y="2934"/>
                  </a:lnTo>
                  <a:lnTo>
                    <a:pt x="2120" y="2920"/>
                  </a:lnTo>
                  <a:lnTo>
                    <a:pt x="2118" y="2910"/>
                  </a:lnTo>
                  <a:lnTo>
                    <a:pt x="2108" y="2896"/>
                  </a:lnTo>
                  <a:lnTo>
                    <a:pt x="2104" y="2890"/>
                  </a:lnTo>
                  <a:lnTo>
                    <a:pt x="2102" y="2886"/>
                  </a:lnTo>
                  <a:lnTo>
                    <a:pt x="2102" y="2878"/>
                  </a:lnTo>
                  <a:lnTo>
                    <a:pt x="2104" y="2870"/>
                  </a:lnTo>
                  <a:lnTo>
                    <a:pt x="2104" y="2860"/>
                  </a:lnTo>
                  <a:lnTo>
                    <a:pt x="2104" y="2854"/>
                  </a:lnTo>
                  <a:lnTo>
                    <a:pt x="2108" y="2854"/>
                  </a:lnTo>
                  <a:lnTo>
                    <a:pt x="2114" y="2852"/>
                  </a:lnTo>
                  <a:lnTo>
                    <a:pt x="2120" y="2848"/>
                  </a:lnTo>
                  <a:lnTo>
                    <a:pt x="2126" y="2842"/>
                  </a:lnTo>
                  <a:lnTo>
                    <a:pt x="2136" y="2832"/>
                  </a:lnTo>
                  <a:lnTo>
                    <a:pt x="2144" y="2822"/>
                  </a:lnTo>
                  <a:lnTo>
                    <a:pt x="2150" y="2816"/>
                  </a:lnTo>
                  <a:lnTo>
                    <a:pt x="2160" y="2812"/>
                  </a:lnTo>
                  <a:lnTo>
                    <a:pt x="2166" y="2808"/>
                  </a:lnTo>
                  <a:lnTo>
                    <a:pt x="2170" y="2804"/>
                  </a:lnTo>
                  <a:lnTo>
                    <a:pt x="2178" y="2794"/>
                  </a:lnTo>
                  <a:lnTo>
                    <a:pt x="2186" y="2780"/>
                  </a:lnTo>
                  <a:lnTo>
                    <a:pt x="2196" y="2764"/>
                  </a:lnTo>
                  <a:lnTo>
                    <a:pt x="2206" y="2750"/>
                  </a:lnTo>
                  <a:lnTo>
                    <a:pt x="2216" y="2740"/>
                  </a:lnTo>
                  <a:lnTo>
                    <a:pt x="2226" y="2734"/>
                  </a:lnTo>
                  <a:lnTo>
                    <a:pt x="2236" y="2728"/>
                  </a:lnTo>
                  <a:lnTo>
                    <a:pt x="2246" y="2724"/>
                  </a:lnTo>
                  <a:lnTo>
                    <a:pt x="2266" y="2718"/>
                  </a:lnTo>
                  <a:lnTo>
                    <a:pt x="2276" y="2714"/>
                  </a:lnTo>
                  <a:lnTo>
                    <a:pt x="2284" y="2708"/>
                  </a:lnTo>
                  <a:lnTo>
                    <a:pt x="2294" y="2700"/>
                  </a:lnTo>
                  <a:lnTo>
                    <a:pt x="2302" y="2690"/>
                  </a:lnTo>
                  <a:lnTo>
                    <a:pt x="2320" y="2666"/>
                  </a:lnTo>
                  <a:lnTo>
                    <a:pt x="2336" y="2636"/>
                  </a:lnTo>
                  <a:lnTo>
                    <a:pt x="2344" y="2622"/>
                  </a:lnTo>
                  <a:lnTo>
                    <a:pt x="2344" y="2620"/>
                  </a:lnTo>
                  <a:lnTo>
                    <a:pt x="2344" y="2616"/>
                  </a:lnTo>
                  <a:lnTo>
                    <a:pt x="2348" y="2606"/>
                  </a:lnTo>
                  <a:lnTo>
                    <a:pt x="2350" y="2598"/>
                  </a:lnTo>
                  <a:lnTo>
                    <a:pt x="2352" y="2594"/>
                  </a:lnTo>
                  <a:lnTo>
                    <a:pt x="2350" y="2590"/>
                  </a:lnTo>
                  <a:lnTo>
                    <a:pt x="2348" y="2586"/>
                  </a:lnTo>
                  <a:lnTo>
                    <a:pt x="2344" y="2582"/>
                  </a:lnTo>
                  <a:lnTo>
                    <a:pt x="2340" y="2576"/>
                  </a:lnTo>
                  <a:lnTo>
                    <a:pt x="2338" y="2566"/>
                  </a:lnTo>
                  <a:lnTo>
                    <a:pt x="2338" y="2552"/>
                  </a:lnTo>
                  <a:lnTo>
                    <a:pt x="2338" y="2500"/>
                  </a:lnTo>
                  <a:lnTo>
                    <a:pt x="2338" y="2478"/>
                  </a:lnTo>
                  <a:lnTo>
                    <a:pt x="2334" y="2454"/>
                  </a:lnTo>
                  <a:lnTo>
                    <a:pt x="2334" y="2440"/>
                  </a:lnTo>
                  <a:lnTo>
                    <a:pt x="2334" y="2432"/>
                  </a:lnTo>
                  <a:lnTo>
                    <a:pt x="2338" y="2426"/>
                  </a:lnTo>
                  <a:lnTo>
                    <a:pt x="2342" y="2424"/>
                  </a:lnTo>
                  <a:lnTo>
                    <a:pt x="2344" y="2420"/>
                  </a:lnTo>
                  <a:lnTo>
                    <a:pt x="2344" y="2414"/>
                  </a:lnTo>
                  <a:lnTo>
                    <a:pt x="2340" y="2406"/>
                  </a:lnTo>
                  <a:lnTo>
                    <a:pt x="2334" y="2394"/>
                  </a:lnTo>
                  <a:lnTo>
                    <a:pt x="2324" y="2384"/>
                  </a:lnTo>
                  <a:lnTo>
                    <a:pt x="2318" y="2380"/>
                  </a:lnTo>
                  <a:lnTo>
                    <a:pt x="2312" y="2376"/>
                  </a:lnTo>
                  <a:lnTo>
                    <a:pt x="2308" y="2368"/>
                  </a:lnTo>
                  <a:lnTo>
                    <a:pt x="2304" y="2358"/>
                  </a:lnTo>
                  <a:lnTo>
                    <a:pt x="2302" y="2348"/>
                  </a:lnTo>
                  <a:lnTo>
                    <a:pt x="2300" y="2334"/>
                  </a:lnTo>
                  <a:lnTo>
                    <a:pt x="2292" y="2310"/>
                  </a:lnTo>
                  <a:lnTo>
                    <a:pt x="2288" y="2298"/>
                  </a:lnTo>
                  <a:lnTo>
                    <a:pt x="2288" y="2290"/>
                  </a:lnTo>
                  <a:lnTo>
                    <a:pt x="2288" y="2286"/>
                  </a:lnTo>
                  <a:lnTo>
                    <a:pt x="2290" y="2280"/>
                  </a:lnTo>
                  <a:lnTo>
                    <a:pt x="2292" y="2278"/>
                  </a:lnTo>
                  <a:lnTo>
                    <a:pt x="2294" y="2274"/>
                  </a:lnTo>
                  <a:lnTo>
                    <a:pt x="2294" y="2268"/>
                  </a:lnTo>
                  <a:lnTo>
                    <a:pt x="2292" y="2258"/>
                  </a:lnTo>
                  <a:lnTo>
                    <a:pt x="2288" y="2248"/>
                  </a:lnTo>
                  <a:lnTo>
                    <a:pt x="2288" y="2240"/>
                  </a:lnTo>
                  <a:lnTo>
                    <a:pt x="2290" y="2236"/>
                  </a:lnTo>
                  <a:lnTo>
                    <a:pt x="2292" y="2232"/>
                  </a:lnTo>
                  <a:lnTo>
                    <a:pt x="2294" y="2230"/>
                  </a:lnTo>
                  <a:lnTo>
                    <a:pt x="2296" y="2228"/>
                  </a:lnTo>
                  <a:lnTo>
                    <a:pt x="2296" y="2226"/>
                  </a:lnTo>
                  <a:lnTo>
                    <a:pt x="2294" y="2220"/>
                  </a:lnTo>
                  <a:lnTo>
                    <a:pt x="2282" y="2206"/>
                  </a:lnTo>
                  <a:lnTo>
                    <a:pt x="2272" y="2192"/>
                  </a:lnTo>
                  <a:lnTo>
                    <a:pt x="2268" y="2184"/>
                  </a:lnTo>
                  <a:lnTo>
                    <a:pt x="2266" y="2174"/>
                  </a:lnTo>
                  <a:lnTo>
                    <a:pt x="2268" y="2164"/>
                  </a:lnTo>
                  <a:lnTo>
                    <a:pt x="2272" y="2150"/>
                  </a:lnTo>
                  <a:lnTo>
                    <a:pt x="2276" y="2138"/>
                  </a:lnTo>
                  <a:lnTo>
                    <a:pt x="2278" y="2130"/>
                  </a:lnTo>
                  <a:lnTo>
                    <a:pt x="2282" y="2122"/>
                  </a:lnTo>
                  <a:lnTo>
                    <a:pt x="2288" y="2108"/>
                  </a:lnTo>
                  <a:lnTo>
                    <a:pt x="2304" y="2084"/>
                  </a:lnTo>
                  <a:lnTo>
                    <a:pt x="2308" y="2074"/>
                  </a:lnTo>
                  <a:lnTo>
                    <a:pt x="2310" y="2058"/>
                  </a:lnTo>
                  <a:lnTo>
                    <a:pt x="2312" y="2052"/>
                  </a:lnTo>
                  <a:lnTo>
                    <a:pt x="2314" y="2048"/>
                  </a:lnTo>
                  <a:lnTo>
                    <a:pt x="2320" y="2046"/>
                  </a:lnTo>
                  <a:lnTo>
                    <a:pt x="2322" y="2044"/>
                  </a:lnTo>
                  <a:lnTo>
                    <a:pt x="2324" y="2042"/>
                  </a:lnTo>
                  <a:lnTo>
                    <a:pt x="2324" y="2036"/>
                  </a:lnTo>
                  <a:lnTo>
                    <a:pt x="2322" y="2026"/>
                  </a:lnTo>
                  <a:lnTo>
                    <a:pt x="2324" y="2016"/>
                  </a:lnTo>
                  <a:lnTo>
                    <a:pt x="2326" y="2008"/>
                  </a:lnTo>
                  <a:lnTo>
                    <a:pt x="2332" y="2004"/>
                  </a:lnTo>
                  <a:lnTo>
                    <a:pt x="2338" y="2002"/>
                  </a:lnTo>
                  <a:lnTo>
                    <a:pt x="2350" y="1998"/>
                  </a:lnTo>
                  <a:lnTo>
                    <a:pt x="2354" y="1994"/>
                  </a:lnTo>
                  <a:lnTo>
                    <a:pt x="2354" y="1988"/>
                  </a:lnTo>
                  <a:lnTo>
                    <a:pt x="2352" y="1980"/>
                  </a:lnTo>
                  <a:lnTo>
                    <a:pt x="2356" y="1980"/>
                  </a:lnTo>
                  <a:lnTo>
                    <a:pt x="2360" y="1980"/>
                  </a:lnTo>
                  <a:lnTo>
                    <a:pt x="2366" y="1978"/>
                  </a:lnTo>
                  <a:lnTo>
                    <a:pt x="2372" y="1972"/>
                  </a:lnTo>
                  <a:lnTo>
                    <a:pt x="2380" y="1962"/>
                  </a:lnTo>
                  <a:lnTo>
                    <a:pt x="2388" y="1950"/>
                  </a:lnTo>
                  <a:lnTo>
                    <a:pt x="2390" y="1944"/>
                  </a:lnTo>
                  <a:lnTo>
                    <a:pt x="2394" y="1932"/>
                  </a:lnTo>
                  <a:lnTo>
                    <a:pt x="2396" y="1926"/>
                  </a:lnTo>
                  <a:lnTo>
                    <a:pt x="2400" y="1918"/>
                  </a:lnTo>
                  <a:lnTo>
                    <a:pt x="2408" y="1908"/>
                  </a:lnTo>
                  <a:lnTo>
                    <a:pt x="2422" y="1892"/>
                  </a:lnTo>
                  <a:lnTo>
                    <a:pt x="2450" y="1860"/>
                  </a:lnTo>
                  <a:lnTo>
                    <a:pt x="2470" y="1836"/>
                  </a:lnTo>
                  <a:lnTo>
                    <a:pt x="2494" y="1812"/>
                  </a:lnTo>
                  <a:lnTo>
                    <a:pt x="2532" y="1780"/>
                  </a:lnTo>
                  <a:lnTo>
                    <a:pt x="2556" y="1760"/>
                  </a:lnTo>
                  <a:lnTo>
                    <a:pt x="2580" y="1736"/>
                  </a:lnTo>
                  <a:lnTo>
                    <a:pt x="2604" y="1710"/>
                  </a:lnTo>
                  <a:lnTo>
                    <a:pt x="2626" y="1680"/>
                  </a:lnTo>
                  <a:lnTo>
                    <a:pt x="2646" y="1646"/>
                  </a:lnTo>
                  <a:lnTo>
                    <a:pt x="2666" y="1610"/>
                  </a:lnTo>
                  <a:lnTo>
                    <a:pt x="2686" y="1570"/>
                  </a:lnTo>
                  <a:lnTo>
                    <a:pt x="2702" y="1526"/>
                  </a:lnTo>
                  <a:lnTo>
                    <a:pt x="2712" y="1502"/>
                  </a:lnTo>
                  <a:lnTo>
                    <a:pt x="2722" y="1482"/>
                  </a:lnTo>
                  <a:lnTo>
                    <a:pt x="2738" y="1452"/>
                  </a:lnTo>
                  <a:lnTo>
                    <a:pt x="2750" y="1426"/>
                  </a:lnTo>
                  <a:lnTo>
                    <a:pt x="2752" y="1416"/>
                  </a:lnTo>
                  <a:lnTo>
                    <a:pt x="2754" y="1404"/>
                  </a:lnTo>
                  <a:lnTo>
                    <a:pt x="2758" y="1388"/>
                  </a:lnTo>
                  <a:lnTo>
                    <a:pt x="2762" y="1378"/>
                  </a:lnTo>
                  <a:lnTo>
                    <a:pt x="2768" y="1376"/>
                  </a:lnTo>
                  <a:lnTo>
                    <a:pt x="2772" y="1376"/>
                  </a:lnTo>
                  <a:lnTo>
                    <a:pt x="2776" y="1376"/>
                  </a:lnTo>
                  <a:lnTo>
                    <a:pt x="2770" y="13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1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1" name="Freeform 6155"/>
            <p:cNvSpPr/>
            <p:nvPr/>
          </p:nvSpPr>
          <p:spPr>
            <a:xfrm>
              <a:off x="7429320" y="1848600"/>
              <a:ext cx="1244880" cy="1630080"/>
            </a:xfrm>
            <a:custGeom>
              <a:avLst/>
              <a:gdLst>
                <a:gd name="textAreaLeft" fmla="*/ 0 w 1244880"/>
                <a:gd name="textAreaRight" fmla="*/ 1245240 w 1244880"/>
                <a:gd name="textAreaTop" fmla="*/ 0 h 1630080"/>
                <a:gd name="textAreaBottom" fmla="*/ 1630440 h 1630080"/>
              </a:gdLst>
              <a:ahLst/>
              <a:cxnLst/>
              <a:rect l="textAreaLeft" t="textAreaTop" r="textAreaRight" b="textAreaBottom"/>
              <a:pathLst>
                <a:path w="2834" h="4108">
                  <a:moveTo>
                    <a:pt x="1216" y="808"/>
                  </a:moveTo>
                  <a:lnTo>
                    <a:pt x="1216" y="808"/>
                  </a:lnTo>
                  <a:lnTo>
                    <a:pt x="1216" y="806"/>
                  </a:lnTo>
                  <a:lnTo>
                    <a:pt x="1212" y="804"/>
                  </a:lnTo>
                  <a:lnTo>
                    <a:pt x="1208" y="804"/>
                  </a:lnTo>
                  <a:lnTo>
                    <a:pt x="1206" y="804"/>
                  </a:lnTo>
                  <a:lnTo>
                    <a:pt x="1206" y="806"/>
                  </a:lnTo>
                  <a:lnTo>
                    <a:pt x="1210" y="808"/>
                  </a:lnTo>
                  <a:lnTo>
                    <a:pt x="1214" y="808"/>
                  </a:lnTo>
                  <a:lnTo>
                    <a:pt x="1216" y="808"/>
                  </a:lnTo>
                  <a:close/>
                  <a:moveTo>
                    <a:pt x="1202" y="798"/>
                  </a:moveTo>
                  <a:lnTo>
                    <a:pt x="1202" y="798"/>
                  </a:lnTo>
                  <a:lnTo>
                    <a:pt x="1198" y="798"/>
                  </a:lnTo>
                  <a:lnTo>
                    <a:pt x="1194" y="802"/>
                  </a:lnTo>
                  <a:lnTo>
                    <a:pt x="1194" y="806"/>
                  </a:lnTo>
                  <a:lnTo>
                    <a:pt x="1196" y="806"/>
                  </a:lnTo>
                  <a:lnTo>
                    <a:pt x="1200" y="806"/>
                  </a:lnTo>
                  <a:lnTo>
                    <a:pt x="1202" y="802"/>
                  </a:lnTo>
                  <a:lnTo>
                    <a:pt x="1202" y="800"/>
                  </a:lnTo>
                  <a:lnTo>
                    <a:pt x="1202" y="798"/>
                  </a:lnTo>
                  <a:close/>
                  <a:moveTo>
                    <a:pt x="1082" y="898"/>
                  </a:moveTo>
                  <a:lnTo>
                    <a:pt x="1082" y="898"/>
                  </a:lnTo>
                  <a:lnTo>
                    <a:pt x="1078" y="896"/>
                  </a:lnTo>
                  <a:lnTo>
                    <a:pt x="1074" y="900"/>
                  </a:lnTo>
                  <a:lnTo>
                    <a:pt x="1072" y="902"/>
                  </a:lnTo>
                  <a:lnTo>
                    <a:pt x="1072" y="906"/>
                  </a:lnTo>
                  <a:lnTo>
                    <a:pt x="1072" y="910"/>
                  </a:lnTo>
                  <a:lnTo>
                    <a:pt x="1066" y="914"/>
                  </a:lnTo>
                  <a:lnTo>
                    <a:pt x="1062" y="916"/>
                  </a:lnTo>
                  <a:lnTo>
                    <a:pt x="1064" y="914"/>
                  </a:lnTo>
                  <a:lnTo>
                    <a:pt x="1066" y="910"/>
                  </a:lnTo>
                  <a:lnTo>
                    <a:pt x="1064" y="908"/>
                  </a:lnTo>
                  <a:lnTo>
                    <a:pt x="1062" y="908"/>
                  </a:lnTo>
                  <a:lnTo>
                    <a:pt x="1060" y="908"/>
                  </a:lnTo>
                  <a:lnTo>
                    <a:pt x="1060" y="906"/>
                  </a:lnTo>
                  <a:lnTo>
                    <a:pt x="1062" y="902"/>
                  </a:lnTo>
                  <a:lnTo>
                    <a:pt x="1066" y="896"/>
                  </a:lnTo>
                  <a:lnTo>
                    <a:pt x="1066" y="894"/>
                  </a:lnTo>
                  <a:lnTo>
                    <a:pt x="1064" y="892"/>
                  </a:lnTo>
                  <a:lnTo>
                    <a:pt x="1058" y="892"/>
                  </a:lnTo>
                  <a:lnTo>
                    <a:pt x="1054" y="896"/>
                  </a:lnTo>
                  <a:lnTo>
                    <a:pt x="1048" y="900"/>
                  </a:lnTo>
                  <a:lnTo>
                    <a:pt x="1046" y="906"/>
                  </a:lnTo>
                  <a:lnTo>
                    <a:pt x="1046" y="912"/>
                  </a:lnTo>
                  <a:lnTo>
                    <a:pt x="1046" y="916"/>
                  </a:lnTo>
                  <a:lnTo>
                    <a:pt x="1046" y="918"/>
                  </a:lnTo>
                  <a:lnTo>
                    <a:pt x="1042" y="920"/>
                  </a:lnTo>
                  <a:lnTo>
                    <a:pt x="1036" y="922"/>
                  </a:lnTo>
                  <a:lnTo>
                    <a:pt x="1036" y="924"/>
                  </a:lnTo>
                  <a:lnTo>
                    <a:pt x="1036" y="928"/>
                  </a:lnTo>
                  <a:lnTo>
                    <a:pt x="1032" y="938"/>
                  </a:lnTo>
                  <a:lnTo>
                    <a:pt x="1030" y="942"/>
                  </a:lnTo>
                  <a:lnTo>
                    <a:pt x="1034" y="940"/>
                  </a:lnTo>
                  <a:lnTo>
                    <a:pt x="1040" y="938"/>
                  </a:lnTo>
                  <a:lnTo>
                    <a:pt x="1044" y="938"/>
                  </a:lnTo>
                  <a:lnTo>
                    <a:pt x="1048" y="940"/>
                  </a:lnTo>
                  <a:lnTo>
                    <a:pt x="1050" y="940"/>
                  </a:lnTo>
                  <a:lnTo>
                    <a:pt x="1052" y="940"/>
                  </a:lnTo>
                  <a:lnTo>
                    <a:pt x="1054" y="936"/>
                  </a:lnTo>
                  <a:lnTo>
                    <a:pt x="1056" y="934"/>
                  </a:lnTo>
                  <a:lnTo>
                    <a:pt x="1058" y="932"/>
                  </a:lnTo>
                  <a:lnTo>
                    <a:pt x="1060" y="934"/>
                  </a:lnTo>
                  <a:lnTo>
                    <a:pt x="1062" y="936"/>
                  </a:lnTo>
                  <a:lnTo>
                    <a:pt x="1064" y="936"/>
                  </a:lnTo>
                  <a:lnTo>
                    <a:pt x="1068" y="930"/>
                  </a:lnTo>
                  <a:lnTo>
                    <a:pt x="1070" y="926"/>
                  </a:lnTo>
                  <a:lnTo>
                    <a:pt x="1072" y="924"/>
                  </a:lnTo>
                  <a:lnTo>
                    <a:pt x="1076" y="920"/>
                  </a:lnTo>
                  <a:lnTo>
                    <a:pt x="1084" y="920"/>
                  </a:lnTo>
                  <a:lnTo>
                    <a:pt x="1088" y="918"/>
                  </a:lnTo>
                  <a:lnTo>
                    <a:pt x="1090" y="916"/>
                  </a:lnTo>
                  <a:lnTo>
                    <a:pt x="1090" y="914"/>
                  </a:lnTo>
                  <a:lnTo>
                    <a:pt x="1090" y="910"/>
                  </a:lnTo>
                  <a:lnTo>
                    <a:pt x="1086" y="904"/>
                  </a:lnTo>
                  <a:lnTo>
                    <a:pt x="1082" y="898"/>
                  </a:lnTo>
                  <a:close/>
                  <a:moveTo>
                    <a:pt x="1190" y="808"/>
                  </a:moveTo>
                  <a:lnTo>
                    <a:pt x="1190" y="808"/>
                  </a:lnTo>
                  <a:lnTo>
                    <a:pt x="1188" y="808"/>
                  </a:lnTo>
                  <a:lnTo>
                    <a:pt x="1186" y="808"/>
                  </a:lnTo>
                  <a:lnTo>
                    <a:pt x="1184" y="808"/>
                  </a:lnTo>
                  <a:lnTo>
                    <a:pt x="1182" y="808"/>
                  </a:lnTo>
                  <a:lnTo>
                    <a:pt x="1180" y="808"/>
                  </a:lnTo>
                  <a:lnTo>
                    <a:pt x="1178" y="810"/>
                  </a:lnTo>
                  <a:lnTo>
                    <a:pt x="1176" y="814"/>
                  </a:lnTo>
                  <a:lnTo>
                    <a:pt x="1178" y="814"/>
                  </a:lnTo>
                  <a:lnTo>
                    <a:pt x="1178" y="816"/>
                  </a:lnTo>
                  <a:lnTo>
                    <a:pt x="1184" y="814"/>
                  </a:lnTo>
                  <a:lnTo>
                    <a:pt x="1188" y="810"/>
                  </a:lnTo>
                  <a:lnTo>
                    <a:pt x="1190" y="808"/>
                  </a:lnTo>
                  <a:close/>
                  <a:moveTo>
                    <a:pt x="1400" y="746"/>
                  </a:moveTo>
                  <a:lnTo>
                    <a:pt x="1400" y="746"/>
                  </a:lnTo>
                  <a:lnTo>
                    <a:pt x="1394" y="744"/>
                  </a:lnTo>
                  <a:lnTo>
                    <a:pt x="1390" y="744"/>
                  </a:lnTo>
                  <a:lnTo>
                    <a:pt x="1388" y="744"/>
                  </a:lnTo>
                  <a:lnTo>
                    <a:pt x="1390" y="748"/>
                  </a:lnTo>
                  <a:lnTo>
                    <a:pt x="1394" y="750"/>
                  </a:lnTo>
                  <a:lnTo>
                    <a:pt x="1398" y="750"/>
                  </a:lnTo>
                  <a:lnTo>
                    <a:pt x="1400" y="748"/>
                  </a:lnTo>
                  <a:lnTo>
                    <a:pt x="1400" y="746"/>
                  </a:lnTo>
                  <a:close/>
                  <a:moveTo>
                    <a:pt x="1252" y="182"/>
                  </a:moveTo>
                  <a:lnTo>
                    <a:pt x="1252" y="182"/>
                  </a:lnTo>
                  <a:lnTo>
                    <a:pt x="1256" y="186"/>
                  </a:lnTo>
                  <a:lnTo>
                    <a:pt x="1256" y="188"/>
                  </a:lnTo>
                  <a:lnTo>
                    <a:pt x="1258" y="190"/>
                  </a:lnTo>
                  <a:lnTo>
                    <a:pt x="1258" y="192"/>
                  </a:lnTo>
                  <a:lnTo>
                    <a:pt x="1262" y="192"/>
                  </a:lnTo>
                  <a:lnTo>
                    <a:pt x="1272" y="190"/>
                  </a:lnTo>
                  <a:lnTo>
                    <a:pt x="1290" y="186"/>
                  </a:lnTo>
                  <a:lnTo>
                    <a:pt x="1306" y="186"/>
                  </a:lnTo>
                  <a:lnTo>
                    <a:pt x="1312" y="184"/>
                  </a:lnTo>
                  <a:lnTo>
                    <a:pt x="1316" y="182"/>
                  </a:lnTo>
                  <a:lnTo>
                    <a:pt x="1318" y="178"/>
                  </a:lnTo>
                  <a:lnTo>
                    <a:pt x="1318" y="172"/>
                  </a:lnTo>
                  <a:lnTo>
                    <a:pt x="1316" y="166"/>
                  </a:lnTo>
                  <a:lnTo>
                    <a:pt x="1312" y="162"/>
                  </a:lnTo>
                  <a:lnTo>
                    <a:pt x="1306" y="160"/>
                  </a:lnTo>
                  <a:lnTo>
                    <a:pt x="1300" y="158"/>
                  </a:lnTo>
                  <a:lnTo>
                    <a:pt x="1284" y="158"/>
                  </a:lnTo>
                  <a:lnTo>
                    <a:pt x="1266" y="162"/>
                  </a:lnTo>
                  <a:lnTo>
                    <a:pt x="1250" y="166"/>
                  </a:lnTo>
                  <a:lnTo>
                    <a:pt x="1238" y="168"/>
                  </a:lnTo>
                  <a:lnTo>
                    <a:pt x="1238" y="170"/>
                  </a:lnTo>
                  <a:lnTo>
                    <a:pt x="1238" y="174"/>
                  </a:lnTo>
                  <a:lnTo>
                    <a:pt x="1252" y="182"/>
                  </a:lnTo>
                  <a:close/>
                  <a:moveTo>
                    <a:pt x="1236" y="808"/>
                  </a:moveTo>
                  <a:lnTo>
                    <a:pt x="1236" y="808"/>
                  </a:lnTo>
                  <a:lnTo>
                    <a:pt x="1238" y="806"/>
                  </a:lnTo>
                  <a:lnTo>
                    <a:pt x="1236" y="804"/>
                  </a:lnTo>
                  <a:lnTo>
                    <a:pt x="1228" y="802"/>
                  </a:lnTo>
                  <a:lnTo>
                    <a:pt x="1224" y="798"/>
                  </a:lnTo>
                  <a:lnTo>
                    <a:pt x="1220" y="796"/>
                  </a:lnTo>
                  <a:lnTo>
                    <a:pt x="1216" y="794"/>
                  </a:lnTo>
                  <a:lnTo>
                    <a:pt x="1216" y="798"/>
                  </a:lnTo>
                  <a:lnTo>
                    <a:pt x="1216" y="802"/>
                  </a:lnTo>
                  <a:lnTo>
                    <a:pt x="1220" y="806"/>
                  </a:lnTo>
                  <a:lnTo>
                    <a:pt x="1228" y="810"/>
                  </a:lnTo>
                  <a:lnTo>
                    <a:pt x="1236" y="808"/>
                  </a:lnTo>
                  <a:close/>
                  <a:moveTo>
                    <a:pt x="902" y="108"/>
                  </a:moveTo>
                  <a:lnTo>
                    <a:pt x="902" y="108"/>
                  </a:lnTo>
                  <a:lnTo>
                    <a:pt x="902" y="114"/>
                  </a:lnTo>
                  <a:lnTo>
                    <a:pt x="904" y="120"/>
                  </a:lnTo>
                  <a:lnTo>
                    <a:pt x="906" y="124"/>
                  </a:lnTo>
                  <a:lnTo>
                    <a:pt x="910" y="126"/>
                  </a:lnTo>
                  <a:lnTo>
                    <a:pt x="912" y="128"/>
                  </a:lnTo>
                  <a:lnTo>
                    <a:pt x="910" y="128"/>
                  </a:lnTo>
                  <a:lnTo>
                    <a:pt x="900" y="130"/>
                  </a:lnTo>
                  <a:lnTo>
                    <a:pt x="886" y="130"/>
                  </a:lnTo>
                  <a:lnTo>
                    <a:pt x="884" y="132"/>
                  </a:lnTo>
                  <a:lnTo>
                    <a:pt x="886" y="136"/>
                  </a:lnTo>
                  <a:lnTo>
                    <a:pt x="898" y="148"/>
                  </a:lnTo>
                  <a:lnTo>
                    <a:pt x="922" y="172"/>
                  </a:lnTo>
                  <a:lnTo>
                    <a:pt x="936" y="184"/>
                  </a:lnTo>
                  <a:lnTo>
                    <a:pt x="948" y="192"/>
                  </a:lnTo>
                  <a:lnTo>
                    <a:pt x="960" y="194"/>
                  </a:lnTo>
                  <a:lnTo>
                    <a:pt x="970" y="192"/>
                  </a:lnTo>
                  <a:lnTo>
                    <a:pt x="980" y="188"/>
                  </a:lnTo>
                  <a:lnTo>
                    <a:pt x="990" y="182"/>
                  </a:lnTo>
                  <a:lnTo>
                    <a:pt x="1018" y="164"/>
                  </a:lnTo>
                  <a:lnTo>
                    <a:pt x="1038" y="152"/>
                  </a:lnTo>
                  <a:lnTo>
                    <a:pt x="1040" y="152"/>
                  </a:lnTo>
                  <a:lnTo>
                    <a:pt x="1042" y="154"/>
                  </a:lnTo>
                  <a:lnTo>
                    <a:pt x="1042" y="158"/>
                  </a:lnTo>
                  <a:lnTo>
                    <a:pt x="1048" y="160"/>
                  </a:lnTo>
                  <a:lnTo>
                    <a:pt x="1056" y="164"/>
                  </a:lnTo>
                  <a:lnTo>
                    <a:pt x="1072" y="166"/>
                  </a:lnTo>
                  <a:lnTo>
                    <a:pt x="1088" y="168"/>
                  </a:lnTo>
                  <a:lnTo>
                    <a:pt x="1096" y="170"/>
                  </a:lnTo>
                  <a:lnTo>
                    <a:pt x="1094" y="172"/>
                  </a:lnTo>
                  <a:lnTo>
                    <a:pt x="1088" y="176"/>
                  </a:lnTo>
                  <a:lnTo>
                    <a:pt x="1058" y="186"/>
                  </a:lnTo>
                  <a:lnTo>
                    <a:pt x="1014" y="198"/>
                  </a:lnTo>
                  <a:lnTo>
                    <a:pt x="994" y="206"/>
                  </a:lnTo>
                  <a:lnTo>
                    <a:pt x="980" y="210"/>
                  </a:lnTo>
                  <a:lnTo>
                    <a:pt x="972" y="216"/>
                  </a:lnTo>
                  <a:lnTo>
                    <a:pt x="970" y="218"/>
                  </a:lnTo>
                  <a:lnTo>
                    <a:pt x="970" y="220"/>
                  </a:lnTo>
                  <a:lnTo>
                    <a:pt x="976" y="222"/>
                  </a:lnTo>
                  <a:lnTo>
                    <a:pt x="988" y="224"/>
                  </a:lnTo>
                  <a:lnTo>
                    <a:pt x="1008" y="224"/>
                  </a:lnTo>
                  <a:lnTo>
                    <a:pt x="1034" y="222"/>
                  </a:lnTo>
                  <a:lnTo>
                    <a:pt x="1058" y="220"/>
                  </a:lnTo>
                  <a:lnTo>
                    <a:pt x="1072" y="220"/>
                  </a:lnTo>
                  <a:lnTo>
                    <a:pt x="1074" y="222"/>
                  </a:lnTo>
                  <a:lnTo>
                    <a:pt x="1076" y="222"/>
                  </a:lnTo>
                  <a:lnTo>
                    <a:pt x="1072" y="226"/>
                  </a:lnTo>
                  <a:lnTo>
                    <a:pt x="1064" y="232"/>
                  </a:lnTo>
                  <a:lnTo>
                    <a:pt x="1050" y="236"/>
                  </a:lnTo>
                  <a:lnTo>
                    <a:pt x="1036" y="242"/>
                  </a:lnTo>
                  <a:lnTo>
                    <a:pt x="1018" y="244"/>
                  </a:lnTo>
                  <a:lnTo>
                    <a:pt x="994" y="250"/>
                  </a:lnTo>
                  <a:lnTo>
                    <a:pt x="988" y="252"/>
                  </a:lnTo>
                  <a:lnTo>
                    <a:pt x="984" y="256"/>
                  </a:lnTo>
                  <a:lnTo>
                    <a:pt x="986" y="260"/>
                  </a:lnTo>
                  <a:lnTo>
                    <a:pt x="990" y="264"/>
                  </a:lnTo>
                  <a:lnTo>
                    <a:pt x="1014" y="274"/>
                  </a:lnTo>
                  <a:lnTo>
                    <a:pt x="1028" y="280"/>
                  </a:lnTo>
                  <a:lnTo>
                    <a:pt x="1036" y="286"/>
                  </a:lnTo>
                  <a:lnTo>
                    <a:pt x="1048" y="296"/>
                  </a:lnTo>
                  <a:lnTo>
                    <a:pt x="1052" y="302"/>
                  </a:lnTo>
                  <a:lnTo>
                    <a:pt x="1060" y="308"/>
                  </a:lnTo>
                  <a:lnTo>
                    <a:pt x="1072" y="312"/>
                  </a:lnTo>
                  <a:lnTo>
                    <a:pt x="1090" y="318"/>
                  </a:lnTo>
                  <a:lnTo>
                    <a:pt x="1098" y="320"/>
                  </a:lnTo>
                  <a:lnTo>
                    <a:pt x="1104" y="320"/>
                  </a:lnTo>
                  <a:lnTo>
                    <a:pt x="1110" y="318"/>
                  </a:lnTo>
                  <a:lnTo>
                    <a:pt x="1114" y="316"/>
                  </a:lnTo>
                  <a:lnTo>
                    <a:pt x="1116" y="312"/>
                  </a:lnTo>
                  <a:lnTo>
                    <a:pt x="1116" y="306"/>
                  </a:lnTo>
                  <a:lnTo>
                    <a:pt x="1118" y="294"/>
                  </a:lnTo>
                  <a:lnTo>
                    <a:pt x="1120" y="282"/>
                  </a:lnTo>
                  <a:lnTo>
                    <a:pt x="1124" y="268"/>
                  </a:lnTo>
                  <a:lnTo>
                    <a:pt x="1128" y="262"/>
                  </a:lnTo>
                  <a:lnTo>
                    <a:pt x="1132" y="256"/>
                  </a:lnTo>
                  <a:lnTo>
                    <a:pt x="1138" y="252"/>
                  </a:lnTo>
                  <a:lnTo>
                    <a:pt x="1146" y="248"/>
                  </a:lnTo>
                  <a:lnTo>
                    <a:pt x="1160" y="242"/>
                  </a:lnTo>
                  <a:lnTo>
                    <a:pt x="1166" y="236"/>
                  </a:lnTo>
                  <a:lnTo>
                    <a:pt x="1166" y="230"/>
                  </a:lnTo>
                  <a:lnTo>
                    <a:pt x="1164" y="224"/>
                  </a:lnTo>
                  <a:lnTo>
                    <a:pt x="1162" y="218"/>
                  </a:lnTo>
                  <a:lnTo>
                    <a:pt x="1162" y="214"/>
                  </a:lnTo>
                  <a:lnTo>
                    <a:pt x="1162" y="212"/>
                  </a:lnTo>
                  <a:lnTo>
                    <a:pt x="1166" y="208"/>
                  </a:lnTo>
                  <a:lnTo>
                    <a:pt x="1176" y="204"/>
                  </a:lnTo>
                  <a:lnTo>
                    <a:pt x="1182" y="202"/>
                  </a:lnTo>
                  <a:lnTo>
                    <a:pt x="1188" y="200"/>
                  </a:lnTo>
                  <a:lnTo>
                    <a:pt x="1190" y="196"/>
                  </a:lnTo>
                  <a:lnTo>
                    <a:pt x="1192" y="192"/>
                  </a:lnTo>
                  <a:lnTo>
                    <a:pt x="1194" y="186"/>
                  </a:lnTo>
                  <a:lnTo>
                    <a:pt x="1194" y="178"/>
                  </a:lnTo>
                  <a:lnTo>
                    <a:pt x="1196" y="170"/>
                  </a:lnTo>
                  <a:lnTo>
                    <a:pt x="1198" y="166"/>
                  </a:lnTo>
                  <a:lnTo>
                    <a:pt x="1202" y="164"/>
                  </a:lnTo>
                  <a:lnTo>
                    <a:pt x="1206" y="160"/>
                  </a:lnTo>
                  <a:lnTo>
                    <a:pt x="1212" y="158"/>
                  </a:lnTo>
                  <a:lnTo>
                    <a:pt x="1234" y="156"/>
                  </a:lnTo>
                  <a:lnTo>
                    <a:pt x="1272" y="152"/>
                  </a:lnTo>
                  <a:lnTo>
                    <a:pt x="1284" y="148"/>
                  </a:lnTo>
                  <a:lnTo>
                    <a:pt x="1290" y="146"/>
                  </a:lnTo>
                  <a:lnTo>
                    <a:pt x="1290" y="144"/>
                  </a:lnTo>
                  <a:lnTo>
                    <a:pt x="1290" y="142"/>
                  </a:lnTo>
                  <a:lnTo>
                    <a:pt x="1284" y="138"/>
                  </a:lnTo>
                  <a:lnTo>
                    <a:pt x="1274" y="136"/>
                  </a:lnTo>
                  <a:lnTo>
                    <a:pt x="1260" y="130"/>
                  </a:lnTo>
                  <a:lnTo>
                    <a:pt x="1244" y="126"/>
                  </a:lnTo>
                  <a:lnTo>
                    <a:pt x="1236" y="124"/>
                  </a:lnTo>
                  <a:lnTo>
                    <a:pt x="1226" y="118"/>
                  </a:lnTo>
                  <a:lnTo>
                    <a:pt x="1224" y="116"/>
                  </a:lnTo>
                  <a:lnTo>
                    <a:pt x="1220" y="114"/>
                  </a:lnTo>
                  <a:lnTo>
                    <a:pt x="1202" y="114"/>
                  </a:lnTo>
                  <a:lnTo>
                    <a:pt x="1190" y="112"/>
                  </a:lnTo>
                  <a:lnTo>
                    <a:pt x="1186" y="110"/>
                  </a:lnTo>
                  <a:lnTo>
                    <a:pt x="1184" y="106"/>
                  </a:lnTo>
                  <a:lnTo>
                    <a:pt x="1182" y="102"/>
                  </a:lnTo>
                  <a:lnTo>
                    <a:pt x="1182" y="96"/>
                  </a:lnTo>
                  <a:lnTo>
                    <a:pt x="1182" y="90"/>
                  </a:lnTo>
                  <a:lnTo>
                    <a:pt x="1178" y="84"/>
                  </a:lnTo>
                  <a:lnTo>
                    <a:pt x="1170" y="78"/>
                  </a:lnTo>
                  <a:lnTo>
                    <a:pt x="1162" y="74"/>
                  </a:lnTo>
                  <a:lnTo>
                    <a:pt x="1156" y="76"/>
                  </a:lnTo>
                  <a:lnTo>
                    <a:pt x="1152" y="82"/>
                  </a:lnTo>
                  <a:lnTo>
                    <a:pt x="1148" y="88"/>
                  </a:lnTo>
                  <a:lnTo>
                    <a:pt x="1144" y="96"/>
                  </a:lnTo>
                  <a:lnTo>
                    <a:pt x="1144" y="98"/>
                  </a:lnTo>
                  <a:lnTo>
                    <a:pt x="1142" y="94"/>
                  </a:lnTo>
                  <a:lnTo>
                    <a:pt x="1140" y="84"/>
                  </a:lnTo>
                  <a:lnTo>
                    <a:pt x="1140" y="78"/>
                  </a:lnTo>
                  <a:lnTo>
                    <a:pt x="1142" y="74"/>
                  </a:lnTo>
                  <a:lnTo>
                    <a:pt x="1144" y="70"/>
                  </a:lnTo>
                  <a:lnTo>
                    <a:pt x="1150" y="66"/>
                  </a:lnTo>
                  <a:lnTo>
                    <a:pt x="1152" y="64"/>
                  </a:lnTo>
                  <a:lnTo>
                    <a:pt x="1132" y="54"/>
                  </a:lnTo>
                  <a:lnTo>
                    <a:pt x="1124" y="50"/>
                  </a:lnTo>
                  <a:lnTo>
                    <a:pt x="1108" y="50"/>
                  </a:lnTo>
                  <a:lnTo>
                    <a:pt x="1100" y="50"/>
                  </a:lnTo>
                  <a:lnTo>
                    <a:pt x="1092" y="48"/>
                  </a:lnTo>
                  <a:lnTo>
                    <a:pt x="1084" y="42"/>
                  </a:lnTo>
                  <a:lnTo>
                    <a:pt x="1080" y="40"/>
                  </a:lnTo>
                  <a:lnTo>
                    <a:pt x="1076" y="40"/>
                  </a:lnTo>
                  <a:lnTo>
                    <a:pt x="1070" y="40"/>
                  </a:lnTo>
                  <a:lnTo>
                    <a:pt x="1062" y="44"/>
                  </a:lnTo>
                  <a:lnTo>
                    <a:pt x="1058" y="48"/>
                  </a:lnTo>
                  <a:lnTo>
                    <a:pt x="1056" y="54"/>
                  </a:lnTo>
                  <a:lnTo>
                    <a:pt x="1054" y="58"/>
                  </a:lnTo>
                  <a:lnTo>
                    <a:pt x="1056" y="66"/>
                  </a:lnTo>
                  <a:lnTo>
                    <a:pt x="1060" y="80"/>
                  </a:lnTo>
                  <a:lnTo>
                    <a:pt x="1068" y="94"/>
                  </a:lnTo>
                  <a:lnTo>
                    <a:pt x="1084" y="120"/>
                  </a:lnTo>
                  <a:lnTo>
                    <a:pt x="1086" y="130"/>
                  </a:lnTo>
                  <a:lnTo>
                    <a:pt x="1086" y="132"/>
                  </a:lnTo>
                  <a:lnTo>
                    <a:pt x="1084" y="132"/>
                  </a:lnTo>
                  <a:lnTo>
                    <a:pt x="1080" y="132"/>
                  </a:lnTo>
                  <a:lnTo>
                    <a:pt x="1076" y="130"/>
                  </a:lnTo>
                  <a:lnTo>
                    <a:pt x="1068" y="122"/>
                  </a:lnTo>
                  <a:lnTo>
                    <a:pt x="1048" y="96"/>
                  </a:lnTo>
                  <a:lnTo>
                    <a:pt x="1036" y="82"/>
                  </a:lnTo>
                  <a:lnTo>
                    <a:pt x="1026" y="72"/>
                  </a:lnTo>
                  <a:lnTo>
                    <a:pt x="1020" y="68"/>
                  </a:lnTo>
                  <a:lnTo>
                    <a:pt x="1014" y="66"/>
                  </a:lnTo>
                  <a:lnTo>
                    <a:pt x="1008" y="64"/>
                  </a:lnTo>
                  <a:lnTo>
                    <a:pt x="1004" y="66"/>
                  </a:lnTo>
                  <a:lnTo>
                    <a:pt x="998" y="68"/>
                  </a:lnTo>
                  <a:lnTo>
                    <a:pt x="994" y="70"/>
                  </a:lnTo>
                  <a:lnTo>
                    <a:pt x="990" y="78"/>
                  </a:lnTo>
                  <a:lnTo>
                    <a:pt x="988" y="88"/>
                  </a:lnTo>
                  <a:lnTo>
                    <a:pt x="986" y="96"/>
                  </a:lnTo>
                  <a:lnTo>
                    <a:pt x="986" y="108"/>
                  </a:lnTo>
                  <a:lnTo>
                    <a:pt x="984" y="106"/>
                  </a:lnTo>
                  <a:lnTo>
                    <a:pt x="980" y="100"/>
                  </a:lnTo>
                  <a:lnTo>
                    <a:pt x="974" y="90"/>
                  </a:lnTo>
                  <a:lnTo>
                    <a:pt x="968" y="84"/>
                  </a:lnTo>
                  <a:lnTo>
                    <a:pt x="960" y="80"/>
                  </a:lnTo>
                  <a:lnTo>
                    <a:pt x="954" y="78"/>
                  </a:lnTo>
                  <a:lnTo>
                    <a:pt x="950" y="76"/>
                  </a:lnTo>
                  <a:lnTo>
                    <a:pt x="948" y="76"/>
                  </a:lnTo>
                  <a:lnTo>
                    <a:pt x="960" y="72"/>
                  </a:lnTo>
                  <a:lnTo>
                    <a:pt x="972" y="70"/>
                  </a:lnTo>
                  <a:lnTo>
                    <a:pt x="978" y="66"/>
                  </a:lnTo>
                  <a:lnTo>
                    <a:pt x="984" y="62"/>
                  </a:lnTo>
                  <a:lnTo>
                    <a:pt x="984" y="60"/>
                  </a:lnTo>
                  <a:lnTo>
                    <a:pt x="982" y="56"/>
                  </a:lnTo>
                  <a:lnTo>
                    <a:pt x="978" y="56"/>
                  </a:lnTo>
                  <a:lnTo>
                    <a:pt x="970" y="56"/>
                  </a:lnTo>
                  <a:lnTo>
                    <a:pt x="958" y="60"/>
                  </a:lnTo>
                  <a:lnTo>
                    <a:pt x="946" y="62"/>
                  </a:lnTo>
                  <a:lnTo>
                    <a:pt x="938" y="62"/>
                  </a:lnTo>
                  <a:lnTo>
                    <a:pt x="934" y="62"/>
                  </a:lnTo>
                  <a:lnTo>
                    <a:pt x="930" y="58"/>
                  </a:lnTo>
                  <a:lnTo>
                    <a:pt x="928" y="56"/>
                  </a:lnTo>
                  <a:lnTo>
                    <a:pt x="926" y="56"/>
                  </a:lnTo>
                  <a:lnTo>
                    <a:pt x="922" y="58"/>
                  </a:lnTo>
                  <a:lnTo>
                    <a:pt x="916" y="60"/>
                  </a:lnTo>
                  <a:lnTo>
                    <a:pt x="908" y="64"/>
                  </a:lnTo>
                  <a:lnTo>
                    <a:pt x="904" y="64"/>
                  </a:lnTo>
                  <a:lnTo>
                    <a:pt x="902" y="64"/>
                  </a:lnTo>
                  <a:lnTo>
                    <a:pt x="900" y="60"/>
                  </a:lnTo>
                  <a:lnTo>
                    <a:pt x="896" y="58"/>
                  </a:lnTo>
                  <a:lnTo>
                    <a:pt x="892" y="58"/>
                  </a:lnTo>
                  <a:lnTo>
                    <a:pt x="884" y="60"/>
                  </a:lnTo>
                  <a:lnTo>
                    <a:pt x="874" y="64"/>
                  </a:lnTo>
                  <a:lnTo>
                    <a:pt x="862" y="72"/>
                  </a:lnTo>
                  <a:lnTo>
                    <a:pt x="856" y="78"/>
                  </a:lnTo>
                  <a:lnTo>
                    <a:pt x="854" y="82"/>
                  </a:lnTo>
                  <a:lnTo>
                    <a:pt x="854" y="88"/>
                  </a:lnTo>
                  <a:lnTo>
                    <a:pt x="858" y="92"/>
                  </a:lnTo>
                  <a:lnTo>
                    <a:pt x="862" y="98"/>
                  </a:lnTo>
                  <a:lnTo>
                    <a:pt x="872" y="112"/>
                  </a:lnTo>
                  <a:lnTo>
                    <a:pt x="878" y="116"/>
                  </a:lnTo>
                  <a:lnTo>
                    <a:pt x="884" y="118"/>
                  </a:lnTo>
                  <a:lnTo>
                    <a:pt x="890" y="114"/>
                  </a:lnTo>
                  <a:lnTo>
                    <a:pt x="894" y="110"/>
                  </a:lnTo>
                  <a:lnTo>
                    <a:pt x="902" y="104"/>
                  </a:lnTo>
                  <a:lnTo>
                    <a:pt x="902" y="108"/>
                  </a:lnTo>
                  <a:close/>
                  <a:moveTo>
                    <a:pt x="1272" y="818"/>
                  </a:moveTo>
                  <a:lnTo>
                    <a:pt x="1272" y="818"/>
                  </a:lnTo>
                  <a:lnTo>
                    <a:pt x="1272" y="816"/>
                  </a:lnTo>
                  <a:lnTo>
                    <a:pt x="1270" y="814"/>
                  </a:lnTo>
                  <a:lnTo>
                    <a:pt x="1266" y="812"/>
                  </a:lnTo>
                  <a:lnTo>
                    <a:pt x="1264" y="814"/>
                  </a:lnTo>
                  <a:lnTo>
                    <a:pt x="1264" y="818"/>
                  </a:lnTo>
                  <a:lnTo>
                    <a:pt x="1264" y="820"/>
                  </a:lnTo>
                  <a:lnTo>
                    <a:pt x="1272" y="818"/>
                  </a:lnTo>
                  <a:close/>
                  <a:moveTo>
                    <a:pt x="1168" y="848"/>
                  </a:moveTo>
                  <a:lnTo>
                    <a:pt x="1168" y="848"/>
                  </a:lnTo>
                  <a:lnTo>
                    <a:pt x="1176" y="848"/>
                  </a:lnTo>
                  <a:lnTo>
                    <a:pt x="1180" y="848"/>
                  </a:lnTo>
                  <a:lnTo>
                    <a:pt x="1182" y="844"/>
                  </a:lnTo>
                  <a:lnTo>
                    <a:pt x="1184" y="840"/>
                  </a:lnTo>
                  <a:lnTo>
                    <a:pt x="1190" y="836"/>
                  </a:lnTo>
                  <a:lnTo>
                    <a:pt x="1192" y="834"/>
                  </a:lnTo>
                  <a:lnTo>
                    <a:pt x="1192" y="832"/>
                  </a:lnTo>
                  <a:lnTo>
                    <a:pt x="1192" y="830"/>
                  </a:lnTo>
                  <a:lnTo>
                    <a:pt x="1188" y="828"/>
                  </a:lnTo>
                  <a:lnTo>
                    <a:pt x="1182" y="826"/>
                  </a:lnTo>
                  <a:lnTo>
                    <a:pt x="1180" y="826"/>
                  </a:lnTo>
                  <a:lnTo>
                    <a:pt x="1180" y="828"/>
                  </a:lnTo>
                  <a:lnTo>
                    <a:pt x="1176" y="830"/>
                  </a:lnTo>
                  <a:lnTo>
                    <a:pt x="1174" y="830"/>
                  </a:lnTo>
                  <a:lnTo>
                    <a:pt x="1172" y="832"/>
                  </a:lnTo>
                  <a:lnTo>
                    <a:pt x="1170" y="832"/>
                  </a:lnTo>
                  <a:lnTo>
                    <a:pt x="1166" y="832"/>
                  </a:lnTo>
                  <a:lnTo>
                    <a:pt x="1164" y="832"/>
                  </a:lnTo>
                  <a:lnTo>
                    <a:pt x="1162" y="834"/>
                  </a:lnTo>
                  <a:lnTo>
                    <a:pt x="1162" y="838"/>
                  </a:lnTo>
                  <a:lnTo>
                    <a:pt x="1160" y="842"/>
                  </a:lnTo>
                  <a:lnTo>
                    <a:pt x="1156" y="842"/>
                  </a:lnTo>
                  <a:lnTo>
                    <a:pt x="1154" y="842"/>
                  </a:lnTo>
                  <a:lnTo>
                    <a:pt x="1152" y="844"/>
                  </a:lnTo>
                  <a:lnTo>
                    <a:pt x="1152" y="846"/>
                  </a:lnTo>
                  <a:lnTo>
                    <a:pt x="1154" y="848"/>
                  </a:lnTo>
                  <a:lnTo>
                    <a:pt x="1168" y="848"/>
                  </a:lnTo>
                  <a:close/>
                  <a:moveTo>
                    <a:pt x="1214" y="822"/>
                  </a:moveTo>
                  <a:lnTo>
                    <a:pt x="1214" y="822"/>
                  </a:lnTo>
                  <a:lnTo>
                    <a:pt x="1218" y="816"/>
                  </a:lnTo>
                  <a:lnTo>
                    <a:pt x="1218" y="814"/>
                  </a:lnTo>
                  <a:lnTo>
                    <a:pt x="1216" y="814"/>
                  </a:lnTo>
                  <a:lnTo>
                    <a:pt x="1212" y="812"/>
                  </a:lnTo>
                  <a:lnTo>
                    <a:pt x="1208" y="814"/>
                  </a:lnTo>
                  <a:lnTo>
                    <a:pt x="1206" y="814"/>
                  </a:lnTo>
                  <a:lnTo>
                    <a:pt x="1202" y="812"/>
                  </a:lnTo>
                  <a:lnTo>
                    <a:pt x="1198" y="810"/>
                  </a:lnTo>
                  <a:lnTo>
                    <a:pt x="1196" y="812"/>
                  </a:lnTo>
                  <a:lnTo>
                    <a:pt x="1192" y="814"/>
                  </a:lnTo>
                  <a:lnTo>
                    <a:pt x="1190" y="814"/>
                  </a:lnTo>
                  <a:lnTo>
                    <a:pt x="1188" y="814"/>
                  </a:lnTo>
                  <a:lnTo>
                    <a:pt x="1188" y="816"/>
                  </a:lnTo>
                  <a:lnTo>
                    <a:pt x="1184" y="820"/>
                  </a:lnTo>
                  <a:lnTo>
                    <a:pt x="1182" y="822"/>
                  </a:lnTo>
                  <a:lnTo>
                    <a:pt x="1184" y="824"/>
                  </a:lnTo>
                  <a:lnTo>
                    <a:pt x="1190" y="824"/>
                  </a:lnTo>
                  <a:lnTo>
                    <a:pt x="1196" y="828"/>
                  </a:lnTo>
                  <a:lnTo>
                    <a:pt x="1200" y="830"/>
                  </a:lnTo>
                  <a:lnTo>
                    <a:pt x="1204" y="830"/>
                  </a:lnTo>
                  <a:lnTo>
                    <a:pt x="1214" y="822"/>
                  </a:lnTo>
                  <a:close/>
                  <a:moveTo>
                    <a:pt x="1352" y="792"/>
                  </a:moveTo>
                  <a:lnTo>
                    <a:pt x="1352" y="792"/>
                  </a:lnTo>
                  <a:lnTo>
                    <a:pt x="1348" y="790"/>
                  </a:lnTo>
                  <a:lnTo>
                    <a:pt x="1344" y="788"/>
                  </a:lnTo>
                  <a:lnTo>
                    <a:pt x="1338" y="788"/>
                  </a:lnTo>
                  <a:lnTo>
                    <a:pt x="1330" y="790"/>
                  </a:lnTo>
                  <a:lnTo>
                    <a:pt x="1328" y="792"/>
                  </a:lnTo>
                  <a:lnTo>
                    <a:pt x="1330" y="794"/>
                  </a:lnTo>
                  <a:lnTo>
                    <a:pt x="1340" y="798"/>
                  </a:lnTo>
                  <a:lnTo>
                    <a:pt x="1350" y="796"/>
                  </a:lnTo>
                  <a:lnTo>
                    <a:pt x="1352" y="796"/>
                  </a:lnTo>
                  <a:lnTo>
                    <a:pt x="1352" y="792"/>
                  </a:lnTo>
                  <a:close/>
                  <a:moveTo>
                    <a:pt x="1326" y="780"/>
                  </a:moveTo>
                  <a:lnTo>
                    <a:pt x="1326" y="780"/>
                  </a:lnTo>
                  <a:lnTo>
                    <a:pt x="1330" y="778"/>
                  </a:lnTo>
                  <a:lnTo>
                    <a:pt x="1334" y="776"/>
                  </a:lnTo>
                  <a:lnTo>
                    <a:pt x="1338" y="776"/>
                  </a:lnTo>
                  <a:lnTo>
                    <a:pt x="1342" y="776"/>
                  </a:lnTo>
                  <a:lnTo>
                    <a:pt x="1346" y="778"/>
                  </a:lnTo>
                  <a:lnTo>
                    <a:pt x="1350" y="776"/>
                  </a:lnTo>
                  <a:lnTo>
                    <a:pt x="1364" y="766"/>
                  </a:lnTo>
                  <a:lnTo>
                    <a:pt x="1372" y="760"/>
                  </a:lnTo>
                  <a:lnTo>
                    <a:pt x="1372" y="758"/>
                  </a:lnTo>
                  <a:lnTo>
                    <a:pt x="1372" y="756"/>
                  </a:lnTo>
                  <a:lnTo>
                    <a:pt x="1368" y="756"/>
                  </a:lnTo>
                  <a:lnTo>
                    <a:pt x="1362" y="756"/>
                  </a:lnTo>
                  <a:lnTo>
                    <a:pt x="1356" y="758"/>
                  </a:lnTo>
                  <a:lnTo>
                    <a:pt x="1358" y="760"/>
                  </a:lnTo>
                  <a:lnTo>
                    <a:pt x="1358" y="762"/>
                  </a:lnTo>
                  <a:lnTo>
                    <a:pt x="1356" y="764"/>
                  </a:lnTo>
                  <a:lnTo>
                    <a:pt x="1350" y="762"/>
                  </a:lnTo>
                  <a:lnTo>
                    <a:pt x="1348" y="762"/>
                  </a:lnTo>
                  <a:lnTo>
                    <a:pt x="1346" y="762"/>
                  </a:lnTo>
                  <a:lnTo>
                    <a:pt x="1342" y="766"/>
                  </a:lnTo>
                  <a:lnTo>
                    <a:pt x="1342" y="770"/>
                  </a:lnTo>
                  <a:lnTo>
                    <a:pt x="1340" y="768"/>
                  </a:lnTo>
                  <a:lnTo>
                    <a:pt x="1338" y="766"/>
                  </a:lnTo>
                  <a:lnTo>
                    <a:pt x="1332" y="766"/>
                  </a:lnTo>
                  <a:lnTo>
                    <a:pt x="1318" y="770"/>
                  </a:lnTo>
                  <a:lnTo>
                    <a:pt x="1314" y="774"/>
                  </a:lnTo>
                  <a:lnTo>
                    <a:pt x="1318" y="776"/>
                  </a:lnTo>
                  <a:lnTo>
                    <a:pt x="1320" y="776"/>
                  </a:lnTo>
                  <a:lnTo>
                    <a:pt x="1322" y="778"/>
                  </a:lnTo>
                  <a:lnTo>
                    <a:pt x="1320" y="780"/>
                  </a:lnTo>
                  <a:lnTo>
                    <a:pt x="1326" y="780"/>
                  </a:lnTo>
                  <a:close/>
                  <a:moveTo>
                    <a:pt x="1414" y="220"/>
                  </a:moveTo>
                  <a:lnTo>
                    <a:pt x="1414" y="220"/>
                  </a:lnTo>
                  <a:lnTo>
                    <a:pt x="1408" y="216"/>
                  </a:lnTo>
                  <a:lnTo>
                    <a:pt x="1402" y="216"/>
                  </a:lnTo>
                  <a:lnTo>
                    <a:pt x="1392" y="218"/>
                  </a:lnTo>
                  <a:lnTo>
                    <a:pt x="1388" y="220"/>
                  </a:lnTo>
                  <a:lnTo>
                    <a:pt x="1382" y="220"/>
                  </a:lnTo>
                  <a:lnTo>
                    <a:pt x="1374" y="218"/>
                  </a:lnTo>
                  <a:lnTo>
                    <a:pt x="1364" y="214"/>
                  </a:lnTo>
                  <a:lnTo>
                    <a:pt x="1356" y="208"/>
                  </a:lnTo>
                  <a:lnTo>
                    <a:pt x="1354" y="204"/>
                  </a:lnTo>
                  <a:lnTo>
                    <a:pt x="1356" y="200"/>
                  </a:lnTo>
                  <a:lnTo>
                    <a:pt x="1360" y="198"/>
                  </a:lnTo>
                  <a:lnTo>
                    <a:pt x="1370" y="194"/>
                  </a:lnTo>
                  <a:lnTo>
                    <a:pt x="1370" y="192"/>
                  </a:lnTo>
                  <a:lnTo>
                    <a:pt x="1366" y="190"/>
                  </a:lnTo>
                  <a:lnTo>
                    <a:pt x="1354" y="188"/>
                  </a:lnTo>
                  <a:lnTo>
                    <a:pt x="1336" y="188"/>
                  </a:lnTo>
                  <a:lnTo>
                    <a:pt x="1316" y="188"/>
                  </a:lnTo>
                  <a:lnTo>
                    <a:pt x="1296" y="190"/>
                  </a:lnTo>
                  <a:lnTo>
                    <a:pt x="1280" y="194"/>
                  </a:lnTo>
                  <a:lnTo>
                    <a:pt x="1274" y="196"/>
                  </a:lnTo>
                  <a:lnTo>
                    <a:pt x="1270" y="198"/>
                  </a:lnTo>
                  <a:lnTo>
                    <a:pt x="1270" y="202"/>
                  </a:lnTo>
                  <a:lnTo>
                    <a:pt x="1272" y="204"/>
                  </a:lnTo>
                  <a:lnTo>
                    <a:pt x="1276" y="208"/>
                  </a:lnTo>
                  <a:lnTo>
                    <a:pt x="1286" y="212"/>
                  </a:lnTo>
                  <a:lnTo>
                    <a:pt x="1292" y="214"/>
                  </a:lnTo>
                  <a:lnTo>
                    <a:pt x="1292" y="216"/>
                  </a:lnTo>
                  <a:lnTo>
                    <a:pt x="1292" y="218"/>
                  </a:lnTo>
                  <a:lnTo>
                    <a:pt x="1286" y="224"/>
                  </a:lnTo>
                  <a:lnTo>
                    <a:pt x="1272" y="236"/>
                  </a:lnTo>
                  <a:lnTo>
                    <a:pt x="1264" y="242"/>
                  </a:lnTo>
                  <a:lnTo>
                    <a:pt x="1262" y="246"/>
                  </a:lnTo>
                  <a:lnTo>
                    <a:pt x="1264" y="248"/>
                  </a:lnTo>
                  <a:lnTo>
                    <a:pt x="1270" y="250"/>
                  </a:lnTo>
                  <a:lnTo>
                    <a:pt x="1288" y="250"/>
                  </a:lnTo>
                  <a:lnTo>
                    <a:pt x="1314" y="246"/>
                  </a:lnTo>
                  <a:lnTo>
                    <a:pt x="1324" y="248"/>
                  </a:lnTo>
                  <a:lnTo>
                    <a:pt x="1328" y="248"/>
                  </a:lnTo>
                  <a:lnTo>
                    <a:pt x="1328" y="250"/>
                  </a:lnTo>
                  <a:lnTo>
                    <a:pt x="1328" y="256"/>
                  </a:lnTo>
                  <a:lnTo>
                    <a:pt x="1328" y="260"/>
                  </a:lnTo>
                  <a:lnTo>
                    <a:pt x="1326" y="264"/>
                  </a:lnTo>
                  <a:lnTo>
                    <a:pt x="1326" y="266"/>
                  </a:lnTo>
                  <a:lnTo>
                    <a:pt x="1328" y="266"/>
                  </a:lnTo>
                  <a:lnTo>
                    <a:pt x="1336" y="266"/>
                  </a:lnTo>
                  <a:lnTo>
                    <a:pt x="1350" y="260"/>
                  </a:lnTo>
                  <a:lnTo>
                    <a:pt x="1376" y="250"/>
                  </a:lnTo>
                  <a:lnTo>
                    <a:pt x="1402" y="238"/>
                  </a:lnTo>
                  <a:lnTo>
                    <a:pt x="1412" y="234"/>
                  </a:lnTo>
                  <a:lnTo>
                    <a:pt x="1418" y="228"/>
                  </a:lnTo>
                  <a:lnTo>
                    <a:pt x="1420" y="226"/>
                  </a:lnTo>
                  <a:lnTo>
                    <a:pt x="1420" y="224"/>
                  </a:lnTo>
                  <a:lnTo>
                    <a:pt x="1418" y="222"/>
                  </a:lnTo>
                  <a:lnTo>
                    <a:pt x="1414" y="220"/>
                  </a:lnTo>
                  <a:close/>
                  <a:moveTo>
                    <a:pt x="1370" y="792"/>
                  </a:moveTo>
                  <a:lnTo>
                    <a:pt x="1370" y="792"/>
                  </a:lnTo>
                  <a:lnTo>
                    <a:pt x="1378" y="782"/>
                  </a:lnTo>
                  <a:lnTo>
                    <a:pt x="1380" y="776"/>
                  </a:lnTo>
                  <a:lnTo>
                    <a:pt x="1378" y="774"/>
                  </a:lnTo>
                  <a:lnTo>
                    <a:pt x="1376" y="772"/>
                  </a:lnTo>
                  <a:lnTo>
                    <a:pt x="1372" y="770"/>
                  </a:lnTo>
                  <a:lnTo>
                    <a:pt x="1370" y="774"/>
                  </a:lnTo>
                  <a:lnTo>
                    <a:pt x="1362" y="776"/>
                  </a:lnTo>
                  <a:lnTo>
                    <a:pt x="1354" y="780"/>
                  </a:lnTo>
                  <a:lnTo>
                    <a:pt x="1350" y="784"/>
                  </a:lnTo>
                  <a:lnTo>
                    <a:pt x="1350" y="786"/>
                  </a:lnTo>
                  <a:lnTo>
                    <a:pt x="1350" y="788"/>
                  </a:lnTo>
                  <a:lnTo>
                    <a:pt x="1356" y="792"/>
                  </a:lnTo>
                  <a:lnTo>
                    <a:pt x="1364" y="794"/>
                  </a:lnTo>
                  <a:lnTo>
                    <a:pt x="1366" y="794"/>
                  </a:lnTo>
                  <a:lnTo>
                    <a:pt x="1370" y="792"/>
                  </a:lnTo>
                  <a:close/>
                  <a:moveTo>
                    <a:pt x="1388" y="762"/>
                  </a:moveTo>
                  <a:lnTo>
                    <a:pt x="1388" y="762"/>
                  </a:lnTo>
                  <a:lnTo>
                    <a:pt x="1384" y="762"/>
                  </a:lnTo>
                  <a:lnTo>
                    <a:pt x="1380" y="764"/>
                  </a:lnTo>
                  <a:lnTo>
                    <a:pt x="1380" y="766"/>
                  </a:lnTo>
                  <a:lnTo>
                    <a:pt x="1380" y="770"/>
                  </a:lnTo>
                  <a:lnTo>
                    <a:pt x="1384" y="776"/>
                  </a:lnTo>
                  <a:lnTo>
                    <a:pt x="1386" y="778"/>
                  </a:lnTo>
                  <a:lnTo>
                    <a:pt x="1388" y="778"/>
                  </a:lnTo>
                  <a:lnTo>
                    <a:pt x="1394" y="776"/>
                  </a:lnTo>
                  <a:lnTo>
                    <a:pt x="1396" y="772"/>
                  </a:lnTo>
                  <a:lnTo>
                    <a:pt x="1396" y="770"/>
                  </a:lnTo>
                  <a:lnTo>
                    <a:pt x="1396" y="766"/>
                  </a:lnTo>
                  <a:lnTo>
                    <a:pt x="1392" y="764"/>
                  </a:lnTo>
                  <a:lnTo>
                    <a:pt x="1388" y="762"/>
                  </a:lnTo>
                  <a:close/>
                  <a:moveTo>
                    <a:pt x="1264" y="804"/>
                  </a:moveTo>
                  <a:lnTo>
                    <a:pt x="1264" y="804"/>
                  </a:lnTo>
                  <a:lnTo>
                    <a:pt x="1264" y="800"/>
                  </a:lnTo>
                  <a:lnTo>
                    <a:pt x="1262" y="798"/>
                  </a:lnTo>
                  <a:lnTo>
                    <a:pt x="1258" y="798"/>
                  </a:lnTo>
                  <a:lnTo>
                    <a:pt x="1252" y="802"/>
                  </a:lnTo>
                  <a:lnTo>
                    <a:pt x="1248" y="804"/>
                  </a:lnTo>
                  <a:lnTo>
                    <a:pt x="1248" y="808"/>
                  </a:lnTo>
                  <a:lnTo>
                    <a:pt x="1250" y="810"/>
                  </a:lnTo>
                  <a:lnTo>
                    <a:pt x="1254" y="812"/>
                  </a:lnTo>
                  <a:lnTo>
                    <a:pt x="1260" y="814"/>
                  </a:lnTo>
                  <a:lnTo>
                    <a:pt x="1262" y="812"/>
                  </a:lnTo>
                  <a:lnTo>
                    <a:pt x="1264" y="804"/>
                  </a:lnTo>
                  <a:close/>
                  <a:moveTo>
                    <a:pt x="1102" y="904"/>
                  </a:moveTo>
                  <a:lnTo>
                    <a:pt x="1102" y="904"/>
                  </a:lnTo>
                  <a:lnTo>
                    <a:pt x="1102" y="908"/>
                  </a:lnTo>
                  <a:lnTo>
                    <a:pt x="1104" y="908"/>
                  </a:lnTo>
                  <a:lnTo>
                    <a:pt x="1112" y="908"/>
                  </a:lnTo>
                  <a:lnTo>
                    <a:pt x="1114" y="906"/>
                  </a:lnTo>
                  <a:lnTo>
                    <a:pt x="1112" y="902"/>
                  </a:lnTo>
                  <a:lnTo>
                    <a:pt x="1106" y="902"/>
                  </a:lnTo>
                  <a:lnTo>
                    <a:pt x="1104" y="902"/>
                  </a:lnTo>
                  <a:lnTo>
                    <a:pt x="1102" y="904"/>
                  </a:lnTo>
                  <a:close/>
                  <a:moveTo>
                    <a:pt x="1116" y="898"/>
                  </a:moveTo>
                  <a:lnTo>
                    <a:pt x="1116" y="898"/>
                  </a:lnTo>
                  <a:lnTo>
                    <a:pt x="1120" y="900"/>
                  </a:lnTo>
                  <a:lnTo>
                    <a:pt x="1122" y="898"/>
                  </a:lnTo>
                  <a:lnTo>
                    <a:pt x="1124" y="896"/>
                  </a:lnTo>
                  <a:lnTo>
                    <a:pt x="1124" y="894"/>
                  </a:lnTo>
                  <a:lnTo>
                    <a:pt x="1120" y="892"/>
                  </a:lnTo>
                  <a:lnTo>
                    <a:pt x="1116" y="894"/>
                  </a:lnTo>
                  <a:lnTo>
                    <a:pt x="1114" y="896"/>
                  </a:lnTo>
                  <a:lnTo>
                    <a:pt x="1116" y="898"/>
                  </a:lnTo>
                  <a:close/>
                  <a:moveTo>
                    <a:pt x="1150" y="850"/>
                  </a:moveTo>
                  <a:lnTo>
                    <a:pt x="1150" y="850"/>
                  </a:lnTo>
                  <a:lnTo>
                    <a:pt x="1148" y="850"/>
                  </a:lnTo>
                  <a:lnTo>
                    <a:pt x="1148" y="848"/>
                  </a:lnTo>
                  <a:lnTo>
                    <a:pt x="1146" y="846"/>
                  </a:lnTo>
                  <a:lnTo>
                    <a:pt x="1144" y="846"/>
                  </a:lnTo>
                  <a:lnTo>
                    <a:pt x="1142" y="848"/>
                  </a:lnTo>
                  <a:lnTo>
                    <a:pt x="1140" y="846"/>
                  </a:lnTo>
                  <a:lnTo>
                    <a:pt x="1138" y="844"/>
                  </a:lnTo>
                  <a:lnTo>
                    <a:pt x="1136" y="846"/>
                  </a:lnTo>
                  <a:lnTo>
                    <a:pt x="1136" y="848"/>
                  </a:lnTo>
                  <a:lnTo>
                    <a:pt x="1132" y="848"/>
                  </a:lnTo>
                  <a:lnTo>
                    <a:pt x="1130" y="846"/>
                  </a:lnTo>
                  <a:lnTo>
                    <a:pt x="1130" y="850"/>
                  </a:lnTo>
                  <a:lnTo>
                    <a:pt x="1130" y="852"/>
                  </a:lnTo>
                  <a:lnTo>
                    <a:pt x="1128" y="850"/>
                  </a:lnTo>
                  <a:lnTo>
                    <a:pt x="1124" y="850"/>
                  </a:lnTo>
                  <a:lnTo>
                    <a:pt x="1120" y="850"/>
                  </a:lnTo>
                  <a:lnTo>
                    <a:pt x="1118" y="854"/>
                  </a:lnTo>
                  <a:lnTo>
                    <a:pt x="1120" y="856"/>
                  </a:lnTo>
                  <a:lnTo>
                    <a:pt x="1124" y="856"/>
                  </a:lnTo>
                  <a:lnTo>
                    <a:pt x="1124" y="858"/>
                  </a:lnTo>
                  <a:lnTo>
                    <a:pt x="1120" y="860"/>
                  </a:lnTo>
                  <a:lnTo>
                    <a:pt x="1114" y="860"/>
                  </a:lnTo>
                  <a:lnTo>
                    <a:pt x="1108" y="860"/>
                  </a:lnTo>
                  <a:lnTo>
                    <a:pt x="1108" y="862"/>
                  </a:lnTo>
                  <a:lnTo>
                    <a:pt x="1110" y="862"/>
                  </a:lnTo>
                  <a:lnTo>
                    <a:pt x="1110" y="864"/>
                  </a:lnTo>
                  <a:lnTo>
                    <a:pt x="1108" y="866"/>
                  </a:lnTo>
                  <a:lnTo>
                    <a:pt x="1106" y="866"/>
                  </a:lnTo>
                  <a:lnTo>
                    <a:pt x="1108" y="868"/>
                  </a:lnTo>
                  <a:lnTo>
                    <a:pt x="1110" y="870"/>
                  </a:lnTo>
                  <a:lnTo>
                    <a:pt x="1108" y="870"/>
                  </a:lnTo>
                  <a:lnTo>
                    <a:pt x="1108" y="872"/>
                  </a:lnTo>
                  <a:lnTo>
                    <a:pt x="1108" y="874"/>
                  </a:lnTo>
                  <a:lnTo>
                    <a:pt x="1108" y="876"/>
                  </a:lnTo>
                  <a:lnTo>
                    <a:pt x="1108" y="878"/>
                  </a:lnTo>
                  <a:lnTo>
                    <a:pt x="1106" y="880"/>
                  </a:lnTo>
                  <a:lnTo>
                    <a:pt x="1104" y="882"/>
                  </a:lnTo>
                  <a:lnTo>
                    <a:pt x="1108" y="884"/>
                  </a:lnTo>
                  <a:lnTo>
                    <a:pt x="1114" y="884"/>
                  </a:lnTo>
                  <a:lnTo>
                    <a:pt x="1114" y="886"/>
                  </a:lnTo>
                  <a:lnTo>
                    <a:pt x="1114" y="888"/>
                  </a:lnTo>
                  <a:lnTo>
                    <a:pt x="1116" y="888"/>
                  </a:lnTo>
                  <a:lnTo>
                    <a:pt x="1120" y="884"/>
                  </a:lnTo>
                  <a:lnTo>
                    <a:pt x="1122" y="880"/>
                  </a:lnTo>
                  <a:lnTo>
                    <a:pt x="1126" y="876"/>
                  </a:lnTo>
                  <a:lnTo>
                    <a:pt x="1130" y="874"/>
                  </a:lnTo>
                  <a:lnTo>
                    <a:pt x="1132" y="876"/>
                  </a:lnTo>
                  <a:lnTo>
                    <a:pt x="1132" y="878"/>
                  </a:lnTo>
                  <a:lnTo>
                    <a:pt x="1134" y="878"/>
                  </a:lnTo>
                  <a:lnTo>
                    <a:pt x="1142" y="878"/>
                  </a:lnTo>
                  <a:lnTo>
                    <a:pt x="1146" y="876"/>
                  </a:lnTo>
                  <a:lnTo>
                    <a:pt x="1148" y="874"/>
                  </a:lnTo>
                  <a:lnTo>
                    <a:pt x="1146" y="870"/>
                  </a:lnTo>
                  <a:lnTo>
                    <a:pt x="1146" y="866"/>
                  </a:lnTo>
                  <a:lnTo>
                    <a:pt x="1148" y="864"/>
                  </a:lnTo>
                  <a:lnTo>
                    <a:pt x="1150" y="862"/>
                  </a:lnTo>
                  <a:lnTo>
                    <a:pt x="1150" y="860"/>
                  </a:lnTo>
                  <a:lnTo>
                    <a:pt x="1152" y="852"/>
                  </a:lnTo>
                  <a:lnTo>
                    <a:pt x="1152" y="850"/>
                  </a:lnTo>
                  <a:lnTo>
                    <a:pt x="1150" y="850"/>
                  </a:lnTo>
                  <a:close/>
                  <a:moveTo>
                    <a:pt x="1254" y="830"/>
                  </a:moveTo>
                  <a:lnTo>
                    <a:pt x="1254" y="830"/>
                  </a:lnTo>
                  <a:lnTo>
                    <a:pt x="1260" y="826"/>
                  </a:lnTo>
                  <a:lnTo>
                    <a:pt x="1262" y="824"/>
                  </a:lnTo>
                  <a:lnTo>
                    <a:pt x="1260" y="820"/>
                  </a:lnTo>
                  <a:lnTo>
                    <a:pt x="1258" y="822"/>
                  </a:lnTo>
                  <a:lnTo>
                    <a:pt x="1256" y="826"/>
                  </a:lnTo>
                  <a:lnTo>
                    <a:pt x="1254" y="830"/>
                  </a:lnTo>
                  <a:close/>
                  <a:moveTo>
                    <a:pt x="1226" y="818"/>
                  </a:moveTo>
                  <a:lnTo>
                    <a:pt x="1226" y="818"/>
                  </a:lnTo>
                  <a:lnTo>
                    <a:pt x="1222" y="818"/>
                  </a:lnTo>
                  <a:lnTo>
                    <a:pt x="1218" y="820"/>
                  </a:lnTo>
                  <a:lnTo>
                    <a:pt x="1214" y="826"/>
                  </a:lnTo>
                  <a:lnTo>
                    <a:pt x="1216" y="826"/>
                  </a:lnTo>
                  <a:lnTo>
                    <a:pt x="1220" y="824"/>
                  </a:lnTo>
                  <a:lnTo>
                    <a:pt x="1224" y="822"/>
                  </a:lnTo>
                  <a:lnTo>
                    <a:pt x="1226" y="818"/>
                  </a:lnTo>
                  <a:close/>
                  <a:moveTo>
                    <a:pt x="1074" y="928"/>
                  </a:moveTo>
                  <a:lnTo>
                    <a:pt x="1074" y="928"/>
                  </a:lnTo>
                  <a:lnTo>
                    <a:pt x="1074" y="930"/>
                  </a:lnTo>
                  <a:lnTo>
                    <a:pt x="1074" y="932"/>
                  </a:lnTo>
                  <a:lnTo>
                    <a:pt x="1078" y="932"/>
                  </a:lnTo>
                  <a:lnTo>
                    <a:pt x="1082" y="930"/>
                  </a:lnTo>
                  <a:lnTo>
                    <a:pt x="1084" y="926"/>
                  </a:lnTo>
                  <a:lnTo>
                    <a:pt x="1084" y="924"/>
                  </a:lnTo>
                  <a:lnTo>
                    <a:pt x="1080" y="924"/>
                  </a:lnTo>
                  <a:lnTo>
                    <a:pt x="1076" y="924"/>
                  </a:lnTo>
                  <a:lnTo>
                    <a:pt x="1074" y="928"/>
                  </a:lnTo>
                  <a:close/>
                  <a:moveTo>
                    <a:pt x="772" y="1274"/>
                  </a:moveTo>
                  <a:lnTo>
                    <a:pt x="772" y="1274"/>
                  </a:lnTo>
                  <a:lnTo>
                    <a:pt x="784" y="1270"/>
                  </a:lnTo>
                  <a:lnTo>
                    <a:pt x="788" y="1270"/>
                  </a:lnTo>
                  <a:lnTo>
                    <a:pt x="790" y="1268"/>
                  </a:lnTo>
                  <a:lnTo>
                    <a:pt x="790" y="1266"/>
                  </a:lnTo>
                  <a:lnTo>
                    <a:pt x="788" y="1264"/>
                  </a:lnTo>
                  <a:lnTo>
                    <a:pt x="786" y="1264"/>
                  </a:lnTo>
                  <a:lnTo>
                    <a:pt x="784" y="1262"/>
                  </a:lnTo>
                  <a:lnTo>
                    <a:pt x="784" y="1260"/>
                  </a:lnTo>
                  <a:lnTo>
                    <a:pt x="778" y="1262"/>
                  </a:lnTo>
                  <a:lnTo>
                    <a:pt x="768" y="1266"/>
                  </a:lnTo>
                  <a:lnTo>
                    <a:pt x="760" y="1268"/>
                  </a:lnTo>
                  <a:lnTo>
                    <a:pt x="758" y="1270"/>
                  </a:lnTo>
                  <a:lnTo>
                    <a:pt x="756" y="1274"/>
                  </a:lnTo>
                  <a:lnTo>
                    <a:pt x="758" y="1276"/>
                  </a:lnTo>
                  <a:lnTo>
                    <a:pt x="760" y="1276"/>
                  </a:lnTo>
                  <a:lnTo>
                    <a:pt x="772" y="1274"/>
                  </a:lnTo>
                  <a:close/>
                  <a:moveTo>
                    <a:pt x="776" y="1258"/>
                  </a:moveTo>
                  <a:lnTo>
                    <a:pt x="776" y="1258"/>
                  </a:lnTo>
                  <a:lnTo>
                    <a:pt x="780" y="1256"/>
                  </a:lnTo>
                  <a:lnTo>
                    <a:pt x="778" y="1252"/>
                  </a:lnTo>
                  <a:lnTo>
                    <a:pt x="776" y="1250"/>
                  </a:lnTo>
                  <a:lnTo>
                    <a:pt x="774" y="1252"/>
                  </a:lnTo>
                  <a:lnTo>
                    <a:pt x="772" y="1254"/>
                  </a:lnTo>
                  <a:lnTo>
                    <a:pt x="764" y="1256"/>
                  </a:lnTo>
                  <a:lnTo>
                    <a:pt x="760" y="1258"/>
                  </a:lnTo>
                  <a:lnTo>
                    <a:pt x="758" y="1258"/>
                  </a:lnTo>
                  <a:lnTo>
                    <a:pt x="758" y="1260"/>
                  </a:lnTo>
                  <a:lnTo>
                    <a:pt x="764" y="1260"/>
                  </a:lnTo>
                  <a:lnTo>
                    <a:pt x="776" y="1258"/>
                  </a:lnTo>
                  <a:close/>
                  <a:moveTo>
                    <a:pt x="892" y="180"/>
                  </a:moveTo>
                  <a:lnTo>
                    <a:pt x="892" y="180"/>
                  </a:lnTo>
                  <a:lnTo>
                    <a:pt x="904" y="186"/>
                  </a:lnTo>
                  <a:lnTo>
                    <a:pt x="912" y="188"/>
                  </a:lnTo>
                  <a:lnTo>
                    <a:pt x="912" y="186"/>
                  </a:lnTo>
                  <a:lnTo>
                    <a:pt x="910" y="182"/>
                  </a:lnTo>
                  <a:lnTo>
                    <a:pt x="906" y="176"/>
                  </a:lnTo>
                  <a:lnTo>
                    <a:pt x="900" y="170"/>
                  </a:lnTo>
                  <a:lnTo>
                    <a:pt x="894" y="164"/>
                  </a:lnTo>
                  <a:lnTo>
                    <a:pt x="888" y="164"/>
                  </a:lnTo>
                  <a:lnTo>
                    <a:pt x="882" y="162"/>
                  </a:lnTo>
                  <a:lnTo>
                    <a:pt x="878" y="158"/>
                  </a:lnTo>
                  <a:lnTo>
                    <a:pt x="870" y="144"/>
                  </a:lnTo>
                  <a:lnTo>
                    <a:pt x="866" y="138"/>
                  </a:lnTo>
                  <a:lnTo>
                    <a:pt x="860" y="134"/>
                  </a:lnTo>
                  <a:lnTo>
                    <a:pt x="856" y="132"/>
                  </a:lnTo>
                  <a:lnTo>
                    <a:pt x="850" y="132"/>
                  </a:lnTo>
                  <a:lnTo>
                    <a:pt x="846" y="136"/>
                  </a:lnTo>
                  <a:lnTo>
                    <a:pt x="846" y="142"/>
                  </a:lnTo>
                  <a:lnTo>
                    <a:pt x="860" y="164"/>
                  </a:lnTo>
                  <a:lnTo>
                    <a:pt x="866" y="174"/>
                  </a:lnTo>
                  <a:lnTo>
                    <a:pt x="868" y="174"/>
                  </a:lnTo>
                  <a:lnTo>
                    <a:pt x="870" y="174"/>
                  </a:lnTo>
                  <a:lnTo>
                    <a:pt x="872" y="172"/>
                  </a:lnTo>
                  <a:lnTo>
                    <a:pt x="876" y="172"/>
                  </a:lnTo>
                  <a:lnTo>
                    <a:pt x="884" y="174"/>
                  </a:lnTo>
                  <a:lnTo>
                    <a:pt x="892" y="180"/>
                  </a:lnTo>
                  <a:close/>
                  <a:moveTo>
                    <a:pt x="1006" y="948"/>
                  </a:moveTo>
                  <a:lnTo>
                    <a:pt x="1006" y="948"/>
                  </a:lnTo>
                  <a:lnTo>
                    <a:pt x="1016" y="944"/>
                  </a:lnTo>
                  <a:lnTo>
                    <a:pt x="1026" y="934"/>
                  </a:lnTo>
                  <a:lnTo>
                    <a:pt x="1030" y="932"/>
                  </a:lnTo>
                  <a:lnTo>
                    <a:pt x="1030" y="930"/>
                  </a:lnTo>
                  <a:lnTo>
                    <a:pt x="1026" y="930"/>
                  </a:lnTo>
                  <a:lnTo>
                    <a:pt x="1018" y="930"/>
                  </a:lnTo>
                  <a:lnTo>
                    <a:pt x="1008" y="932"/>
                  </a:lnTo>
                  <a:lnTo>
                    <a:pt x="1004" y="934"/>
                  </a:lnTo>
                  <a:lnTo>
                    <a:pt x="1006" y="936"/>
                  </a:lnTo>
                  <a:lnTo>
                    <a:pt x="1006" y="938"/>
                  </a:lnTo>
                  <a:lnTo>
                    <a:pt x="1002" y="938"/>
                  </a:lnTo>
                  <a:lnTo>
                    <a:pt x="998" y="938"/>
                  </a:lnTo>
                  <a:lnTo>
                    <a:pt x="998" y="940"/>
                  </a:lnTo>
                  <a:lnTo>
                    <a:pt x="1000" y="942"/>
                  </a:lnTo>
                  <a:lnTo>
                    <a:pt x="998" y="946"/>
                  </a:lnTo>
                  <a:lnTo>
                    <a:pt x="996" y="948"/>
                  </a:lnTo>
                  <a:lnTo>
                    <a:pt x="1000" y="948"/>
                  </a:lnTo>
                  <a:lnTo>
                    <a:pt x="1006" y="948"/>
                  </a:lnTo>
                  <a:close/>
                  <a:moveTo>
                    <a:pt x="1028" y="900"/>
                  </a:moveTo>
                  <a:lnTo>
                    <a:pt x="1028" y="900"/>
                  </a:lnTo>
                  <a:lnTo>
                    <a:pt x="1024" y="900"/>
                  </a:lnTo>
                  <a:lnTo>
                    <a:pt x="1022" y="902"/>
                  </a:lnTo>
                  <a:lnTo>
                    <a:pt x="1022" y="904"/>
                  </a:lnTo>
                  <a:lnTo>
                    <a:pt x="1018" y="906"/>
                  </a:lnTo>
                  <a:lnTo>
                    <a:pt x="1016" y="904"/>
                  </a:lnTo>
                  <a:lnTo>
                    <a:pt x="1014" y="902"/>
                  </a:lnTo>
                  <a:lnTo>
                    <a:pt x="1012" y="902"/>
                  </a:lnTo>
                  <a:lnTo>
                    <a:pt x="1010" y="904"/>
                  </a:lnTo>
                  <a:lnTo>
                    <a:pt x="1008" y="904"/>
                  </a:lnTo>
                  <a:lnTo>
                    <a:pt x="1006" y="904"/>
                  </a:lnTo>
                  <a:lnTo>
                    <a:pt x="1004" y="906"/>
                  </a:lnTo>
                  <a:lnTo>
                    <a:pt x="1004" y="910"/>
                  </a:lnTo>
                  <a:lnTo>
                    <a:pt x="1002" y="912"/>
                  </a:lnTo>
                  <a:lnTo>
                    <a:pt x="1002" y="914"/>
                  </a:lnTo>
                  <a:lnTo>
                    <a:pt x="1004" y="916"/>
                  </a:lnTo>
                  <a:lnTo>
                    <a:pt x="1008" y="918"/>
                  </a:lnTo>
                  <a:lnTo>
                    <a:pt x="1012" y="916"/>
                  </a:lnTo>
                  <a:lnTo>
                    <a:pt x="1016" y="914"/>
                  </a:lnTo>
                  <a:lnTo>
                    <a:pt x="1026" y="910"/>
                  </a:lnTo>
                  <a:lnTo>
                    <a:pt x="1030" y="910"/>
                  </a:lnTo>
                  <a:lnTo>
                    <a:pt x="1026" y="914"/>
                  </a:lnTo>
                  <a:lnTo>
                    <a:pt x="1020" y="918"/>
                  </a:lnTo>
                  <a:lnTo>
                    <a:pt x="1020" y="920"/>
                  </a:lnTo>
                  <a:lnTo>
                    <a:pt x="1030" y="918"/>
                  </a:lnTo>
                  <a:lnTo>
                    <a:pt x="1040" y="916"/>
                  </a:lnTo>
                  <a:lnTo>
                    <a:pt x="1042" y="914"/>
                  </a:lnTo>
                  <a:lnTo>
                    <a:pt x="1042" y="912"/>
                  </a:lnTo>
                  <a:lnTo>
                    <a:pt x="1042" y="910"/>
                  </a:lnTo>
                  <a:lnTo>
                    <a:pt x="1040" y="906"/>
                  </a:lnTo>
                  <a:lnTo>
                    <a:pt x="1040" y="904"/>
                  </a:lnTo>
                  <a:lnTo>
                    <a:pt x="1042" y="902"/>
                  </a:lnTo>
                  <a:lnTo>
                    <a:pt x="1042" y="900"/>
                  </a:lnTo>
                  <a:lnTo>
                    <a:pt x="1038" y="896"/>
                  </a:lnTo>
                  <a:lnTo>
                    <a:pt x="1034" y="890"/>
                  </a:lnTo>
                  <a:lnTo>
                    <a:pt x="1032" y="890"/>
                  </a:lnTo>
                  <a:lnTo>
                    <a:pt x="1030" y="890"/>
                  </a:lnTo>
                  <a:lnTo>
                    <a:pt x="1028" y="890"/>
                  </a:lnTo>
                  <a:lnTo>
                    <a:pt x="1028" y="892"/>
                  </a:lnTo>
                  <a:lnTo>
                    <a:pt x="1030" y="896"/>
                  </a:lnTo>
                  <a:lnTo>
                    <a:pt x="1032" y="900"/>
                  </a:lnTo>
                  <a:lnTo>
                    <a:pt x="1028" y="900"/>
                  </a:lnTo>
                  <a:close/>
                  <a:moveTo>
                    <a:pt x="996" y="942"/>
                  </a:moveTo>
                  <a:lnTo>
                    <a:pt x="996" y="942"/>
                  </a:lnTo>
                  <a:lnTo>
                    <a:pt x="996" y="940"/>
                  </a:lnTo>
                  <a:lnTo>
                    <a:pt x="994" y="938"/>
                  </a:lnTo>
                  <a:lnTo>
                    <a:pt x="990" y="938"/>
                  </a:lnTo>
                  <a:lnTo>
                    <a:pt x="988" y="938"/>
                  </a:lnTo>
                  <a:lnTo>
                    <a:pt x="990" y="940"/>
                  </a:lnTo>
                  <a:lnTo>
                    <a:pt x="992" y="942"/>
                  </a:lnTo>
                  <a:lnTo>
                    <a:pt x="994" y="942"/>
                  </a:lnTo>
                  <a:lnTo>
                    <a:pt x="996" y="942"/>
                  </a:lnTo>
                  <a:close/>
                  <a:moveTo>
                    <a:pt x="942" y="966"/>
                  </a:moveTo>
                  <a:lnTo>
                    <a:pt x="942" y="966"/>
                  </a:lnTo>
                  <a:lnTo>
                    <a:pt x="940" y="974"/>
                  </a:lnTo>
                  <a:lnTo>
                    <a:pt x="946" y="970"/>
                  </a:lnTo>
                  <a:lnTo>
                    <a:pt x="948" y="968"/>
                  </a:lnTo>
                  <a:lnTo>
                    <a:pt x="950" y="964"/>
                  </a:lnTo>
                  <a:lnTo>
                    <a:pt x="950" y="958"/>
                  </a:lnTo>
                  <a:lnTo>
                    <a:pt x="950" y="956"/>
                  </a:lnTo>
                  <a:lnTo>
                    <a:pt x="948" y="956"/>
                  </a:lnTo>
                  <a:lnTo>
                    <a:pt x="942" y="966"/>
                  </a:lnTo>
                  <a:close/>
                  <a:moveTo>
                    <a:pt x="970" y="956"/>
                  </a:moveTo>
                  <a:lnTo>
                    <a:pt x="970" y="956"/>
                  </a:lnTo>
                  <a:lnTo>
                    <a:pt x="972" y="956"/>
                  </a:lnTo>
                  <a:lnTo>
                    <a:pt x="974" y="956"/>
                  </a:lnTo>
                  <a:lnTo>
                    <a:pt x="976" y="956"/>
                  </a:lnTo>
                  <a:lnTo>
                    <a:pt x="978" y="954"/>
                  </a:lnTo>
                  <a:lnTo>
                    <a:pt x="982" y="952"/>
                  </a:lnTo>
                  <a:lnTo>
                    <a:pt x="984" y="950"/>
                  </a:lnTo>
                  <a:lnTo>
                    <a:pt x="988" y="946"/>
                  </a:lnTo>
                  <a:lnTo>
                    <a:pt x="992" y="946"/>
                  </a:lnTo>
                  <a:lnTo>
                    <a:pt x="990" y="944"/>
                  </a:lnTo>
                  <a:lnTo>
                    <a:pt x="980" y="942"/>
                  </a:lnTo>
                  <a:lnTo>
                    <a:pt x="976" y="940"/>
                  </a:lnTo>
                  <a:lnTo>
                    <a:pt x="972" y="942"/>
                  </a:lnTo>
                  <a:lnTo>
                    <a:pt x="970" y="944"/>
                  </a:lnTo>
                  <a:lnTo>
                    <a:pt x="966" y="948"/>
                  </a:lnTo>
                  <a:lnTo>
                    <a:pt x="966" y="952"/>
                  </a:lnTo>
                  <a:lnTo>
                    <a:pt x="966" y="954"/>
                  </a:lnTo>
                  <a:lnTo>
                    <a:pt x="964" y="956"/>
                  </a:lnTo>
                  <a:lnTo>
                    <a:pt x="966" y="958"/>
                  </a:lnTo>
                  <a:lnTo>
                    <a:pt x="968" y="958"/>
                  </a:lnTo>
                  <a:lnTo>
                    <a:pt x="970" y="956"/>
                  </a:lnTo>
                  <a:close/>
                  <a:moveTo>
                    <a:pt x="958" y="954"/>
                  </a:moveTo>
                  <a:lnTo>
                    <a:pt x="958" y="954"/>
                  </a:lnTo>
                  <a:lnTo>
                    <a:pt x="958" y="956"/>
                  </a:lnTo>
                  <a:lnTo>
                    <a:pt x="956" y="956"/>
                  </a:lnTo>
                  <a:lnTo>
                    <a:pt x="954" y="956"/>
                  </a:lnTo>
                  <a:lnTo>
                    <a:pt x="954" y="960"/>
                  </a:lnTo>
                  <a:lnTo>
                    <a:pt x="956" y="962"/>
                  </a:lnTo>
                  <a:lnTo>
                    <a:pt x="962" y="958"/>
                  </a:lnTo>
                  <a:lnTo>
                    <a:pt x="964" y="954"/>
                  </a:lnTo>
                  <a:lnTo>
                    <a:pt x="962" y="950"/>
                  </a:lnTo>
                  <a:lnTo>
                    <a:pt x="960" y="950"/>
                  </a:lnTo>
                  <a:lnTo>
                    <a:pt x="958" y="954"/>
                  </a:lnTo>
                  <a:close/>
                  <a:moveTo>
                    <a:pt x="1028" y="966"/>
                  </a:moveTo>
                  <a:lnTo>
                    <a:pt x="1028" y="966"/>
                  </a:lnTo>
                  <a:lnTo>
                    <a:pt x="1032" y="966"/>
                  </a:lnTo>
                  <a:lnTo>
                    <a:pt x="1034" y="964"/>
                  </a:lnTo>
                  <a:lnTo>
                    <a:pt x="1030" y="962"/>
                  </a:lnTo>
                  <a:lnTo>
                    <a:pt x="1028" y="962"/>
                  </a:lnTo>
                  <a:lnTo>
                    <a:pt x="1026" y="964"/>
                  </a:lnTo>
                  <a:lnTo>
                    <a:pt x="1026" y="966"/>
                  </a:lnTo>
                  <a:lnTo>
                    <a:pt x="1028" y="966"/>
                  </a:lnTo>
                  <a:close/>
                  <a:moveTo>
                    <a:pt x="1078" y="890"/>
                  </a:moveTo>
                  <a:lnTo>
                    <a:pt x="1078" y="890"/>
                  </a:lnTo>
                  <a:lnTo>
                    <a:pt x="1080" y="892"/>
                  </a:lnTo>
                  <a:lnTo>
                    <a:pt x="1082" y="894"/>
                  </a:lnTo>
                  <a:lnTo>
                    <a:pt x="1088" y="896"/>
                  </a:lnTo>
                  <a:lnTo>
                    <a:pt x="1092" y="896"/>
                  </a:lnTo>
                  <a:lnTo>
                    <a:pt x="1092" y="894"/>
                  </a:lnTo>
                  <a:lnTo>
                    <a:pt x="1088" y="892"/>
                  </a:lnTo>
                  <a:lnTo>
                    <a:pt x="1082" y="890"/>
                  </a:lnTo>
                  <a:lnTo>
                    <a:pt x="1078" y="890"/>
                  </a:lnTo>
                  <a:close/>
                  <a:moveTo>
                    <a:pt x="1054" y="890"/>
                  </a:moveTo>
                  <a:lnTo>
                    <a:pt x="1054" y="890"/>
                  </a:lnTo>
                  <a:lnTo>
                    <a:pt x="1060" y="890"/>
                  </a:lnTo>
                  <a:lnTo>
                    <a:pt x="1062" y="888"/>
                  </a:lnTo>
                  <a:lnTo>
                    <a:pt x="1068" y="878"/>
                  </a:lnTo>
                  <a:lnTo>
                    <a:pt x="1072" y="872"/>
                  </a:lnTo>
                  <a:lnTo>
                    <a:pt x="1074" y="868"/>
                  </a:lnTo>
                  <a:lnTo>
                    <a:pt x="1072" y="868"/>
                  </a:lnTo>
                  <a:lnTo>
                    <a:pt x="1066" y="870"/>
                  </a:lnTo>
                  <a:lnTo>
                    <a:pt x="1054" y="878"/>
                  </a:lnTo>
                  <a:lnTo>
                    <a:pt x="1050" y="882"/>
                  </a:lnTo>
                  <a:lnTo>
                    <a:pt x="1046" y="890"/>
                  </a:lnTo>
                  <a:lnTo>
                    <a:pt x="1044" y="894"/>
                  </a:lnTo>
                  <a:lnTo>
                    <a:pt x="1044" y="896"/>
                  </a:lnTo>
                  <a:lnTo>
                    <a:pt x="1046" y="898"/>
                  </a:lnTo>
                  <a:lnTo>
                    <a:pt x="1048" y="898"/>
                  </a:lnTo>
                  <a:lnTo>
                    <a:pt x="1048" y="894"/>
                  </a:lnTo>
                  <a:lnTo>
                    <a:pt x="1050" y="892"/>
                  </a:lnTo>
                  <a:lnTo>
                    <a:pt x="1054" y="890"/>
                  </a:lnTo>
                  <a:close/>
                  <a:moveTo>
                    <a:pt x="752" y="1276"/>
                  </a:moveTo>
                  <a:lnTo>
                    <a:pt x="752" y="1276"/>
                  </a:lnTo>
                  <a:lnTo>
                    <a:pt x="750" y="1274"/>
                  </a:lnTo>
                  <a:lnTo>
                    <a:pt x="742" y="1274"/>
                  </a:lnTo>
                  <a:lnTo>
                    <a:pt x="738" y="1276"/>
                  </a:lnTo>
                  <a:lnTo>
                    <a:pt x="736" y="1278"/>
                  </a:lnTo>
                  <a:lnTo>
                    <a:pt x="742" y="1282"/>
                  </a:lnTo>
                  <a:lnTo>
                    <a:pt x="748" y="1282"/>
                  </a:lnTo>
                  <a:lnTo>
                    <a:pt x="750" y="1278"/>
                  </a:lnTo>
                  <a:lnTo>
                    <a:pt x="752" y="1276"/>
                  </a:lnTo>
                  <a:close/>
                  <a:moveTo>
                    <a:pt x="1156" y="42"/>
                  </a:moveTo>
                  <a:lnTo>
                    <a:pt x="1156" y="42"/>
                  </a:lnTo>
                  <a:lnTo>
                    <a:pt x="1164" y="44"/>
                  </a:lnTo>
                  <a:lnTo>
                    <a:pt x="1166" y="46"/>
                  </a:lnTo>
                  <a:lnTo>
                    <a:pt x="1164" y="48"/>
                  </a:lnTo>
                  <a:lnTo>
                    <a:pt x="1162" y="48"/>
                  </a:lnTo>
                  <a:lnTo>
                    <a:pt x="1160" y="50"/>
                  </a:lnTo>
                  <a:lnTo>
                    <a:pt x="1162" y="52"/>
                  </a:lnTo>
                  <a:lnTo>
                    <a:pt x="1166" y="56"/>
                  </a:lnTo>
                  <a:lnTo>
                    <a:pt x="1176" y="62"/>
                  </a:lnTo>
                  <a:lnTo>
                    <a:pt x="1186" y="66"/>
                  </a:lnTo>
                  <a:lnTo>
                    <a:pt x="1194" y="68"/>
                  </a:lnTo>
                  <a:lnTo>
                    <a:pt x="1204" y="68"/>
                  </a:lnTo>
                  <a:lnTo>
                    <a:pt x="1214" y="66"/>
                  </a:lnTo>
                  <a:lnTo>
                    <a:pt x="1238" y="62"/>
                  </a:lnTo>
                  <a:lnTo>
                    <a:pt x="1252" y="60"/>
                  </a:lnTo>
                  <a:lnTo>
                    <a:pt x="1270" y="58"/>
                  </a:lnTo>
                  <a:lnTo>
                    <a:pt x="1296" y="58"/>
                  </a:lnTo>
                  <a:lnTo>
                    <a:pt x="1298" y="60"/>
                  </a:lnTo>
                  <a:lnTo>
                    <a:pt x="1294" y="62"/>
                  </a:lnTo>
                  <a:lnTo>
                    <a:pt x="1274" y="66"/>
                  </a:lnTo>
                  <a:lnTo>
                    <a:pt x="1236" y="74"/>
                  </a:lnTo>
                  <a:lnTo>
                    <a:pt x="1220" y="78"/>
                  </a:lnTo>
                  <a:lnTo>
                    <a:pt x="1216" y="80"/>
                  </a:lnTo>
                  <a:lnTo>
                    <a:pt x="1216" y="82"/>
                  </a:lnTo>
                  <a:lnTo>
                    <a:pt x="1216" y="84"/>
                  </a:lnTo>
                  <a:lnTo>
                    <a:pt x="1220" y="86"/>
                  </a:lnTo>
                  <a:lnTo>
                    <a:pt x="1232" y="88"/>
                  </a:lnTo>
                  <a:lnTo>
                    <a:pt x="1270" y="92"/>
                  </a:lnTo>
                  <a:lnTo>
                    <a:pt x="1308" y="94"/>
                  </a:lnTo>
                  <a:lnTo>
                    <a:pt x="1324" y="96"/>
                  </a:lnTo>
                  <a:lnTo>
                    <a:pt x="1336" y="100"/>
                  </a:lnTo>
                  <a:lnTo>
                    <a:pt x="1360" y="110"/>
                  </a:lnTo>
                  <a:lnTo>
                    <a:pt x="1370" y="114"/>
                  </a:lnTo>
                  <a:lnTo>
                    <a:pt x="1380" y="114"/>
                  </a:lnTo>
                  <a:lnTo>
                    <a:pt x="1390" y="112"/>
                  </a:lnTo>
                  <a:lnTo>
                    <a:pt x="1402" y="106"/>
                  </a:lnTo>
                  <a:lnTo>
                    <a:pt x="1412" y="98"/>
                  </a:lnTo>
                  <a:lnTo>
                    <a:pt x="1420" y="96"/>
                  </a:lnTo>
                  <a:lnTo>
                    <a:pt x="1424" y="94"/>
                  </a:lnTo>
                  <a:lnTo>
                    <a:pt x="1430" y="96"/>
                  </a:lnTo>
                  <a:lnTo>
                    <a:pt x="1438" y="98"/>
                  </a:lnTo>
                  <a:lnTo>
                    <a:pt x="1446" y="98"/>
                  </a:lnTo>
                  <a:lnTo>
                    <a:pt x="1456" y="96"/>
                  </a:lnTo>
                  <a:lnTo>
                    <a:pt x="1464" y="92"/>
                  </a:lnTo>
                  <a:lnTo>
                    <a:pt x="1468" y="88"/>
                  </a:lnTo>
                  <a:lnTo>
                    <a:pt x="1468" y="84"/>
                  </a:lnTo>
                  <a:lnTo>
                    <a:pt x="1468" y="80"/>
                  </a:lnTo>
                  <a:lnTo>
                    <a:pt x="1470" y="76"/>
                  </a:lnTo>
                  <a:lnTo>
                    <a:pt x="1476" y="72"/>
                  </a:lnTo>
                  <a:lnTo>
                    <a:pt x="1488" y="66"/>
                  </a:lnTo>
                  <a:lnTo>
                    <a:pt x="1506" y="58"/>
                  </a:lnTo>
                  <a:lnTo>
                    <a:pt x="1516" y="54"/>
                  </a:lnTo>
                  <a:lnTo>
                    <a:pt x="1522" y="48"/>
                  </a:lnTo>
                  <a:lnTo>
                    <a:pt x="1520" y="42"/>
                  </a:lnTo>
                  <a:lnTo>
                    <a:pt x="1516" y="38"/>
                  </a:lnTo>
                  <a:lnTo>
                    <a:pt x="1510" y="34"/>
                  </a:lnTo>
                  <a:lnTo>
                    <a:pt x="1502" y="30"/>
                  </a:lnTo>
                  <a:lnTo>
                    <a:pt x="1492" y="28"/>
                  </a:lnTo>
                  <a:lnTo>
                    <a:pt x="1484" y="28"/>
                  </a:lnTo>
                  <a:lnTo>
                    <a:pt x="1468" y="28"/>
                  </a:lnTo>
                  <a:lnTo>
                    <a:pt x="1450" y="24"/>
                  </a:lnTo>
                  <a:lnTo>
                    <a:pt x="1430" y="18"/>
                  </a:lnTo>
                  <a:lnTo>
                    <a:pt x="1406" y="14"/>
                  </a:lnTo>
                  <a:lnTo>
                    <a:pt x="1394" y="12"/>
                  </a:lnTo>
                  <a:lnTo>
                    <a:pt x="1388" y="14"/>
                  </a:lnTo>
                  <a:lnTo>
                    <a:pt x="1384" y="16"/>
                  </a:lnTo>
                  <a:lnTo>
                    <a:pt x="1382" y="20"/>
                  </a:lnTo>
                  <a:lnTo>
                    <a:pt x="1378" y="28"/>
                  </a:lnTo>
                  <a:lnTo>
                    <a:pt x="1374" y="30"/>
                  </a:lnTo>
                  <a:lnTo>
                    <a:pt x="1366" y="30"/>
                  </a:lnTo>
                  <a:lnTo>
                    <a:pt x="1360" y="28"/>
                  </a:lnTo>
                  <a:lnTo>
                    <a:pt x="1358" y="24"/>
                  </a:lnTo>
                  <a:lnTo>
                    <a:pt x="1358" y="20"/>
                  </a:lnTo>
                  <a:lnTo>
                    <a:pt x="1360" y="16"/>
                  </a:lnTo>
                  <a:lnTo>
                    <a:pt x="1362" y="10"/>
                  </a:lnTo>
                  <a:lnTo>
                    <a:pt x="1362" y="6"/>
                  </a:lnTo>
                  <a:lnTo>
                    <a:pt x="1360" y="4"/>
                  </a:lnTo>
                  <a:lnTo>
                    <a:pt x="1350" y="0"/>
                  </a:lnTo>
                  <a:lnTo>
                    <a:pt x="1344" y="0"/>
                  </a:lnTo>
                  <a:lnTo>
                    <a:pt x="1340" y="2"/>
                  </a:lnTo>
                  <a:lnTo>
                    <a:pt x="1334" y="4"/>
                  </a:lnTo>
                  <a:lnTo>
                    <a:pt x="1332" y="8"/>
                  </a:lnTo>
                  <a:lnTo>
                    <a:pt x="1328" y="14"/>
                  </a:lnTo>
                  <a:lnTo>
                    <a:pt x="1326" y="22"/>
                  </a:lnTo>
                  <a:lnTo>
                    <a:pt x="1324" y="36"/>
                  </a:lnTo>
                  <a:lnTo>
                    <a:pt x="1322" y="40"/>
                  </a:lnTo>
                  <a:lnTo>
                    <a:pt x="1320" y="40"/>
                  </a:lnTo>
                  <a:lnTo>
                    <a:pt x="1318" y="40"/>
                  </a:lnTo>
                  <a:lnTo>
                    <a:pt x="1314" y="36"/>
                  </a:lnTo>
                  <a:lnTo>
                    <a:pt x="1306" y="24"/>
                  </a:lnTo>
                  <a:lnTo>
                    <a:pt x="1300" y="20"/>
                  </a:lnTo>
                  <a:lnTo>
                    <a:pt x="1296" y="18"/>
                  </a:lnTo>
                  <a:lnTo>
                    <a:pt x="1292" y="18"/>
                  </a:lnTo>
                  <a:lnTo>
                    <a:pt x="1286" y="18"/>
                  </a:lnTo>
                  <a:lnTo>
                    <a:pt x="1278" y="20"/>
                  </a:lnTo>
                  <a:lnTo>
                    <a:pt x="1268" y="18"/>
                  </a:lnTo>
                  <a:lnTo>
                    <a:pt x="1252" y="16"/>
                  </a:lnTo>
                  <a:lnTo>
                    <a:pt x="1232" y="8"/>
                  </a:lnTo>
                  <a:lnTo>
                    <a:pt x="1216" y="2"/>
                  </a:lnTo>
                  <a:lnTo>
                    <a:pt x="1208" y="2"/>
                  </a:lnTo>
                  <a:lnTo>
                    <a:pt x="1208" y="4"/>
                  </a:lnTo>
                  <a:lnTo>
                    <a:pt x="1212" y="10"/>
                  </a:lnTo>
                  <a:lnTo>
                    <a:pt x="1216" y="16"/>
                  </a:lnTo>
                  <a:lnTo>
                    <a:pt x="1216" y="20"/>
                  </a:lnTo>
                  <a:lnTo>
                    <a:pt x="1216" y="22"/>
                  </a:lnTo>
                  <a:lnTo>
                    <a:pt x="1212" y="22"/>
                  </a:lnTo>
                  <a:lnTo>
                    <a:pt x="1200" y="16"/>
                  </a:lnTo>
                  <a:lnTo>
                    <a:pt x="1188" y="12"/>
                  </a:lnTo>
                  <a:lnTo>
                    <a:pt x="1182" y="12"/>
                  </a:lnTo>
                  <a:lnTo>
                    <a:pt x="1184" y="14"/>
                  </a:lnTo>
                  <a:lnTo>
                    <a:pt x="1188" y="18"/>
                  </a:lnTo>
                  <a:lnTo>
                    <a:pt x="1192" y="24"/>
                  </a:lnTo>
                  <a:lnTo>
                    <a:pt x="1194" y="28"/>
                  </a:lnTo>
                  <a:lnTo>
                    <a:pt x="1194" y="30"/>
                  </a:lnTo>
                  <a:lnTo>
                    <a:pt x="1190" y="30"/>
                  </a:lnTo>
                  <a:lnTo>
                    <a:pt x="1180" y="28"/>
                  </a:lnTo>
                  <a:lnTo>
                    <a:pt x="1166" y="26"/>
                  </a:lnTo>
                  <a:lnTo>
                    <a:pt x="1154" y="24"/>
                  </a:lnTo>
                  <a:lnTo>
                    <a:pt x="1148" y="24"/>
                  </a:lnTo>
                  <a:lnTo>
                    <a:pt x="1142" y="26"/>
                  </a:lnTo>
                  <a:lnTo>
                    <a:pt x="1142" y="30"/>
                  </a:lnTo>
                  <a:lnTo>
                    <a:pt x="1144" y="34"/>
                  </a:lnTo>
                  <a:lnTo>
                    <a:pt x="1148" y="38"/>
                  </a:lnTo>
                  <a:lnTo>
                    <a:pt x="1156" y="42"/>
                  </a:lnTo>
                  <a:close/>
                  <a:moveTo>
                    <a:pt x="388" y="1446"/>
                  </a:moveTo>
                  <a:lnTo>
                    <a:pt x="388" y="1446"/>
                  </a:lnTo>
                  <a:lnTo>
                    <a:pt x="384" y="1448"/>
                  </a:lnTo>
                  <a:lnTo>
                    <a:pt x="384" y="1450"/>
                  </a:lnTo>
                  <a:lnTo>
                    <a:pt x="384" y="1452"/>
                  </a:lnTo>
                  <a:lnTo>
                    <a:pt x="386" y="1456"/>
                  </a:lnTo>
                  <a:lnTo>
                    <a:pt x="388" y="1454"/>
                  </a:lnTo>
                  <a:lnTo>
                    <a:pt x="390" y="1452"/>
                  </a:lnTo>
                  <a:lnTo>
                    <a:pt x="390" y="1448"/>
                  </a:lnTo>
                  <a:lnTo>
                    <a:pt x="388" y="1446"/>
                  </a:lnTo>
                  <a:close/>
                  <a:moveTo>
                    <a:pt x="164" y="1358"/>
                  </a:moveTo>
                  <a:lnTo>
                    <a:pt x="164" y="1358"/>
                  </a:lnTo>
                  <a:lnTo>
                    <a:pt x="166" y="1356"/>
                  </a:lnTo>
                  <a:lnTo>
                    <a:pt x="168" y="1358"/>
                  </a:lnTo>
                  <a:lnTo>
                    <a:pt x="170" y="1356"/>
                  </a:lnTo>
                  <a:lnTo>
                    <a:pt x="172" y="1354"/>
                  </a:lnTo>
                  <a:lnTo>
                    <a:pt x="170" y="1354"/>
                  </a:lnTo>
                  <a:lnTo>
                    <a:pt x="168" y="1350"/>
                  </a:lnTo>
                  <a:lnTo>
                    <a:pt x="164" y="1346"/>
                  </a:lnTo>
                  <a:lnTo>
                    <a:pt x="164" y="1348"/>
                  </a:lnTo>
                  <a:lnTo>
                    <a:pt x="164" y="1350"/>
                  </a:lnTo>
                  <a:lnTo>
                    <a:pt x="164" y="1352"/>
                  </a:lnTo>
                  <a:lnTo>
                    <a:pt x="164" y="1354"/>
                  </a:lnTo>
                  <a:lnTo>
                    <a:pt x="164" y="1358"/>
                  </a:lnTo>
                  <a:close/>
                  <a:moveTo>
                    <a:pt x="148" y="1644"/>
                  </a:moveTo>
                  <a:lnTo>
                    <a:pt x="148" y="1644"/>
                  </a:lnTo>
                  <a:lnTo>
                    <a:pt x="150" y="1642"/>
                  </a:lnTo>
                  <a:lnTo>
                    <a:pt x="150" y="1640"/>
                  </a:lnTo>
                  <a:lnTo>
                    <a:pt x="152" y="1636"/>
                  </a:lnTo>
                  <a:lnTo>
                    <a:pt x="156" y="1634"/>
                  </a:lnTo>
                  <a:lnTo>
                    <a:pt x="160" y="1634"/>
                  </a:lnTo>
                  <a:lnTo>
                    <a:pt x="162" y="1634"/>
                  </a:lnTo>
                  <a:lnTo>
                    <a:pt x="162" y="1632"/>
                  </a:lnTo>
                  <a:lnTo>
                    <a:pt x="162" y="1630"/>
                  </a:lnTo>
                  <a:lnTo>
                    <a:pt x="164" y="1630"/>
                  </a:lnTo>
                  <a:lnTo>
                    <a:pt x="166" y="1628"/>
                  </a:lnTo>
                  <a:lnTo>
                    <a:pt x="166" y="1626"/>
                  </a:lnTo>
                  <a:lnTo>
                    <a:pt x="164" y="1624"/>
                  </a:lnTo>
                  <a:lnTo>
                    <a:pt x="166" y="1622"/>
                  </a:lnTo>
                  <a:lnTo>
                    <a:pt x="164" y="1620"/>
                  </a:lnTo>
                  <a:lnTo>
                    <a:pt x="166" y="1618"/>
                  </a:lnTo>
                  <a:lnTo>
                    <a:pt x="168" y="1618"/>
                  </a:lnTo>
                  <a:lnTo>
                    <a:pt x="170" y="1618"/>
                  </a:lnTo>
                  <a:lnTo>
                    <a:pt x="174" y="1616"/>
                  </a:lnTo>
                  <a:lnTo>
                    <a:pt x="176" y="1614"/>
                  </a:lnTo>
                  <a:lnTo>
                    <a:pt x="172" y="1614"/>
                  </a:lnTo>
                  <a:lnTo>
                    <a:pt x="168" y="1614"/>
                  </a:lnTo>
                  <a:lnTo>
                    <a:pt x="172" y="1610"/>
                  </a:lnTo>
                  <a:lnTo>
                    <a:pt x="174" y="1606"/>
                  </a:lnTo>
                  <a:lnTo>
                    <a:pt x="174" y="1600"/>
                  </a:lnTo>
                  <a:lnTo>
                    <a:pt x="172" y="1598"/>
                  </a:lnTo>
                  <a:lnTo>
                    <a:pt x="170" y="1598"/>
                  </a:lnTo>
                  <a:lnTo>
                    <a:pt x="164" y="1602"/>
                  </a:lnTo>
                  <a:lnTo>
                    <a:pt x="158" y="1606"/>
                  </a:lnTo>
                  <a:lnTo>
                    <a:pt x="150" y="1610"/>
                  </a:lnTo>
                  <a:lnTo>
                    <a:pt x="148" y="1612"/>
                  </a:lnTo>
                  <a:lnTo>
                    <a:pt x="148" y="1614"/>
                  </a:lnTo>
                  <a:lnTo>
                    <a:pt x="148" y="1616"/>
                  </a:lnTo>
                  <a:lnTo>
                    <a:pt x="148" y="1620"/>
                  </a:lnTo>
                  <a:lnTo>
                    <a:pt x="146" y="1620"/>
                  </a:lnTo>
                  <a:lnTo>
                    <a:pt x="144" y="1618"/>
                  </a:lnTo>
                  <a:lnTo>
                    <a:pt x="142" y="1616"/>
                  </a:lnTo>
                  <a:lnTo>
                    <a:pt x="140" y="1616"/>
                  </a:lnTo>
                  <a:lnTo>
                    <a:pt x="136" y="1622"/>
                  </a:lnTo>
                  <a:lnTo>
                    <a:pt x="136" y="1624"/>
                  </a:lnTo>
                  <a:lnTo>
                    <a:pt x="138" y="1628"/>
                  </a:lnTo>
                  <a:lnTo>
                    <a:pt x="140" y="1630"/>
                  </a:lnTo>
                  <a:lnTo>
                    <a:pt x="138" y="1632"/>
                  </a:lnTo>
                  <a:lnTo>
                    <a:pt x="144" y="1636"/>
                  </a:lnTo>
                  <a:lnTo>
                    <a:pt x="146" y="1636"/>
                  </a:lnTo>
                  <a:lnTo>
                    <a:pt x="142" y="1638"/>
                  </a:lnTo>
                  <a:lnTo>
                    <a:pt x="138" y="1642"/>
                  </a:lnTo>
                  <a:lnTo>
                    <a:pt x="136" y="1644"/>
                  </a:lnTo>
                  <a:lnTo>
                    <a:pt x="138" y="1646"/>
                  </a:lnTo>
                  <a:lnTo>
                    <a:pt x="140" y="1648"/>
                  </a:lnTo>
                  <a:lnTo>
                    <a:pt x="142" y="1648"/>
                  </a:lnTo>
                  <a:lnTo>
                    <a:pt x="144" y="1644"/>
                  </a:lnTo>
                  <a:lnTo>
                    <a:pt x="148" y="1644"/>
                  </a:lnTo>
                  <a:close/>
                  <a:moveTo>
                    <a:pt x="84" y="2020"/>
                  </a:moveTo>
                  <a:lnTo>
                    <a:pt x="84" y="2020"/>
                  </a:lnTo>
                  <a:lnTo>
                    <a:pt x="88" y="2008"/>
                  </a:lnTo>
                  <a:lnTo>
                    <a:pt x="90" y="2008"/>
                  </a:lnTo>
                  <a:lnTo>
                    <a:pt x="92" y="2012"/>
                  </a:lnTo>
                  <a:lnTo>
                    <a:pt x="94" y="2014"/>
                  </a:lnTo>
                  <a:lnTo>
                    <a:pt x="96" y="2014"/>
                  </a:lnTo>
                  <a:lnTo>
                    <a:pt x="106" y="2008"/>
                  </a:lnTo>
                  <a:lnTo>
                    <a:pt x="120" y="2000"/>
                  </a:lnTo>
                  <a:lnTo>
                    <a:pt x="126" y="1996"/>
                  </a:lnTo>
                  <a:lnTo>
                    <a:pt x="132" y="1994"/>
                  </a:lnTo>
                  <a:lnTo>
                    <a:pt x="142" y="1992"/>
                  </a:lnTo>
                  <a:lnTo>
                    <a:pt x="148" y="1990"/>
                  </a:lnTo>
                  <a:lnTo>
                    <a:pt x="152" y="1990"/>
                  </a:lnTo>
                  <a:lnTo>
                    <a:pt x="160" y="1990"/>
                  </a:lnTo>
                  <a:lnTo>
                    <a:pt x="166" y="1992"/>
                  </a:lnTo>
                  <a:lnTo>
                    <a:pt x="168" y="1988"/>
                  </a:lnTo>
                  <a:lnTo>
                    <a:pt x="168" y="1980"/>
                  </a:lnTo>
                  <a:lnTo>
                    <a:pt x="168" y="1974"/>
                  </a:lnTo>
                  <a:lnTo>
                    <a:pt x="172" y="1966"/>
                  </a:lnTo>
                  <a:lnTo>
                    <a:pt x="176" y="1958"/>
                  </a:lnTo>
                  <a:lnTo>
                    <a:pt x="178" y="1950"/>
                  </a:lnTo>
                  <a:lnTo>
                    <a:pt x="180" y="1934"/>
                  </a:lnTo>
                  <a:lnTo>
                    <a:pt x="178" y="1920"/>
                  </a:lnTo>
                  <a:lnTo>
                    <a:pt x="174" y="1906"/>
                  </a:lnTo>
                  <a:lnTo>
                    <a:pt x="168" y="1888"/>
                  </a:lnTo>
                  <a:lnTo>
                    <a:pt x="166" y="1884"/>
                  </a:lnTo>
                  <a:lnTo>
                    <a:pt x="170" y="1884"/>
                  </a:lnTo>
                  <a:lnTo>
                    <a:pt x="172" y="1882"/>
                  </a:lnTo>
                  <a:lnTo>
                    <a:pt x="172" y="1880"/>
                  </a:lnTo>
                  <a:lnTo>
                    <a:pt x="168" y="1874"/>
                  </a:lnTo>
                  <a:lnTo>
                    <a:pt x="172" y="1874"/>
                  </a:lnTo>
                  <a:lnTo>
                    <a:pt x="176" y="1876"/>
                  </a:lnTo>
                  <a:lnTo>
                    <a:pt x="178" y="1878"/>
                  </a:lnTo>
                  <a:lnTo>
                    <a:pt x="180" y="1878"/>
                  </a:lnTo>
                  <a:lnTo>
                    <a:pt x="186" y="1870"/>
                  </a:lnTo>
                  <a:lnTo>
                    <a:pt x="190" y="1866"/>
                  </a:lnTo>
                  <a:lnTo>
                    <a:pt x="194" y="1866"/>
                  </a:lnTo>
                  <a:lnTo>
                    <a:pt x="196" y="1864"/>
                  </a:lnTo>
                  <a:lnTo>
                    <a:pt x="198" y="1862"/>
                  </a:lnTo>
                  <a:lnTo>
                    <a:pt x="196" y="1858"/>
                  </a:lnTo>
                  <a:lnTo>
                    <a:pt x="194" y="1858"/>
                  </a:lnTo>
                  <a:lnTo>
                    <a:pt x="192" y="1858"/>
                  </a:lnTo>
                  <a:lnTo>
                    <a:pt x="194" y="1854"/>
                  </a:lnTo>
                  <a:lnTo>
                    <a:pt x="196" y="1850"/>
                  </a:lnTo>
                  <a:lnTo>
                    <a:pt x="196" y="1848"/>
                  </a:lnTo>
                  <a:lnTo>
                    <a:pt x="196" y="1850"/>
                  </a:lnTo>
                  <a:lnTo>
                    <a:pt x="200" y="1858"/>
                  </a:lnTo>
                  <a:lnTo>
                    <a:pt x="202" y="1858"/>
                  </a:lnTo>
                  <a:lnTo>
                    <a:pt x="204" y="1856"/>
                  </a:lnTo>
                  <a:lnTo>
                    <a:pt x="204" y="1850"/>
                  </a:lnTo>
                  <a:lnTo>
                    <a:pt x="202" y="1844"/>
                  </a:lnTo>
                  <a:lnTo>
                    <a:pt x="198" y="1840"/>
                  </a:lnTo>
                  <a:lnTo>
                    <a:pt x="196" y="1838"/>
                  </a:lnTo>
                  <a:lnTo>
                    <a:pt x="194" y="1838"/>
                  </a:lnTo>
                  <a:lnTo>
                    <a:pt x="186" y="1840"/>
                  </a:lnTo>
                  <a:lnTo>
                    <a:pt x="184" y="1840"/>
                  </a:lnTo>
                  <a:lnTo>
                    <a:pt x="186" y="1838"/>
                  </a:lnTo>
                  <a:lnTo>
                    <a:pt x="192" y="1834"/>
                  </a:lnTo>
                  <a:lnTo>
                    <a:pt x="194" y="1832"/>
                  </a:lnTo>
                  <a:lnTo>
                    <a:pt x="192" y="1828"/>
                  </a:lnTo>
                  <a:lnTo>
                    <a:pt x="190" y="1828"/>
                  </a:lnTo>
                  <a:lnTo>
                    <a:pt x="186" y="1826"/>
                  </a:lnTo>
                  <a:lnTo>
                    <a:pt x="182" y="1820"/>
                  </a:lnTo>
                  <a:lnTo>
                    <a:pt x="176" y="1808"/>
                  </a:lnTo>
                  <a:lnTo>
                    <a:pt x="174" y="1806"/>
                  </a:lnTo>
                  <a:lnTo>
                    <a:pt x="172" y="1804"/>
                  </a:lnTo>
                  <a:lnTo>
                    <a:pt x="164" y="1806"/>
                  </a:lnTo>
                  <a:lnTo>
                    <a:pt x="156" y="1808"/>
                  </a:lnTo>
                  <a:lnTo>
                    <a:pt x="148" y="1808"/>
                  </a:lnTo>
                  <a:lnTo>
                    <a:pt x="142" y="1810"/>
                  </a:lnTo>
                  <a:lnTo>
                    <a:pt x="140" y="1812"/>
                  </a:lnTo>
                  <a:lnTo>
                    <a:pt x="138" y="1814"/>
                  </a:lnTo>
                  <a:lnTo>
                    <a:pt x="130" y="1816"/>
                  </a:lnTo>
                  <a:lnTo>
                    <a:pt x="126" y="1818"/>
                  </a:lnTo>
                  <a:lnTo>
                    <a:pt x="124" y="1822"/>
                  </a:lnTo>
                  <a:lnTo>
                    <a:pt x="122" y="1828"/>
                  </a:lnTo>
                  <a:lnTo>
                    <a:pt x="120" y="1834"/>
                  </a:lnTo>
                  <a:lnTo>
                    <a:pt x="116" y="1836"/>
                  </a:lnTo>
                  <a:lnTo>
                    <a:pt x="112" y="1836"/>
                  </a:lnTo>
                  <a:lnTo>
                    <a:pt x="116" y="1836"/>
                  </a:lnTo>
                  <a:lnTo>
                    <a:pt x="120" y="1832"/>
                  </a:lnTo>
                  <a:lnTo>
                    <a:pt x="122" y="1826"/>
                  </a:lnTo>
                  <a:lnTo>
                    <a:pt x="124" y="1818"/>
                  </a:lnTo>
                  <a:lnTo>
                    <a:pt x="128" y="1816"/>
                  </a:lnTo>
                  <a:lnTo>
                    <a:pt x="132" y="1814"/>
                  </a:lnTo>
                  <a:lnTo>
                    <a:pt x="132" y="1810"/>
                  </a:lnTo>
                  <a:lnTo>
                    <a:pt x="134" y="1808"/>
                  </a:lnTo>
                  <a:lnTo>
                    <a:pt x="138" y="1806"/>
                  </a:lnTo>
                  <a:lnTo>
                    <a:pt x="140" y="1804"/>
                  </a:lnTo>
                  <a:lnTo>
                    <a:pt x="134" y="1798"/>
                  </a:lnTo>
                  <a:lnTo>
                    <a:pt x="130" y="1796"/>
                  </a:lnTo>
                  <a:lnTo>
                    <a:pt x="126" y="1796"/>
                  </a:lnTo>
                  <a:lnTo>
                    <a:pt x="124" y="1798"/>
                  </a:lnTo>
                  <a:lnTo>
                    <a:pt x="122" y="1800"/>
                  </a:lnTo>
                  <a:lnTo>
                    <a:pt x="118" y="1804"/>
                  </a:lnTo>
                  <a:lnTo>
                    <a:pt x="116" y="1804"/>
                  </a:lnTo>
                  <a:lnTo>
                    <a:pt x="112" y="1804"/>
                  </a:lnTo>
                  <a:lnTo>
                    <a:pt x="104" y="1806"/>
                  </a:lnTo>
                  <a:lnTo>
                    <a:pt x="94" y="1810"/>
                  </a:lnTo>
                  <a:lnTo>
                    <a:pt x="86" y="1816"/>
                  </a:lnTo>
                  <a:lnTo>
                    <a:pt x="84" y="1820"/>
                  </a:lnTo>
                  <a:lnTo>
                    <a:pt x="84" y="1824"/>
                  </a:lnTo>
                  <a:lnTo>
                    <a:pt x="84" y="1828"/>
                  </a:lnTo>
                  <a:lnTo>
                    <a:pt x="82" y="1830"/>
                  </a:lnTo>
                  <a:lnTo>
                    <a:pt x="76" y="1834"/>
                  </a:lnTo>
                  <a:lnTo>
                    <a:pt x="70" y="1836"/>
                  </a:lnTo>
                  <a:lnTo>
                    <a:pt x="68" y="1838"/>
                  </a:lnTo>
                  <a:lnTo>
                    <a:pt x="68" y="1840"/>
                  </a:lnTo>
                  <a:lnTo>
                    <a:pt x="70" y="1842"/>
                  </a:lnTo>
                  <a:lnTo>
                    <a:pt x="76" y="1842"/>
                  </a:lnTo>
                  <a:lnTo>
                    <a:pt x="86" y="1842"/>
                  </a:lnTo>
                  <a:lnTo>
                    <a:pt x="94" y="1844"/>
                  </a:lnTo>
                  <a:lnTo>
                    <a:pt x="94" y="1846"/>
                  </a:lnTo>
                  <a:lnTo>
                    <a:pt x="90" y="1848"/>
                  </a:lnTo>
                  <a:lnTo>
                    <a:pt x="82" y="1856"/>
                  </a:lnTo>
                  <a:lnTo>
                    <a:pt x="78" y="1862"/>
                  </a:lnTo>
                  <a:lnTo>
                    <a:pt x="74" y="1866"/>
                  </a:lnTo>
                  <a:lnTo>
                    <a:pt x="70" y="1866"/>
                  </a:lnTo>
                  <a:lnTo>
                    <a:pt x="62" y="1864"/>
                  </a:lnTo>
                  <a:lnTo>
                    <a:pt x="58" y="1866"/>
                  </a:lnTo>
                  <a:lnTo>
                    <a:pt x="54" y="1866"/>
                  </a:lnTo>
                  <a:lnTo>
                    <a:pt x="48" y="1864"/>
                  </a:lnTo>
                  <a:lnTo>
                    <a:pt x="40" y="1860"/>
                  </a:lnTo>
                  <a:lnTo>
                    <a:pt x="30" y="1860"/>
                  </a:lnTo>
                  <a:lnTo>
                    <a:pt x="22" y="1862"/>
                  </a:lnTo>
                  <a:lnTo>
                    <a:pt x="14" y="1868"/>
                  </a:lnTo>
                  <a:lnTo>
                    <a:pt x="14" y="1870"/>
                  </a:lnTo>
                  <a:lnTo>
                    <a:pt x="18" y="1870"/>
                  </a:lnTo>
                  <a:lnTo>
                    <a:pt x="20" y="1870"/>
                  </a:lnTo>
                  <a:lnTo>
                    <a:pt x="20" y="1872"/>
                  </a:lnTo>
                  <a:lnTo>
                    <a:pt x="20" y="1874"/>
                  </a:lnTo>
                  <a:lnTo>
                    <a:pt x="18" y="1878"/>
                  </a:lnTo>
                  <a:lnTo>
                    <a:pt x="16" y="1884"/>
                  </a:lnTo>
                  <a:lnTo>
                    <a:pt x="18" y="1886"/>
                  </a:lnTo>
                  <a:lnTo>
                    <a:pt x="22" y="1888"/>
                  </a:lnTo>
                  <a:lnTo>
                    <a:pt x="28" y="1888"/>
                  </a:lnTo>
                  <a:lnTo>
                    <a:pt x="38" y="1888"/>
                  </a:lnTo>
                  <a:lnTo>
                    <a:pt x="38" y="1890"/>
                  </a:lnTo>
                  <a:lnTo>
                    <a:pt x="34" y="1892"/>
                  </a:lnTo>
                  <a:lnTo>
                    <a:pt x="24" y="1898"/>
                  </a:lnTo>
                  <a:lnTo>
                    <a:pt x="22" y="1900"/>
                  </a:lnTo>
                  <a:lnTo>
                    <a:pt x="20" y="1904"/>
                  </a:lnTo>
                  <a:lnTo>
                    <a:pt x="16" y="1908"/>
                  </a:lnTo>
                  <a:lnTo>
                    <a:pt x="14" y="1912"/>
                  </a:lnTo>
                  <a:lnTo>
                    <a:pt x="16" y="1914"/>
                  </a:lnTo>
                  <a:lnTo>
                    <a:pt x="24" y="1922"/>
                  </a:lnTo>
                  <a:lnTo>
                    <a:pt x="36" y="1928"/>
                  </a:lnTo>
                  <a:lnTo>
                    <a:pt x="40" y="1928"/>
                  </a:lnTo>
                  <a:lnTo>
                    <a:pt x="44" y="1928"/>
                  </a:lnTo>
                  <a:lnTo>
                    <a:pt x="52" y="1926"/>
                  </a:lnTo>
                  <a:lnTo>
                    <a:pt x="58" y="1928"/>
                  </a:lnTo>
                  <a:lnTo>
                    <a:pt x="60" y="1928"/>
                  </a:lnTo>
                  <a:lnTo>
                    <a:pt x="60" y="1930"/>
                  </a:lnTo>
                  <a:lnTo>
                    <a:pt x="50" y="1934"/>
                  </a:lnTo>
                  <a:lnTo>
                    <a:pt x="44" y="1936"/>
                  </a:lnTo>
                  <a:lnTo>
                    <a:pt x="42" y="1938"/>
                  </a:lnTo>
                  <a:lnTo>
                    <a:pt x="42" y="1940"/>
                  </a:lnTo>
                  <a:lnTo>
                    <a:pt x="42" y="1944"/>
                  </a:lnTo>
                  <a:lnTo>
                    <a:pt x="42" y="1948"/>
                  </a:lnTo>
                  <a:lnTo>
                    <a:pt x="40" y="1952"/>
                  </a:lnTo>
                  <a:lnTo>
                    <a:pt x="36" y="1956"/>
                  </a:lnTo>
                  <a:lnTo>
                    <a:pt x="28" y="1962"/>
                  </a:lnTo>
                  <a:lnTo>
                    <a:pt x="22" y="1966"/>
                  </a:lnTo>
                  <a:lnTo>
                    <a:pt x="22" y="1968"/>
                  </a:lnTo>
                  <a:lnTo>
                    <a:pt x="26" y="1968"/>
                  </a:lnTo>
                  <a:lnTo>
                    <a:pt x="30" y="1968"/>
                  </a:lnTo>
                  <a:lnTo>
                    <a:pt x="58" y="1960"/>
                  </a:lnTo>
                  <a:lnTo>
                    <a:pt x="64" y="1960"/>
                  </a:lnTo>
                  <a:lnTo>
                    <a:pt x="66" y="1960"/>
                  </a:lnTo>
                  <a:lnTo>
                    <a:pt x="66" y="1962"/>
                  </a:lnTo>
                  <a:lnTo>
                    <a:pt x="66" y="1964"/>
                  </a:lnTo>
                  <a:lnTo>
                    <a:pt x="62" y="1966"/>
                  </a:lnTo>
                  <a:lnTo>
                    <a:pt x="50" y="1968"/>
                  </a:lnTo>
                  <a:lnTo>
                    <a:pt x="36" y="1970"/>
                  </a:lnTo>
                  <a:lnTo>
                    <a:pt x="28" y="1974"/>
                  </a:lnTo>
                  <a:lnTo>
                    <a:pt x="24" y="1978"/>
                  </a:lnTo>
                  <a:lnTo>
                    <a:pt x="26" y="1982"/>
                  </a:lnTo>
                  <a:lnTo>
                    <a:pt x="28" y="1984"/>
                  </a:lnTo>
                  <a:lnTo>
                    <a:pt x="26" y="1986"/>
                  </a:lnTo>
                  <a:lnTo>
                    <a:pt x="22" y="1984"/>
                  </a:lnTo>
                  <a:lnTo>
                    <a:pt x="14" y="1984"/>
                  </a:lnTo>
                  <a:lnTo>
                    <a:pt x="10" y="1986"/>
                  </a:lnTo>
                  <a:lnTo>
                    <a:pt x="4" y="1988"/>
                  </a:lnTo>
                  <a:lnTo>
                    <a:pt x="0" y="1994"/>
                  </a:lnTo>
                  <a:lnTo>
                    <a:pt x="0" y="1996"/>
                  </a:lnTo>
                  <a:lnTo>
                    <a:pt x="2" y="1996"/>
                  </a:lnTo>
                  <a:lnTo>
                    <a:pt x="6" y="1996"/>
                  </a:lnTo>
                  <a:lnTo>
                    <a:pt x="10" y="1996"/>
                  </a:lnTo>
                  <a:lnTo>
                    <a:pt x="14" y="1996"/>
                  </a:lnTo>
                  <a:lnTo>
                    <a:pt x="14" y="2000"/>
                  </a:lnTo>
                  <a:lnTo>
                    <a:pt x="10" y="2004"/>
                  </a:lnTo>
                  <a:lnTo>
                    <a:pt x="6" y="2010"/>
                  </a:lnTo>
                  <a:lnTo>
                    <a:pt x="4" y="2012"/>
                  </a:lnTo>
                  <a:lnTo>
                    <a:pt x="8" y="2014"/>
                  </a:lnTo>
                  <a:lnTo>
                    <a:pt x="12" y="2016"/>
                  </a:lnTo>
                  <a:lnTo>
                    <a:pt x="18" y="2018"/>
                  </a:lnTo>
                  <a:lnTo>
                    <a:pt x="20" y="2020"/>
                  </a:lnTo>
                  <a:lnTo>
                    <a:pt x="16" y="2024"/>
                  </a:lnTo>
                  <a:lnTo>
                    <a:pt x="14" y="2026"/>
                  </a:lnTo>
                  <a:lnTo>
                    <a:pt x="16" y="2026"/>
                  </a:lnTo>
                  <a:lnTo>
                    <a:pt x="28" y="2022"/>
                  </a:lnTo>
                  <a:lnTo>
                    <a:pt x="36" y="2020"/>
                  </a:lnTo>
                  <a:lnTo>
                    <a:pt x="36" y="2022"/>
                  </a:lnTo>
                  <a:lnTo>
                    <a:pt x="30" y="2026"/>
                  </a:lnTo>
                  <a:lnTo>
                    <a:pt x="28" y="2030"/>
                  </a:lnTo>
                  <a:lnTo>
                    <a:pt x="28" y="2032"/>
                  </a:lnTo>
                  <a:lnTo>
                    <a:pt x="30" y="2034"/>
                  </a:lnTo>
                  <a:lnTo>
                    <a:pt x="38" y="2034"/>
                  </a:lnTo>
                  <a:lnTo>
                    <a:pt x="48" y="2032"/>
                  </a:lnTo>
                  <a:lnTo>
                    <a:pt x="70" y="2028"/>
                  </a:lnTo>
                  <a:lnTo>
                    <a:pt x="78" y="2024"/>
                  </a:lnTo>
                  <a:lnTo>
                    <a:pt x="84" y="2020"/>
                  </a:lnTo>
                  <a:close/>
                  <a:moveTo>
                    <a:pt x="154" y="1672"/>
                  </a:moveTo>
                  <a:lnTo>
                    <a:pt x="154" y="1672"/>
                  </a:lnTo>
                  <a:lnTo>
                    <a:pt x="156" y="1672"/>
                  </a:lnTo>
                  <a:lnTo>
                    <a:pt x="158" y="1670"/>
                  </a:lnTo>
                  <a:lnTo>
                    <a:pt x="162" y="1672"/>
                  </a:lnTo>
                  <a:lnTo>
                    <a:pt x="162" y="1674"/>
                  </a:lnTo>
                  <a:lnTo>
                    <a:pt x="162" y="1676"/>
                  </a:lnTo>
                  <a:lnTo>
                    <a:pt x="162" y="1678"/>
                  </a:lnTo>
                  <a:lnTo>
                    <a:pt x="164" y="1682"/>
                  </a:lnTo>
                  <a:lnTo>
                    <a:pt x="168" y="1684"/>
                  </a:lnTo>
                  <a:lnTo>
                    <a:pt x="170" y="1684"/>
                  </a:lnTo>
                  <a:lnTo>
                    <a:pt x="174" y="1682"/>
                  </a:lnTo>
                  <a:lnTo>
                    <a:pt x="180" y="1682"/>
                  </a:lnTo>
                  <a:lnTo>
                    <a:pt x="182" y="1684"/>
                  </a:lnTo>
                  <a:lnTo>
                    <a:pt x="182" y="1688"/>
                  </a:lnTo>
                  <a:lnTo>
                    <a:pt x="180" y="1692"/>
                  </a:lnTo>
                  <a:lnTo>
                    <a:pt x="180" y="1694"/>
                  </a:lnTo>
                  <a:lnTo>
                    <a:pt x="182" y="1692"/>
                  </a:lnTo>
                  <a:lnTo>
                    <a:pt x="186" y="1688"/>
                  </a:lnTo>
                  <a:lnTo>
                    <a:pt x="192" y="1678"/>
                  </a:lnTo>
                  <a:lnTo>
                    <a:pt x="192" y="1676"/>
                  </a:lnTo>
                  <a:lnTo>
                    <a:pt x="190" y="1676"/>
                  </a:lnTo>
                  <a:lnTo>
                    <a:pt x="184" y="1678"/>
                  </a:lnTo>
                  <a:lnTo>
                    <a:pt x="180" y="1676"/>
                  </a:lnTo>
                  <a:lnTo>
                    <a:pt x="178" y="1674"/>
                  </a:lnTo>
                  <a:lnTo>
                    <a:pt x="176" y="1672"/>
                  </a:lnTo>
                  <a:lnTo>
                    <a:pt x="174" y="1662"/>
                  </a:lnTo>
                  <a:lnTo>
                    <a:pt x="172" y="1654"/>
                  </a:lnTo>
                  <a:lnTo>
                    <a:pt x="170" y="1652"/>
                  </a:lnTo>
                  <a:lnTo>
                    <a:pt x="168" y="1650"/>
                  </a:lnTo>
                  <a:lnTo>
                    <a:pt x="166" y="1650"/>
                  </a:lnTo>
                  <a:lnTo>
                    <a:pt x="166" y="1652"/>
                  </a:lnTo>
                  <a:lnTo>
                    <a:pt x="166" y="1656"/>
                  </a:lnTo>
                  <a:lnTo>
                    <a:pt x="166" y="1662"/>
                  </a:lnTo>
                  <a:lnTo>
                    <a:pt x="166" y="1664"/>
                  </a:lnTo>
                  <a:lnTo>
                    <a:pt x="162" y="1664"/>
                  </a:lnTo>
                  <a:lnTo>
                    <a:pt x="160" y="1660"/>
                  </a:lnTo>
                  <a:lnTo>
                    <a:pt x="158" y="1658"/>
                  </a:lnTo>
                  <a:lnTo>
                    <a:pt x="154" y="1656"/>
                  </a:lnTo>
                  <a:lnTo>
                    <a:pt x="154" y="1658"/>
                  </a:lnTo>
                  <a:lnTo>
                    <a:pt x="154" y="1660"/>
                  </a:lnTo>
                  <a:lnTo>
                    <a:pt x="156" y="1664"/>
                  </a:lnTo>
                  <a:lnTo>
                    <a:pt x="154" y="1666"/>
                  </a:lnTo>
                  <a:lnTo>
                    <a:pt x="150" y="1666"/>
                  </a:lnTo>
                  <a:lnTo>
                    <a:pt x="150" y="1668"/>
                  </a:lnTo>
                  <a:lnTo>
                    <a:pt x="154" y="1672"/>
                  </a:lnTo>
                  <a:close/>
                  <a:moveTo>
                    <a:pt x="146" y="1346"/>
                  </a:moveTo>
                  <a:lnTo>
                    <a:pt x="146" y="1346"/>
                  </a:lnTo>
                  <a:lnTo>
                    <a:pt x="142" y="1346"/>
                  </a:lnTo>
                  <a:lnTo>
                    <a:pt x="144" y="1352"/>
                  </a:lnTo>
                  <a:lnTo>
                    <a:pt x="148" y="1358"/>
                  </a:lnTo>
                  <a:lnTo>
                    <a:pt x="154" y="1362"/>
                  </a:lnTo>
                  <a:lnTo>
                    <a:pt x="158" y="1364"/>
                  </a:lnTo>
                  <a:lnTo>
                    <a:pt x="160" y="1364"/>
                  </a:lnTo>
                  <a:lnTo>
                    <a:pt x="162" y="1362"/>
                  </a:lnTo>
                  <a:lnTo>
                    <a:pt x="160" y="1360"/>
                  </a:lnTo>
                  <a:lnTo>
                    <a:pt x="158" y="1358"/>
                  </a:lnTo>
                  <a:lnTo>
                    <a:pt x="160" y="1358"/>
                  </a:lnTo>
                  <a:lnTo>
                    <a:pt x="160" y="1356"/>
                  </a:lnTo>
                  <a:lnTo>
                    <a:pt x="158" y="1356"/>
                  </a:lnTo>
                  <a:lnTo>
                    <a:pt x="154" y="1354"/>
                  </a:lnTo>
                  <a:lnTo>
                    <a:pt x="154" y="1352"/>
                  </a:lnTo>
                  <a:lnTo>
                    <a:pt x="154" y="1350"/>
                  </a:lnTo>
                  <a:lnTo>
                    <a:pt x="152" y="1350"/>
                  </a:lnTo>
                  <a:lnTo>
                    <a:pt x="148" y="1350"/>
                  </a:lnTo>
                  <a:lnTo>
                    <a:pt x="148" y="1348"/>
                  </a:lnTo>
                  <a:lnTo>
                    <a:pt x="148" y="1346"/>
                  </a:lnTo>
                  <a:lnTo>
                    <a:pt x="146" y="1346"/>
                  </a:lnTo>
                  <a:close/>
                  <a:moveTo>
                    <a:pt x="166" y="1740"/>
                  </a:moveTo>
                  <a:lnTo>
                    <a:pt x="166" y="1740"/>
                  </a:lnTo>
                  <a:lnTo>
                    <a:pt x="166" y="1742"/>
                  </a:lnTo>
                  <a:lnTo>
                    <a:pt x="168" y="1742"/>
                  </a:lnTo>
                  <a:lnTo>
                    <a:pt x="174" y="1740"/>
                  </a:lnTo>
                  <a:lnTo>
                    <a:pt x="188" y="1736"/>
                  </a:lnTo>
                  <a:lnTo>
                    <a:pt x="194" y="1734"/>
                  </a:lnTo>
                  <a:lnTo>
                    <a:pt x="192" y="1732"/>
                  </a:lnTo>
                  <a:lnTo>
                    <a:pt x="190" y="1728"/>
                  </a:lnTo>
                  <a:lnTo>
                    <a:pt x="184" y="1724"/>
                  </a:lnTo>
                  <a:lnTo>
                    <a:pt x="178" y="1722"/>
                  </a:lnTo>
                  <a:lnTo>
                    <a:pt x="176" y="1718"/>
                  </a:lnTo>
                  <a:lnTo>
                    <a:pt x="174" y="1718"/>
                  </a:lnTo>
                  <a:lnTo>
                    <a:pt x="170" y="1720"/>
                  </a:lnTo>
                  <a:lnTo>
                    <a:pt x="168" y="1722"/>
                  </a:lnTo>
                  <a:lnTo>
                    <a:pt x="166" y="1724"/>
                  </a:lnTo>
                  <a:lnTo>
                    <a:pt x="174" y="1728"/>
                  </a:lnTo>
                  <a:lnTo>
                    <a:pt x="176" y="1730"/>
                  </a:lnTo>
                  <a:lnTo>
                    <a:pt x="174" y="1730"/>
                  </a:lnTo>
                  <a:lnTo>
                    <a:pt x="172" y="1732"/>
                  </a:lnTo>
                  <a:lnTo>
                    <a:pt x="172" y="1734"/>
                  </a:lnTo>
                  <a:lnTo>
                    <a:pt x="172" y="1736"/>
                  </a:lnTo>
                  <a:lnTo>
                    <a:pt x="170" y="1736"/>
                  </a:lnTo>
                  <a:lnTo>
                    <a:pt x="168" y="1738"/>
                  </a:lnTo>
                  <a:lnTo>
                    <a:pt x="166" y="1740"/>
                  </a:lnTo>
                  <a:close/>
                  <a:moveTo>
                    <a:pt x="362" y="2084"/>
                  </a:moveTo>
                  <a:lnTo>
                    <a:pt x="362" y="2084"/>
                  </a:lnTo>
                  <a:lnTo>
                    <a:pt x="370" y="2088"/>
                  </a:lnTo>
                  <a:lnTo>
                    <a:pt x="376" y="2088"/>
                  </a:lnTo>
                  <a:lnTo>
                    <a:pt x="380" y="2086"/>
                  </a:lnTo>
                  <a:lnTo>
                    <a:pt x="378" y="2082"/>
                  </a:lnTo>
                  <a:lnTo>
                    <a:pt x="376" y="2080"/>
                  </a:lnTo>
                  <a:lnTo>
                    <a:pt x="372" y="2078"/>
                  </a:lnTo>
                  <a:lnTo>
                    <a:pt x="366" y="2080"/>
                  </a:lnTo>
                  <a:lnTo>
                    <a:pt x="362" y="2084"/>
                  </a:lnTo>
                  <a:close/>
                  <a:moveTo>
                    <a:pt x="174" y="1354"/>
                  </a:moveTo>
                  <a:lnTo>
                    <a:pt x="174" y="1354"/>
                  </a:lnTo>
                  <a:lnTo>
                    <a:pt x="176" y="1352"/>
                  </a:lnTo>
                  <a:lnTo>
                    <a:pt x="176" y="1350"/>
                  </a:lnTo>
                  <a:lnTo>
                    <a:pt x="174" y="1348"/>
                  </a:lnTo>
                  <a:lnTo>
                    <a:pt x="174" y="1350"/>
                  </a:lnTo>
                  <a:lnTo>
                    <a:pt x="172" y="1350"/>
                  </a:lnTo>
                  <a:lnTo>
                    <a:pt x="172" y="1352"/>
                  </a:lnTo>
                  <a:lnTo>
                    <a:pt x="174" y="1354"/>
                  </a:lnTo>
                  <a:close/>
                  <a:moveTo>
                    <a:pt x="168" y="1784"/>
                  </a:moveTo>
                  <a:lnTo>
                    <a:pt x="168" y="1784"/>
                  </a:lnTo>
                  <a:lnTo>
                    <a:pt x="170" y="1784"/>
                  </a:lnTo>
                  <a:lnTo>
                    <a:pt x="176" y="1780"/>
                  </a:lnTo>
                  <a:lnTo>
                    <a:pt x="178" y="1776"/>
                  </a:lnTo>
                  <a:lnTo>
                    <a:pt x="178" y="1772"/>
                  </a:lnTo>
                  <a:lnTo>
                    <a:pt x="176" y="1768"/>
                  </a:lnTo>
                  <a:lnTo>
                    <a:pt x="176" y="1764"/>
                  </a:lnTo>
                  <a:lnTo>
                    <a:pt x="176" y="1762"/>
                  </a:lnTo>
                  <a:lnTo>
                    <a:pt x="174" y="1762"/>
                  </a:lnTo>
                  <a:lnTo>
                    <a:pt x="172" y="1764"/>
                  </a:lnTo>
                  <a:lnTo>
                    <a:pt x="170" y="1766"/>
                  </a:lnTo>
                  <a:lnTo>
                    <a:pt x="168" y="1766"/>
                  </a:lnTo>
                  <a:lnTo>
                    <a:pt x="166" y="1764"/>
                  </a:lnTo>
                  <a:lnTo>
                    <a:pt x="166" y="1766"/>
                  </a:lnTo>
                  <a:lnTo>
                    <a:pt x="162" y="1768"/>
                  </a:lnTo>
                  <a:lnTo>
                    <a:pt x="158" y="1772"/>
                  </a:lnTo>
                  <a:lnTo>
                    <a:pt x="158" y="1774"/>
                  </a:lnTo>
                  <a:lnTo>
                    <a:pt x="160" y="1776"/>
                  </a:lnTo>
                  <a:lnTo>
                    <a:pt x="162" y="1776"/>
                  </a:lnTo>
                  <a:lnTo>
                    <a:pt x="166" y="1774"/>
                  </a:lnTo>
                  <a:lnTo>
                    <a:pt x="168" y="1774"/>
                  </a:lnTo>
                  <a:lnTo>
                    <a:pt x="170" y="1776"/>
                  </a:lnTo>
                  <a:lnTo>
                    <a:pt x="170" y="1778"/>
                  </a:lnTo>
                  <a:lnTo>
                    <a:pt x="168" y="1780"/>
                  </a:lnTo>
                  <a:lnTo>
                    <a:pt x="166" y="1782"/>
                  </a:lnTo>
                  <a:lnTo>
                    <a:pt x="168" y="1784"/>
                  </a:lnTo>
                  <a:close/>
                  <a:moveTo>
                    <a:pt x="190" y="1748"/>
                  </a:moveTo>
                  <a:lnTo>
                    <a:pt x="190" y="1748"/>
                  </a:lnTo>
                  <a:lnTo>
                    <a:pt x="186" y="1752"/>
                  </a:lnTo>
                  <a:lnTo>
                    <a:pt x="182" y="1756"/>
                  </a:lnTo>
                  <a:lnTo>
                    <a:pt x="178" y="1762"/>
                  </a:lnTo>
                  <a:lnTo>
                    <a:pt x="178" y="1768"/>
                  </a:lnTo>
                  <a:lnTo>
                    <a:pt x="180" y="1768"/>
                  </a:lnTo>
                  <a:lnTo>
                    <a:pt x="182" y="1766"/>
                  </a:lnTo>
                  <a:lnTo>
                    <a:pt x="188" y="1758"/>
                  </a:lnTo>
                  <a:lnTo>
                    <a:pt x="192" y="1750"/>
                  </a:lnTo>
                  <a:lnTo>
                    <a:pt x="192" y="1748"/>
                  </a:lnTo>
                  <a:lnTo>
                    <a:pt x="190" y="1748"/>
                  </a:lnTo>
                  <a:close/>
                  <a:moveTo>
                    <a:pt x="700" y="1324"/>
                  </a:moveTo>
                  <a:lnTo>
                    <a:pt x="700" y="1324"/>
                  </a:lnTo>
                  <a:lnTo>
                    <a:pt x="698" y="1322"/>
                  </a:lnTo>
                  <a:lnTo>
                    <a:pt x="694" y="1322"/>
                  </a:lnTo>
                  <a:lnTo>
                    <a:pt x="690" y="1324"/>
                  </a:lnTo>
                  <a:lnTo>
                    <a:pt x="690" y="1326"/>
                  </a:lnTo>
                  <a:lnTo>
                    <a:pt x="692" y="1326"/>
                  </a:lnTo>
                  <a:lnTo>
                    <a:pt x="696" y="1326"/>
                  </a:lnTo>
                  <a:lnTo>
                    <a:pt x="700" y="1326"/>
                  </a:lnTo>
                  <a:lnTo>
                    <a:pt x="700" y="1324"/>
                  </a:lnTo>
                  <a:close/>
                  <a:moveTo>
                    <a:pt x="494" y="1970"/>
                  </a:moveTo>
                  <a:lnTo>
                    <a:pt x="494" y="1970"/>
                  </a:lnTo>
                  <a:lnTo>
                    <a:pt x="492" y="1962"/>
                  </a:lnTo>
                  <a:lnTo>
                    <a:pt x="486" y="1954"/>
                  </a:lnTo>
                  <a:lnTo>
                    <a:pt x="478" y="1948"/>
                  </a:lnTo>
                  <a:lnTo>
                    <a:pt x="470" y="1944"/>
                  </a:lnTo>
                  <a:lnTo>
                    <a:pt x="460" y="1942"/>
                  </a:lnTo>
                  <a:lnTo>
                    <a:pt x="452" y="1942"/>
                  </a:lnTo>
                  <a:lnTo>
                    <a:pt x="446" y="1944"/>
                  </a:lnTo>
                  <a:lnTo>
                    <a:pt x="442" y="1948"/>
                  </a:lnTo>
                  <a:lnTo>
                    <a:pt x="438" y="1954"/>
                  </a:lnTo>
                  <a:lnTo>
                    <a:pt x="434" y="1954"/>
                  </a:lnTo>
                  <a:lnTo>
                    <a:pt x="432" y="1952"/>
                  </a:lnTo>
                  <a:lnTo>
                    <a:pt x="428" y="1950"/>
                  </a:lnTo>
                  <a:lnTo>
                    <a:pt x="424" y="1948"/>
                  </a:lnTo>
                  <a:lnTo>
                    <a:pt x="424" y="1946"/>
                  </a:lnTo>
                  <a:lnTo>
                    <a:pt x="428" y="1942"/>
                  </a:lnTo>
                  <a:lnTo>
                    <a:pt x="434" y="1938"/>
                  </a:lnTo>
                  <a:lnTo>
                    <a:pt x="436" y="1936"/>
                  </a:lnTo>
                  <a:lnTo>
                    <a:pt x="438" y="1932"/>
                  </a:lnTo>
                  <a:lnTo>
                    <a:pt x="434" y="1924"/>
                  </a:lnTo>
                  <a:lnTo>
                    <a:pt x="428" y="1914"/>
                  </a:lnTo>
                  <a:lnTo>
                    <a:pt x="418" y="1906"/>
                  </a:lnTo>
                  <a:lnTo>
                    <a:pt x="410" y="1902"/>
                  </a:lnTo>
                  <a:lnTo>
                    <a:pt x="408" y="1898"/>
                  </a:lnTo>
                  <a:lnTo>
                    <a:pt x="410" y="1898"/>
                  </a:lnTo>
                  <a:lnTo>
                    <a:pt x="418" y="1902"/>
                  </a:lnTo>
                  <a:lnTo>
                    <a:pt x="424" y="1906"/>
                  </a:lnTo>
                  <a:lnTo>
                    <a:pt x="428" y="1906"/>
                  </a:lnTo>
                  <a:lnTo>
                    <a:pt x="430" y="1904"/>
                  </a:lnTo>
                  <a:lnTo>
                    <a:pt x="428" y="1902"/>
                  </a:lnTo>
                  <a:lnTo>
                    <a:pt x="422" y="1894"/>
                  </a:lnTo>
                  <a:lnTo>
                    <a:pt x="418" y="1888"/>
                  </a:lnTo>
                  <a:lnTo>
                    <a:pt x="416" y="1884"/>
                  </a:lnTo>
                  <a:lnTo>
                    <a:pt x="416" y="1876"/>
                  </a:lnTo>
                  <a:lnTo>
                    <a:pt x="416" y="1872"/>
                  </a:lnTo>
                  <a:lnTo>
                    <a:pt x="416" y="1870"/>
                  </a:lnTo>
                  <a:lnTo>
                    <a:pt x="412" y="1868"/>
                  </a:lnTo>
                  <a:lnTo>
                    <a:pt x="408" y="1866"/>
                  </a:lnTo>
                  <a:lnTo>
                    <a:pt x="406" y="1864"/>
                  </a:lnTo>
                  <a:lnTo>
                    <a:pt x="404" y="1858"/>
                  </a:lnTo>
                  <a:lnTo>
                    <a:pt x="400" y="1852"/>
                  </a:lnTo>
                  <a:lnTo>
                    <a:pt x="396" y="1850"/>
                  </a:lnTo>
                  <a:lnTo>
                    <a:pt x="390" y="1848"/>
                  </a:lnTo>
                  <a:lnTo>
                    <a:pt x="380" y="1844"/>
                  </a:lnTo>
                  <a:lnTo>
                    <a:pt x="376" y="1842"/>
                  </a:lnTo>
                  <a:lnTo>
                    <a:pt x="372" y="1836"/>
                  </a:lnTo>
                  <a:lnTo>
                    <a:pt x="366" y="1822"/>
                  </a:lnTo>
                  <a:lnTo>
                    <a:pt x="360" y="1806"/>
                  </a:lnTo>
                  <a:lnTo>
                    <a:pt x="358" y="1794"/>
                  </a:lnTo>
                  <a:lnTo>
                    <a:pt x="356" y="1786"/>
                  </a:lnTo>
                  <a:lnTo>
                    <a:pt x="354" y="1782"/>
                  </a:lnTo>
                  <a:lnTo>
                    <a:pt x="352" y="1780"/>
                  </a:lnTo>
                  <a:lnTo>
                    <a:pt x="346" y="1774"/>
                  </a:lnTo>
                  <a:lnTo>
                    <a:pt x="342" y="1768"/>
                  </a:lnTo>
                  <a:lnTo>
                    <a:pt x="336" y="1762"/>
                  </a:lnTo>
                  <a:lnTo>
                    <a:pt x="322" y="1756"/>
                  </a:lnTo>
                  <a:lnTo>
                    <a:pt x="314" y="1754"/>
                  </a:lnTo>
                  <a:lnTo>
                    <a:pt x="310" y="1754"/>
                  </a:lnTo>
                  <a:lnTo>
                    <a:pt x="308" y="1754"/>
                  </a:lnTo>
                  <a:lnTo>
                    <a:pt x="306" y="1756"/>
                  </a:lnTo>
                  <a:lnTo>
                    <a:pt x="302" y="1758"/>
                  </a:lnTo>
                  <a:lnTo>
                    <a:pt x="298" y="1760"/>
                  </a:lnTo>
                  <a:lnTo>
                    <a:pt x="290" y="1758"/>
                  </a:lnTo>
                  <a:lnTo>
                    <a:pt x="286" y="1758"/>
                  </a:lnTo>
                  <a:lnTo>
                    <a:pt x="288" y="1756"/>
                  </a:lnTo>
                  <a:lnTo>
                    <a:pt x="294" y="1754"/>
                  </a:lnTo>
                  <a:lnTo>
                    <a:pt x="300" y="1748"/>
                  </a:lnTo>
                  <a:lnTo>
                    <a:pt x="302" y="1746"/>
                  </a:lnTo>
                  <a:lnTo>
                    <a:pt x="304" y="1746"/>
                  </a:lnTo>
                  <a:lnTo>
                    <a:pt x="308" y="1746"/>
                  </a:lnTo>
                  <a:lnTo>
                    <a:pt x="316" y="1742"/>
                  </a:lnTo>
                  <a:lnTo>
                    <a:pt x="318" y="1742"/>
                  </a:lnTo>
                  <a:lnTo>
                    <a:pt x="318" y="1740"/>
                  </a:lnTo>
                  <a:lnTo>
                    <a:pt x="316" y="1738"/>
                  </a:lnTo>
                  <a:lnTo>
                    <a:pt x="310" y="1736"/>
                  </a:lnTo>
                  <a:lnTo>
                    <a:pt x="308" y="1734"/>
                  </a:lnTo>
                  <a:lnTo>
                    <a:pt x="308" y="1730"/>
                  </a:lnTo>
                  <a:lnTo>
                    <a:pt x="304" y="1728"/>
                  </a:lnTo>
                  <a:lnTo>
                    <a:pt x="304" y="1726"/>
                  </a:lnTo>
                  <a:lnTo>
                    <a:pt x="306" y="1728"/>
                  </a:lnTo>
                  <a:lnTo>
                    <a:pt x="312" y="1728"/>
                  </a:lnTo>
                  <a:lnTo>
                    <a:pt x="314" y="1728"/>
                  </a:lnTo>
                  <a:lnTo>
                    <a:pt x="318" y="1726"/>
                  </a:lnTo>
                  <a:lnTo>
                    <a:pt x="326" y="1716"/>
                  </a:lnTo>
                  <a:lnTo>
                    <a:pt x="334" y="1696"/>
                  </a:lnTo>
                  <a:lnTo>
                    <a:pt x="342" y="1678"/>
                  </a:lnTo>
                  <a:lnTo>
                    <a:pt x="348" y="1668"/>
                  </a:lnTo>
                  <a:lnTo>
                    <a:pt x="350" y="1664"/>
                  </a:lnTo>
                  <a:lnTo>
                    <a:pt x="348" y="1656"/>
                  </a:lnTo>
                  <a:lnTo>
                    <a:pt x="346" y="1652"/>
                  </a:lnTo>
                  <a:lnTo>
                    <a:pt x="342" y="1650"/>
                  </a:lnTo>
                  <a:lnTo>
                    <a:pt x="332" y="1650"/>
                  </a:lnTo>
                  <a:lnTo>
                    <a:pt x="320" y="1650"/>
                  </a:lnTo>
                  <a:lnTo>
                    <a:pt x="302" y="1650"/>
                  </a:lnTo>
                  <a:lnTo>
                    <a:pt x="286" y="1650"/>
                  </a:lnTo>
                  <a:lnTo>
                    <a:pt x="274" y="1652"/>
                  </a:lnTo>
                  <a:lnTo>
                    <a:pt x="268" y="1656"/>
                  </a:lnTo>
                  <a:lnTo>
                    <a:pt x="262" y="1658"/>
                  </a:lnTo>
                  <a:lnTo>
                    <a:pt x="258" y="1658"/>
                  </a:lnTo>
                  <a:lnTo>
                    <a:pt x="258" y="1654"/>
                  </a:lnTo>
                  <a:lnTo>
                    <a:pt x="268" y="1644"/>
                  </a:lnTo>
                  <a:lnTo>
                    <a:pt x="270" y="1642"/>
                  </a:lnTo>
                  <a:lnTo>
                    <a:pt x="268" y="1642"/>
                  </a:lnTo>
                  <a:lnTo>
                    <a:pt x="264" y="1642"/>
                  </a:lnTo>
                  <a:lnTo>
                    <a:pt x="258" y="1642"/>
                  </a:lnTo>
                  <a:lnTo>
                    <a:pt x="260" y="1640"/>
                  </a:lnTo>
                  <a:lnTo>
                    <a:pt x="270" y="1632"/>
                  </a:lnTo>
                  <a:lnTo>
                    <a:pt x="284" y="1620"/>
                  </a:lnTo>
                  <a:lnTo>
                    <a:pt x="296" y="1608"/>
                  </a:lnTo>
                  <a:lnTo>
                    <a:pt x="300" y="1604"/>
                  </a:lnTo>
                  <a:lnTo>
                    <a:pt x="300" y="1600"/>
                  </a:lnTo>
                  <a:lnTo>
                    <a:pt x="298" y="1598"/>
                  </a:lnTo>
                  <a:lnTo>
                    <a:pt x="298" y="1596"/>
                  </a:lnTo>
                  <a:lnTo>
                    <a:pt x="300" y="1592"/>
                  </a:lnTo>
                  <a:lnTo>
                    <a:pt x="300" y="1590"/>
                  </a:lnTo>
                  <a:lnTo>
                    <a:pt x="292" y="1588"/>
                  </a:lnTo>
                  <a:lnTo>
                    <a:pt x="286" y="1588"/>
                  </a:lnTo>
                  <a:lnTo>
                    <a:pt x="284" y="1590"/>
                  </a:lnTo>
                  <a:lnTo>
                    <a:pt x="284" y="1592"/>
                  </a:lnTo>
                  <a:lnTo>
                    <a:pt x="280" y="1592"/>
                  </a:lnTo>
                  <a:lnTo>
                    <a:pt x="272" y="1592"/>
                  </a:lnTo>
                  <a:lnTo>
                    <a:pt x="262" y="1594"/>
                  </a:lnTo>
                  <a:lnTo>
                    <a:pt x="254" y="1596"/>
                  </a:lnTo>
                  <a:lnTo>
                    <a:pt x="246" y="1596"/>
                  </a:lnTo>
                  <a:lnTo>
                    <a:pt x="242" y="1594"/>
                  </a:lnTo>
                  <a:lnTo>
                    <a:pt x="238" y="1596"/>
                  </a:lnTo>
                  <a:lnTo>
                    <a:pt x="236" y="1596"/>
                  </a:lnTo>
                  <a:lnTo>
                    <a:pt x="232" y="1594"/>
                  </a:lnTo>
                  <a:lnTo>
                    <a:pt x="226" y="1592"/>
                  </a:lnTo>
                  <a:lnTo>
                    <a:pt x="222" y="1590"/>
                  </a:lnTo>
                  <a:lnTo>
                    <a:pt x="218" y="1594"/>
                  </a:lnTo>
                  <a:lnTo>
                    <a:pt x="218" y="1600"/>
                  </a:lnTo>
                  <a:lnTo>
                    <a:pt x="218" y="1602"/>
                  </a:lnTo>
                  <a:lnTo>
                    <a:pt x="218" y="1604"/>
                  </a:lnTo>
                  <a:lnTo>
                    <a:pt x="214" y="1606"/>
                  </a:lnTo>
                  <a:lnTo>
                    <a:pt x="212" y="1606"/>
                  </a:lnTo>
                  <a:lnTo>
                    <a:pt x="216" y="1612"/>
                  </a:lnTo>
                  <a:lnTo>
                    <a:pt x="218" y="1616"/>
                  </a:lnTo>
                  <a:lnTo>
                    <a:pt x="212" y="1616"/>
                  </a:lnTo>
                  <a:lnTo>
                    <a:pt x="206" y="1614"/>
                  </a:lnTo>
                  <a:lnTo>
                    <a:pt x="206" y="1618"/>
                  </a:lnTo>
                  <a:lnTo>
                    <a:pt x="210" y="1622"/>
                  </a:lnTo>
                  <a:lnTo>
                    <a:pt x="210" y="1624"/>
                  </a:lnTo>
                  <a:lnTo>
                    <a:pt x="210" y="1626"/>
                  </a:lnTo>
                  <a:lnTo>
                    <a:pt x="208" y="1626"/>
                  </a:lnTo>
                  <a:lnTo>
                    <a:pt x="204" y="1626"/>
                  </a:lnTo>
                  <a:lnTo>
                    <a:pt x="202" y="1626"/>
                  </a:lnTo>
                  <a:lnTo>
                    <a:pt x="204" y="1628"/>
                  </a:lnTo>
                  <a:lnTo>
                    <a:pt x="206" y="1632"/>
                  </a:lnTo>
                  <a:lnTo>
                    <a:pt x="206" y="1636"/>
                  </a:lnTo>
                  <a:lnTo>
                    <a:pt x="206" y="1638"/>
                  </a:lnTo>
                  <a:lnTo>
                    <a:pt x="202" y="1638"/>
                  </a:lnTo>
                  <a:lnTo>
                    <a:pt x="190" y="1638"/>
                  </a:lnTo>
                  <a:lnTo>
                    <a:pt x="188" y="1640"/>
                  </a:lnTo>
                  <a:lnTo>
                    <a:pt x="188" y="1646"/>
                  </a:lnTo>
                  <a:lnTo>
                    <a:pt x="190" y="1650"/>
                  </a:lnTo>
                  <a:lnTo>
                    <a:pt x="190" y="1654"/>
                  </a:lnTo>
                  <a:lnTo>
                    <a:pt x="188" y="1660"/>
                  </a:lnTo>
                  <a:lnTo>
                    <a:pt x="188" y="1668"/>
                  </a:lnTo>
                  <a:lnTo>
                    <a:pt x="188" y="1672"/>
                  </a:lnTo>
                  <a:lnTo>
                    <a:pt x="190" y="1674"/>
                  </a:lnTo>
                  <a:lnTo>
                    <a:pt x="194" y="1674"/>
                  </a:lnTo>
                  <a:lnTo>
                    <a:pt x="196" y="1676"/>
                  </a:lnTo>
                  <a:lnTo>
                    <a:pt x="194" y="1682"/>
                  </a:lnTo>
                  <a:lnTo>
                    <a:pt x="192" y="1686"/>
                  </a:lnTo>
                  <a:lnTo>
                    <a:pt x="190" y="1690"/>
                  </a:lnTo>
                  <a:lnTo>
                    <a:pt x="188" y="1690"/>
                  </a:lnTo>
                  <a:lnTo>
                    <a:pt x="190" y="1692"/>
                  </a:lnTo>
                  <a:lnTo>
                    <a:pt x="190" y="1694"/>
                  </a:lnTo>
                  <a:lnTo>
                    <a:pt x="190" y="1696"/>
                  </a:lnTo>
                  <a:lnTo>
                    <a:pt x="186" y="1698"/>
                  </a:lnTo>
                  <a:lnTo>
                    <a:pt x="184" y="1700"/>
                  </a:lnTo>
                  <a:lnTo>
                    <a:pt x="188" y="1702"/>
                  </a:lnTo>
                  <a:lnTo>
                    <a:pt x="188" y="1704"/>
                  </a:lnTo>
                  <a:lnTo>
                    <a:pt x="186" y="1706"/>
                  </a:lnTo>
                  <a:lnTo>
                    <a:pt x="182" y="1708"/>
                  </a:lnTo>
                  <a:lnTo>
                    <a:pt x="178" y="1708"/>
                  </a:lnTo>
                  <a:lnTo>
                    <a:pt x="174" y="1708"/>
                  </a:lnTo>
                  <a:lnTo>
                    <a:pt x="172" y="1710"/>
                  </a:lnTo>
                  <a:lnTo>
                    <a:pt x="172" y="1712"/>
                  </a:lnTo>
                  <a:lnTo>
                    <a:pt x="174" y="1714"/>
                  </a:lnTo>
                  <a:lnTo>
                    <a:pt x="182" y="1714"/>
                  </a:lnTo>
                  <a:lnTo>
                    <a:pt x="190" y="1712"/>
                  </a:lnTo>
                  <a:lnTo>
                    <a:pt x="192" y="1714"/>
                  </a:lnTo>
                  <a:lnTo>
                    <a:pt x="184" y="1716"/>
                  </a:lnTo>
                  <a:lnTo>
                    <a:pt x="180" y="1718"/>
                  </a:lnTo>
                  <a:lnTo>
                    <a:pt x="180" y="1720"/>
                  </a:lnTo>
                  <a:lnTo>
                    <a:pt x="184" y="1722"/>
                  </a:lnTo>
                  <a:lnTo>
                    <a:pt x="188" y="1722"/>
                  </a:lnTo>
                  <a:lnTo>
                    <a:pt x="190" y="1722"/>
                  </a:lnTo>
                  <a:lnTo>
                    <a:pt x="192" y="1724"/>
                  </a:lnTo>
                  <a:lnTo>
                    <a:pt x="196" y="1724"/>
                  </a:lnTo>
                  <a:lnTo>
                    <a:pt x="200" y="1720"/>
                  </a:lnTo>
                  <a:lnTo>
                    <a:pt x="208" y="1714"/>
                  </a:lnTo>
                  <a:lnTo>
                    <a:pt x="206" y="1720"/>
                  </a:lnTo>
                  <a:lnTo>
                    <a:pt x="202" y="1726"/>
                  </a:lnTo>
                  <a:lnTo>
                    <a:pt x="202" y="1730"/>
                  </a:lnTo>
                  <a:lnTo>
                    <a:pt x="202" y="1734"/>
                  </a:lnTo>
                  <a:lnTo>
                    <a:pt x="198" y="1738"/>
                  </a:lnTo>
                  <a:lnTo>
                    <a:pt x="196" y="1740"/>
                  </a:lnTo>
                  <a:lnTo>
                    <a:pt x="196" y="1744"/>
                  </a:lnTo>
                  <a:lnTo>
                    <a:pt x="198" y="1748"/>
                  </a:lnTo>
                  <a:lnTo>
                    <a:pt x="194" y="1754"/>
                  </a:lnTo>
                  <a:lnTo>
                    <a:pt x="192" y="1758"/>
                  </a:lnTo>
                  <a:lnTo>
                    <a:pt x="192" y="1762"/>
                  </a:lnTo>
                  <a:lnTo>
                    <a:pt x="194" y="1764"/>
                  </a:lnTo>
                  <a:lnTo>
                    <a:pt x="194" y="1768"/>
                  </a:lnTo>
                  <a:lnTo>
                    <a:pt x="194" y="1772"/>
                  </a:lnTo>
                  <a:lnTo>
                    <a:pt x="194" y="1774"/>
                  </a:lnTo>
                  <a:lnTo>
                    <a:pt x="200" y="1770"/>
                  </a:lnTo>
                  <a:lnTo>
                    <a:pt x="198" y="1774"/>
                  </a:lnTo>
                  <a:lnTo>
                    <a:pt x="194" y="1784"/>
                  </a:lnTo>
                  <a:lnTo>
                    <a:pt x="188" y="1794"/>
                  </a:lnTo>
                  <a:lnTo>
                    <a:pt x="188" y="1800"/>
                  </a:lnTo>
                  <a:lnTo>
                    <a:pt x="192" y="1802"/>
                  </a:lnTo>
                  <a:lnTo>
                    <a:pt x="194" y="1802"/>
                  </a:lnTo>
                  <a:lnTo>
                    <a:pt x="196" y="1800"/>
                  </a:lnTo>
                  <a:lnTo>
                    <a:pt x="198" y="1792"/>
                  </a:lnTo>
                  <a:lnTo>
                    <a:pt x="202" y="1780"/>
                  </a:lnTo>
                  <a:lnTo>
                    <a:pt x="204" y="1776"/>
                  </a:lnTo>
                  <a:lnTo>
                    <a:pt x="206" y="1772"/>
                  </a:lnTo>
                  <a:lnTo>
                    <a:pt x="208" y="1770"/>
                  </a:lnTo>
                  <a:lnTo>
                    <a:pt x="208" y="1768"/>
                  </a:lnTo>
                  <a:lnTo>
                    <a:pt x="204" y="1764"/>
                  </a:lnTo>
                  <a:lnTo>
                    <a:pt x="202" y="1760"/>
                  </a:lnTo>
                  <a:lnTo>
                    <a:pt x="204" y="1758"/>
                  </a:lnTo>
                  <a:lnTo>
                    <a:pt x="206" y="1756"/>
                  </a:lnTo>
                  <a:lnTo>
                    <a:pt x="210" y="1754"/>
                  </a:lnTo>
                  <a:lnTo>
                    <a:pt x="208" y="1756"/>
                  </a:lnTo>
                  <a:lnTo>
                    <a:pt x="208" y="1762"/>
                  </a:lnTo>
                  <a:lnTo>
                    <a:pt x="208" y="1764"/>
                  </a:lnTo>
                  <a:lnTo>
                    <a:pt x="210" y="1766"/>
                  </a:lnTo>
                  <a:lnTo>
                    <a:pt x="214" y="1766"/>
                  </a:lnTo>
                  <a:lnTo>
                    <a:pt x="216" y="1764"/>
                  </a:lnTo>
                  <a:lnTo>
                    <a:pt x="216" y="1762"/>
                  </a:lnTo>
                  <a:lnTo>
                    <a:pt x="220" y="1764"/>
                  </a:lnTo>
                  <a:lnTo>
                    <a:pt x="222" y="1764"/>
                  </a:lnTo>
                  <a:lnTo>
                    <a:pt x="224" y="1758"/>
                  </a:lnTo>
                  <a:lnTo>
                    <a:pt x="224" y="1756"/>
                  </a:lnTo>
                  <a:lnTo>
                    <a:pt x="228" y="1756"/>
                  </a:lnTo>
                  <a:lnTo>
                    <a:pt x="232" y="1758"/>
                  </a:lnTo>
                  <a:lnTo>
                    <a:pt x="238" y="1762"/>
                  </a:lnTo>
                  <a:lnTo>
                    <a:pt x="230" y="1764"/>
                  </a:lnTo>
                  <a:lnTo>
                    <a:pt x="224" y="1766"/>
                  </a:lnTo>
                  <a:lnTo>
                    <a:pt x="224" y="1768"/>
                  </a:lnTo>
                  <a:lnTo>
                    <a:pt x="224" y="1772"/>
                  </a:lnTo>
                  <a:lnTo>
                    <a:pt x="230" y="1780"/>
                  </a:lnTo>
                  <a:lnTo>
                    <a:pt x="234" y="1786"/>
                  </a:lnTo>
                  <a:lnTo>
                    <a:pt x="234" y="1790"/>
                  </a:lnTo>
                  <a:lnTo>
                    <a:pt x="234" y="1794"/>
                  </a:lnTo>
                  <a:lnTo>
                    <a:pt x="230" y="1798"/>
                  </a:lnTo>
                  <a:lnTo>
                    <a:pt x="224" y="1806"/>
                  </a:lnTo>
                  <a:lnTo>
                    <a:pt x="222" y="1810"/>
                  </a:lnTo>
                  <a:lnTo>
                    <a:pt x="220" y="1816"/>
                  </a:lnTo>
                  <a:lnTo>
                    <a:pt x="222" y="1822"/>
                  </a:lnTo>
                  <a:lnTo>
                    <a:pt x="220" y="1822"/>
                  </a:lnTo>
                  <a:lnTo>
                    <a:pt x="216" y="1818"/>
                  </a:lnTo>
                  <a:lnTo>
                    <a:pt x="214" y="1820"/>
                  </a:lnTo>
                  <a:lnTo>
                    <a:pt x="214" y="1822"/>
                  </a:lnTo>
                  <a:lnTo>
                    <a:pt x="214" y="1826"/>
                  </a:lnTo>
                  <a:lnTo>
                    <a:pt x="220" y="1834"/>
                  </a:lnTo>
                  <a:lnTo>
                    <a:pt x="224" y="1840"/>
                  </a:lnTo>
                  <a:lnTo>
                    <a:pt x="224" y="1838"/>
                  </a:lnTo>
                  <a:lnTo>
                    <a:pt x="224" y="1836"/>
                  </a:lnTo>
                  <a:lnTo>
                    <a:pt x="222" y="1830"/>
                  </a:lnTo>
                  <a:lnTo>
                    <a:pt x="224" y="1828"/>
                  </a:lnTo>
                  <a:lnTo>
                    <a:pt x="228" y="1828"/>
                  </a:lnTo>
                  <a:lnTo>
                    <a:pt x="234" y="1832"/>
                  </a:lnTo>
                  <a:lnTo>
                    <a:pt x="240" y="1838"/>
                  </a:lnTo>
                  <a:lnTo>
                    <a:pt x="244" y="1840"/>
                  </a:lnTo>
                  <a:lnTo>
                    <a:pt x="246" y="1838"/>
                  </a:lnTo>
                  <a:lnTo>
                    <a:pt x="246" y="1834"/>
                  </a:lnTo>
                  <a:lnTo>
                    <a:pt x="246" y="1828"/>
                  </a:lnTo>
                  <a:lnTo>
                    <a:pt x="246" y="1826"/>
                  </a:lnTo>
                  <a:lnTo>
                    <a:pt x="246" y="1828"/>
                  </a:lnTo>
                  <a:lnTo>
                    <a:pt x="252" y="1830"/>
                  </a:lnTo>
                  <a:lnTo>
                    <a:pt x="260" y="1834"/>
                  </a:lnTo>
                  <a:lnTo>
                    <a:pt x="264" y="1834"/>
                  </a:lnTo>
                  <a:lnTo>
                    <a:pt x="266" y="1830"/>
                  </a:lnTo>
                  <a:lnTo>
                    <a:pt x="270" y="1826"/>
                  </a:lnTo>
                  <a:lnTo>
                    <a:pt x="274" y="1826"/>
                  </a:lnTo>
                  <a:lnTo>
                    <a:pt x="276" y="1828"/>
                  </a:lnTo>
                  <a:lnTo>
                    <a:pt x="278" y="1824"/>
                  </a:lnTo>
                  <a:lnTo>
                    <a:pt x="282" y="1822"/>
                  </a:lnTo>
                  <a:lnTo>
                    <a:pt x="286" y="1820"/>
                  </a:lnTo>
                  <a:lnTo>
                    <a:pt x="292" y="1820"/>
                  </a:lnTo>
                  <a:lnTo>
                    <a:pt x="292" y="1822"/>
                  </a:lnTo>
                  <a:lnTo>
                    <a:pt x="288" y="1826"/>
                  </a:lnTo>
                  <a:lnTo>
                    <a:pt x="280" y="1838"/>
                  </a:lnTo>
                  <a:lnTo>
                    <a:pt x="276" y="1844"/>
                  </a:lnTo>
                  <a:lnTo>
                    <a:pt x="276" y="1850"/>
                  </a:lnTo>
                  <a:lnTo>
                    <a:pt x="276" y="1854"/>
                  </a:lnTo>
                  <a:lnTo>
                    <a:pt x="278" y="1858"/>
                  </a:lnTo>
                  <a:lnTo>
                    <a:pt x="286" y="1866"/>
                  </a:lnTo>
                  <a:lnTo>
                    <a:pt x="292" y="1872"/>
                  </a:lnTo>
                  <a:lnTo>
                    <a:pt x="294" y="1876"/>
                  </a:lnTo>
                  <a:lnTo>
                    <a:pt x="296" y="1874"/>
                  </a:lnTo>
                  <a:lnTo>
                    <a:pt x="300" y="1872"/>
                  </a:lnTo>
                  <a:lnTo>
                    <a:pt x="302" y="1870"/>
                  </a:lnTo>
                  <a:lnTo>
                    <a:pt x="304" y="1870"/>
                  </a:lnTo>
                  <a:lnTo>
                    <a:pt x="308" y="1870"/>
                  </a:lnTo>
                  <a:lnTo>
                    <a:pt x="308" y="1872"/>
                  </a:lnTo>
                  <a:lnTo>
                    <a:pt x="308" y="1874"/>
                  </a:lnTo>
                  <a:lnTo>
                    <a:pt x="306" y="1878"/>
                  </a:lnTo>
                  <a:lnTo>
                    <a:pt x="306" y="1880"/>
                  </a:lnTo>
                  <a:lnTo>
                    <a:pt x="306" y="1882"/>
                  </a:lnTo>
                  <a:lnTo>
                    <a:pt x="308" y="1882"/>
                  </a:lnTo>
                  <a:lnTo>
                    <a:pt x="306" y="1884"/>
                  </a:lnTo>
                  <a:lnTo>
                    <a:pt x="300" y="1888"/>
                  </a:lnTo>
                  <a:lnTo>
                    <a:pt x="298" y="1890"/>
                  </a:lnTo>
                  <a:lnTo>
                    <a:pt x="298" y="1892"/>
                  </a:lnTo>
                  <a:lnTo>
                    <a:pt x="298" y="1894"/>
                  </a:lnTo>
                  <a:lnTo>
                    <a:pt x="302" y="1896"/>
                  </a:lnTo>
                  <a:lnTo>
                    <a:pt x="304" y="1898"/>
                  </a:lnTo>
                  <a:lnTo>
                    <a:pt x="302" y="1900"/>
                  </a:lnTo>
                  <a:lnTo>
                    <a:pt x="300" y="1902"/>
                  </a:lnTo>
                  <a:lnTo>
                    <a:pt x="300" y="1906"/>
                  </a:lnTo>
                  <a:lnTo>
                    <a:pt x="300" y="1910"/>
                  </a:lnTo>
                  <a:lnTo>
                    <a:pt x="302" y="1916"/>
                  </a:lnTo>
                  <a:lnTo>
                    <a:pt x="308" y="1924"/>
                  </a:lnTo>
                  <a:lnTo>
                    <a:pt x="304" y="1922"/>
                  </a:lnTo>
                  <a:lnTo>
                    <a:pt x="300" y="1918"/>
                  </a:lnTo>
                  <a:lnTo>
                    <a:pt x="296" y="1916"/>
                  </a:lnTo>
                  <a:lnTo>
                    <a:pt x="294" y="1918"/>
                  </a:lnTo>
                  <a:lnTo>
                    <a:pt x="296" y="1922"/>
                  </a:lnTo>
                  <a:lnTo>
                    <a:pt x="298" y="1926"/>
                  </a:lnTo>
                  <a:lnTo>
                    <a:pt x="294" y="1924"/>
                  </a:lnTo>
                  <a:lnTo>
                    <a:pt x="290" y="1922"/>
                  </a:lnTo>
                  <a:lnTo>
                    <a:pt x="286" y="1922"/>
                  </a:lnTo>
                  <a:lnTo>
                    <a:pt x="282" y="1922"/>
                  </a:lnTo>
                  <a:lnTo>
                    <a:pt x="276" y="1924"/>
                  </a:lnTo>
                  <a:lnTo>
                    <a:pt x="272" y="1924"/>
                  </a:lnTo>
                  <a:lnTo>
                    <a:pt x="270" y="1922"/>
                  </a:lnTo>
                  <a:lnTo>
                    <a:pt x="266" y="1924"/>
                  </a:lnTo>
                  <a:lnTo>
                    <a:pt x="264" y="1926"/>
                  </a:lnTo>
                  <a:lnTo>
                    <a:pt x="260" y="1926"/>
                  </a:lnTo>
                  <a:lnTo>
                    <a:pt x="256" y="1928"/>
                  </a:lnTo>
                  <a:lnTo>
                    <a:pt x="252" y="1932"/>
                  </a:lnTo>
                  <a:lnTo>
                    <a:pt x="246" y="1940"/>
                  </a:lnTo>
                  <a:lnTo>
                    <a:pt x="240" y="1944"/>
                  </a:lnTo>
                  <a:lnTo>
                    <a:pt x="236" y="1946"/>
                  </a:lnTo>
                  <a:lnTo>
                    <a:pt x="232" y="1950"/>
                  </a:lnTo>
                  <a:lnTo>
                    <a:pt x="230" y="1956"/>
                  </a:lnTo>
                  <a:lnTo>
                    <a:pt x="234" y="1954"/>
                  </a:lnTo>
                  <a:lnTo>
                    <a:pt x="238" y="1954"/>
                  </a:lnTo>
                  <a:lnTo>
                    <a:pt x="240" y="1954"/>
                  </a:lnTo>
                  <a:lnTo>
                    <a:pt x="244" y="1952"/>
                  </a:lnTo>
                  <a:lnTo>
                    <a:pt x="252" y="1948"/>
                  </a:lnTo>
                  <a:lnTo>
                    <a:pt x="256" y="1946"/>
                  </a:lnTo>
                  <a:lnTo>
                    <a:pt x="258" y="1946"/>
                  </a:lnTo>
                  <a:lnTo>
                    <a:pt x="256" y="1948"/>
                  </a:lnTo>
                  <a:lnTo>
                    <a:pt x="256" y="1954"/>
                  </a:lnTo>
                  <a:lnTo>
                    <a:pt x="258" y="1954"/>
                  </a:lnTo>
                  <a:lnTo>
                    <a:pt x="260" y="1956"/>
                  </a:lnTo>
                  <a:lnTo>
                    <a:pt x="258" y="1960"/>
                  </a:lnTo>
                  <a:lnTo>
                    <a:pt x="256" y="1964"/>
                  </a:lnTo>
                  <a:lnTo>
                    <a:pt x="256" y="1968"/>
                  </a:lnTo>
                  <a:lnTo>
                    <a:pt x="258" y="1974"/>
                  </a:lnTo>
                  <a:lnTo>
                    <a:pt x="258" y="1978"/>
                  </a:lnTo>
                  <a:lnTo>
                    <a:pt x="256" y="1982"/>
                  </a:lnTo>
                  <a:lnTo>
                    <a:pt x="252" y="1986"/>
                  </a:lnTo>
                  <a:lnTo>
                    <a:pt x="246" y="1990"/>
                  </a:lnTo>
                  <a:lnTo>
                    <a:pt x="232" y="1998"/>
                  </a:lnTo>
                  <a:lnTo>
                    <a:pt x="222" y="2000"/>
                  </a:lnTo>
                  <a:lnTo>
                    <a:pt x="216" y="2000"/>
                  </a:lnTo>
                  <a:lnTo>
                    <a:pt x="210" y="2006"/>
                  </a:lnTo>
                  <a:lnTo>
                    <a:pt x="208" y="2008"/>
                  </a:lnTo>
                  <a:lnTo>
                    <a:pt x="208" y="2010"/>
                  </a:lnTo>
                  <a:lnTo>
                    <a:pt x="212" y="2012"/>
                  </a:lnTo>
                  <a:lnTo>
                    <a:pt x="216" y="2012"/>
                  </a:lnTo>
                  <a:lnTo>
                    <a:pt x="216" y="2014"/>
                  </a:lnTo>
                  <a:lnTo>
                    <a:pt x="214" y="2016"/>
                  </a:lnTo>
                  <a:lnTo>
                    <a:pt x="214" y="2020"/>
                  </a:lnTo>
                  <a:lnTo>
                    <a:pt x="216" y="2024"/>
                  </a:lnTo>
                  <a:lnTo>
                    <a:pt x="224" y="2024"/>
                  </a:lnTo>
                  <a:lnTo>
                    <a:pt x="232" y="2022"/>
                  </a:lnTo>
                  <a:lnTo>
                    <a:pt x="240" y="2018"/>
                  </a:lnTo>
                  <a:lnTo>
                    <a:pt x="246" y="2018"/>
                  </a:lnTo>
                  <a:lnTo>
                    <a:pt x="250" y="2022"/>
                  </a:lnTo>
                  <a:lnTo>
                    <a:pt x="250" y="2026"/>
                  </a:lnTo>
                  <a:lnTo>
                    <a:pt x="248" y="2028"/>
                  </a:lnTo>
                  <a:lnTo>
                    <a:pt x="250" y="2030"/>
                  </a:lnTo>
                  <a:lnTo>
                    <a:pt x="256" y="2028"/>
                  </a:lnTo>
                  <a:lnTo>
                    <a:pt x="260" y="2028"/>
                  </a:lnTo>
                  <a:lnTo>
                    <a:pt x="264" y="2028"/>
                  </a:lnTo>
                  <a:lnTo>
                    <a:pt x="270" y="2030"/>
                  </a:lnTo>
                  <a:lnTo>
                    <a:pt x="274" y="2034"/>
                  </a:lnTo>
                  <a:lnTo>
                    <a:pt x="280" y="2038"/>
                  </a:lnTo>
                  <a:lnTo>
                    <a:pt x="284" y="2040"/>
                  </a:lnTo>
                  <a:lnTo>
                    <a:pt x="288" y="2040"/>
                  </a:lnTo>
                  <a:lnTo>
                    <a:pt x="292" y="2038"/>
                  </a:lnTo>
                  <a:lnTo>
                    <a:pt x="298" y="2032"/>
                  </a:lnTo>
                  <a:lnTo>
                    <a:pt x="302" y="2030"/>
                  </a:lnTo>
                  <a:lnTo>
                    <a:pt x="304" y="2028"/>
                  </a:lnTo>
                  <a:lnTo>
                    <a:pt x="310" y="2026"/>
                  </a:lnTo>
                  <a:lnTo>
                    <a:pt x="314" y="2024"/>
                  </a:lnTo>
                  <a:lnTo>
                    <a:pt x="320" y="2020"/>
                  </a:lnTo>
                  <a:lnTo>
                    <a:pt x="326" y="2016"/>
                  </a:lnTo>
                  <a:lnTo>
                    <a:pt x="322" y="2022"/>
                  </a:lnTo>
                  <a:lnTo>
                    <a:pt x="318" y="2026"/>
                  </a:lnTo>
                  <a:lnTo>
                    <a:pt x="312" y="2032"/>
                  </a:lnTo>
                  <a:lnTo>
                    <a:pt x="306" y="2036"/>
                  </a:lnTo>
                  <a:lnTo>
                    <a:pt x="304" y="2044"/>
                  </a:lnTo>
                  <a:lnTo>
                    <a:pt x="302" y="2048"/>
                  </a:lnTo>
                  <a:lnTo>
                    <a:pt x="294" y="2050"/>
                  </a:lnTo>
                  <a:lnTo>
                    <a:pt x="284" y="2050"/>
                  </a:lnTo>
                  <a:lnTo>
                    <a:pt x="280" y="2050"/>
                  </a:lnTo>
                  <a:lnTo>
                    <a:pt x="274" y="2048"/>
                  </a:lnTo>
                  <a:lnTo>
                    <a:pt x="262" y="2048"/>
                  </a:lnTo>
                  <a:lnTo>
                    <a:pt x="256" y="2048"/>
                  </a:lnTo>
                  <a:lnTo>
                    <a:pt x="252" y="2050"/>
                  </a:lnTo>
                  <a:lnTo>
                    <a:pt x="252" y="2052"/>
                  </a:lnTo>
                  <a:lnTo>
                    <a:pt x="252" y="2054"/>
                  </a:lnTo>
                  <a:lnTo>
                    <a:pt x="252" y="2058"/>
                  </a:lnTo>
                  <a:lnTo>
                    <a:pt x="250" y="2058"/>
                  </a:lnTo>
                  <a:lnTo>
                    <a:pt x="246" y="2060"/>
                  </a:lnTo>
                  <a:lnTo>
                    <a:pt x="242" y="2060"/>
                  </a:lnTo>
                  <a:lnTo>
                    <a:pt x="238" y="2062"/>
                  </a:lnTo>
                  <a:lnTo>
                    <a:pt x="238" y="2066"/>
                  </a:lnTo>
                  <a:lnTo>
                    <a:pt x="238" y="2070"/>
                  </a:lnTo>
                  <a:lnTo>
                    <a:pt x="238" y="2074"/>
                  </a:lnTo>
                  <a:lnTo>
                    <a:pt x="236" y="2076"/>
                  </a:lnTo>
                  <a:lnTo>
                    <a:pt x="232" y="2078"/>
                  </a:lnTo>
                  <a:lnTo>
                    <a:pt x="230" y="2082"/>
                  </a:lnTo>
                  <a:lnTo>
                    <a:pt x="230" y="2084"/>
                  </a:lnTo>
                  <a:lnTo>
                    <a:pt x="226" y="2086"/>
                  </a:lnTo>
                  <a:lnTo>
                    <a:pt x="220" y="2092"/>
                  </a:lnTo>
                  <a:lnTo>
                    <a:pt x="214" y="2100"/>
                  </a:lnTo>
                  <a:lnTo>
                    <a:pt x="210" y="2106"/>
                  </a:lnTo>
                  <a:lnTo>
                    <a:pt x="206" y="2106"/>
                  </a:lnTo>
                  <a:lnTo>
                    <a:pt x="202" y="2108"/>
                  </a:lnTo>
                  <a:lnTo>
                    <a:pt x="198" y="2108"/>
                  </a:lnTo>
                  <a:lnTo>
                    <a:pt x="194" y="2108"/>
                  </a:lnTo>
                  <a:lnTo>
                    <a:pt x="192" y="2112"/>
                  </a:lnTo>
                  <a:lnTo>
                    <a:pt x="192" y="2114"/>
                  </a:lnTo>
                  <a:lnTo>
                    <a:pt x="192" y="2118"/>
                  </a:lnTo>
                  <a:lnTo>
                    <a:pt x="194" y="2118"/>
                  </a:lnTo>
                  <a:lnTo>
                    <a:pt x="196" y="2118"/>
                  </a:lnTo>
                  <a:lnTo>
                    <a:pt x="200" y="2116"/>
                  </a:lnTo>
                  <a:lnTo>
                    <a:pt x="202" y="2116"/>
                  </a:lnTo>
                  <a:lnTo>
                    <a:pt x="206" y="2118"/>
                  </a:lnTo>
                  <a:lnTo>
                    <a:pt x="210" y="2122"/>
                  </a:lnTo>
                  <a:lnTo>
                    <a:pt x="212" y="2122"/>
                  </a:lnTo>
                  <a:lnTo>
                    <a:pt x="214" y="2122"/>
                  </a:lnTo>
                  <a:lnTo>
                    <a:pt x="216" y="2120"/>
                  </a:lnTo>
                  <a:lnTo>
                    <a:pt x="216" y="2118"/>
                  </a:lnTo>
                  <a:lnTo>
                    <a:pt x="218" y="2116"/>
                  </a:lnTo>
                  <a:lnTo>
                    <a:pt x="222" y="2112"/>
                  </a:lnTo>
                  <a:lnTo>
                    <a:pt x="226" y="2110"/>
                  </a:lnTo>
                  <a:lnTo>
                    <a:pt x="230" y="2106"/>
                  </a:lnTo>
                  <a:lnTo>
                    <a:pt x="234" y="2102"/>
                  </a:lnTo>
                  <a:lnTo>
                    <a:pt x="244" y="2100"/>
                  </a:lnTo>
                  <a:lnTo>
                    <a:pt x="252" y="2100"/>
                  </a:lnTo>
                  <a:lnTo>
                    <a:pt x="258" y="2102"/>
                  </a:lnTo>
                  <a:lnTo>
                    <a:pt x="270" y="2108"/>
                  </a:lnTo>
                  <a:lnTo>
                    <a:pt x="274" y="2110"/>
                  </a:lnTo>
                  <a:lnTo>
                    <a:pt x="276" y="2108"/>
                  </a:lnTo>
                  <a:lnTo>
                    <a:pt x="280" y="2098"/>
                  </a:lnTo>
                  <a:lnTo>
                    <a:pt x="282" y="2088"/>
                  </a:lnTo>
                  <a:lnTo>
                    <a:pt x="284" y="2086"/>
                  </a:lnTo>
                  <a:lnTo>
                    <a:pt x="286" y="2084"/>
                  </a:lnTo>
                  <a:lnTo>
                    <a:pt x="288" y="2086"/>
                  </a:lnTo>
                  <a:lnTo>
                    <a:pt x="290" y="2084"/>
                  </a:lnTo>
                  <a:lnTo>
                    <a:pt x="298" y="2080"/>
                  </a:lnTo>
                  <a:lnTo>
                    <a:pt x="302" y="2078"/>
                  </a:lnTo>
                  <a:lnTo>
                    <a:pt x="306" y="2078"/>
                  </a:lnTo>
                  <a:lnTo>
                    <a:pt x="312" y="2080"/>
                  </a:lnTo>
                  <a:lnTo>
                    <a:pt x="316" y="2084"/>
                  </a:lnTo>
                  <a:lnTo>
                    <a:pt x="322" y="2088"/>
                  </a:lnTo>
                  <a:lnTo>
                    <a:pt x="324" y="2088"/>
                  </a:lnTo>
                  <a:lnTo>
                    <a:pt x="328" y="2086"/>
                  </a:lnTo>
                  <a:lnTo>
                    <a:pt x="330" y="2086"/>
                  </a:lnTo>
                  <a:lnTo>
                    <a:pt x="334" y="2086"/>
                  </a:lnTo>
                  <a:lnTo>
                    <a:pt x="342" y="2086"/>
                  </a:lnTo>
                  <a:lnTo>
                    <a:pt x="344" y="2084"/>
                  </a:lnTo>
                  <a:lnTo>
                    <a:pt x="346" y="2082"/>
                  </a:lnTo>
                  <a:lnTo>
                    <a:pt x="356" y="2078"/>
                  </a:lnTo>
                  <a:lnTo>
                    <a:pt x="366" y="2076"/>
                  </a:lnTo>
                  <a:lnTo>
                    <a:pt x="368" y="2074"/>
                  </a:lnTo>
                  <a:lnTo>
                    <a:pt x="368" y="2072"/>
                  </a:lnTo>
                  <a:lnTo>
                    <a:pt x="374" y="2074"/>
                  </a:lnTo>
                  <a:lnTo>
                    <a:pt x="380" y="2076"/>
                  </a:lnTo>
                  <a:lnTo>
                    <a:pt x="382" y="2076"/>
                  </a:lnTo>
                  <a:lnTo>
                    <a:pt x="384" y="2074"/>
                  </a:lnTo>
                  <a:lnTo>
                    <a:pt x="386" y="2076"/>
                  </a:lnTo>
                  <a:lnTo>
                    <a:pt x="388" y="2078"/>
                  </a:lnTo>
                  <a:lnTo>
                    <a:pt x="392" y="2078"/>
                  </a:lnTo>
                  <a:lnTo>
                    <a:pt x="400" y="2074"/>
                  </a:lnTo>
                  <a:lnTo>
                    <a:pt x="410" y="2072"/>
                  </a:lnTo>
                  <a:lnTo>
                    <a:pt x="416" y="2074"/>
                  </a:lnTo>
                  <a:lnTo>
                    <a:pt x="422" y="2074"/>
                  </a:lnTo>
                  <a:lnTo>
                    <a:pt x="428" y="2076"/>
                  </a:lnTo>
                  <a:lnTo>
                    <a:pt x="432" y="2076"/>
                  </a:lnTo>
                  <a:lnTo>
                    <a:pt x="440" y="2074"/>
                  </a:lnTo>
                  <a:lnTo>
                    <a:pt x="448" y="2070"/>
                  </a:lnTo>
                  <a:lnTo>
                    <a:pt x="456" y="2068"/>
                  </a:lnTo>
                  <a:lnTo>
                    <a:pt x="460" y="2068"/>
                  </a:lnTo>
                  <a:lnTo>
                    <a:pt x="462" y="2064"/>
                  </a:lnTo>
                  <a:lnTo>
                    <a:pt x="464" y="2060"/>
                  </a:lnTo>
                  <a:lnTo>
                    <a:pt x="470" y="2056"/>
                  </a:lnTo>
                  <a:lnTo>
                    <a:pt x="478" y="2052"/>
                  </a:lnTo>
                  <a:lnTo>
                    <a:pt x="480" y="2048"/>
                  </a:lnTo>
                  <a:lnTo>
                    <a:pt x="480" y="2044"/>
                  </a:lnTo>
                  <a:lnTo>
                    <a:pt x="480" y="2040"/>
                  </a:lnTo>
                  <a:lnTo>
                    <a:pt x="480" y="2038"/>
                  </a:lnTo>
                  <a:lnTo>
                    <a:pt x="478" y="2038"/>
                  </a:lnTo>
                  <a:lnTo>
                    <a:pt x="472" y="2038"/>
                  </a:lnTo>
                  <a:lnTo>
                    <a:pt x="462" y="2040"/>
                  </a:lnTo>
                  <a:lnTo>
                    <a:pt x="456" y="2040"/>
                  </a:lnTo>
                  <a:lnTo>
                    <a:pt x="450" y="2038"/>
                  </a:lnTo>
                  <a:lnTo>
                    <a:pt x="448" y="2036"/>
                  </a:lnTo>
                  <a:lnTo>
                    <a:pt x="450" y="2036"/>
                  </a:lnTo>
                  <a:lnTo>
                    <a:pt x="446" y="2034"/>
                  </a:lnTo>
                  <a:lnTo>
                    <a:pt x="444" y="2032"/>
                  </a:lnTo>
                  <a:lnTo>
                    <a:pt x="448" y="2030"/>
                  </a:lnTo>
                  <a:lnTo>
                    <a:pt x="456" y="2030"/>
                  </a:lnTo>
                  <a:lnTo>
                    <a:pt x="458" y="2028"/>
                  </a:lnTo>
                  <a:lnTo>
                    <a:pt x="460" y="2026"/>
                  </a:lnTo>
                  <a:lnTo>
                    <a:pt x="460" y="2020"/>
                  </a:lnTo>
                  <a:lnTo>
                    <a:pt x="458" y="2020"/>
                  </a:lnTo>
                  <a:lnTo>
                    <a:pt x="456" y="2020"/>
                  </a:lnTo>
                  <a:lnTo>
                    <a:pt x="458" y="2016"/>
                  </a:lnTo>
                  <a:lnTo>
                    <a:pt x="462" y="2014"/>
                  </a:lnTo>
                  <a:lnTo>
                    <a:pt x="464" y="2014"/>
                  </a:lnTo>
                  <a:lnTo>
                    <a:pt x="472" y="2014"/>
                  </a:lnTo>
                  <a:lnTo>
                    <a:pt x="476" y="2014"/>
                  </a:lnTo>
                  <a:lnTo>
                    <a:pt x="476" y="2012"/>
                  </a:lnTo>
                  <a:lnTo>
                    <a:pt x="474" y="2010"/>
                  </a:lnTo>
                  <a:lnTo>
                    <a:pt x="474" y="2008"/>
                  </a:lnTo>
                  <a:lnTo>
                    <a:pt x="474" y="2006"/>
                  </a:lnTo>
                  <a:lnTo>
                    <a:pt x="482" y="2000"/>
                  </a:lnTo>
                  <a:lnTo>
                    <a:pt x="486" y="1996"/>
                  </a:lnTo>
                  <a:lnTo>
                    <a:pt x="490" y="1990"/>
                  </a:lnTo>
                  <a:lnTo>
                    <a:pt x="494" y="1982"/>
                  </a:lnTo>
                  <a:lnTo>
                    <a:pt x="494" y="1970"/>
                  </a:lnTo>
                  <a:close/>
                  <a:moveTo>
                    <a:pt x="662" y="1344"/>
                  </a:moveTo>
                  <a:lnTo>
                    <a:pt x="662" y="1344"/>
                  </a:lnTo>
                  <a:lnTo>
                    <a:pt x="660" y="1344"/>
                  </a:lnTo>
                  <a:lnTo>
                    <a:pt x="656" y="1346"/>
                  </a:lnTo>
                  <a:lnTo>
                    <a:pt x="656" y="1350"/>
                  </a:lnTo>
                  <a:lnTo>
                    <a:pt x="656" y="1354"/>
                  </a:lnTo>
                  <a:lnTo>
                    <a:pt x="660" y="1354"/>
                  </a:lnTo>
                  <a:lnTo>
                    <a:pt x="662" y="1352"/>
                  </a:lnTo>
                  <a:lnTo>
                    <a:pt x="664" y="1348"/>
                  </a:lnTo>
                  <a:lnTo>
                    <a:pt x="664" y="1346"/>
                  </a:lnTo>
                  <a:lnTo>
                    <a:pt x="662" y="1344"/>
                  </a:lnTo>
                  <a:close/>
                  <a:moveTo>
                    <a:pt x="652" y="1354"/>
                  </a:moveTo>
                  <a:lnTo>
                    <a:pt x="652" y="1354"/>
                  </a:lnTo>
                  <a:lnTo>
                    <a:pt x="650" y="1352"/>
                  </a:lnTo>
                  <a:lnTo>
                    <a:pt x="648" y="1352"/>
                  </a:lnTo>
                  <a:lnTo>
                    <a:pt x="646" y="1352"/>
                  </a:lnTo>
                  <a:lnTo>
                    <a:pt x="644" y="1356"/>
                  </a:lnTo>
                  <a:lnTo>
                    <a:pt x="646" y="1358"/>
                  </a:lnTo>
                  <a:lnTo>
                    <a:pt x="648" y="1358"/>
                  </a:lnTo>
                  <a:lnTo>
                    <a:pt x="652" y="1356"/>
                  </a:lnTo>
                  <a:lnTo>
                    <a:pt x="652" y="1354"/>
                  </a:lnTo>
                  <a:close/>
                  <a:moveTo>
                    <a:pt x="150" y="1398"/>
                  </a:moveTo>
                  <a:lnTo>
                    <a:pt x="150" y="1398"/>
                  </a:lnTo>
                  <a:lnTo>
                    <a:pt x="148" y="1396"/>
                  </a:lnTo>
                  <a:lnTo>
                    <a:pt x="146" y="1394"/>
                  </a:lnTo>
                  <a:lnTo>
                    <a:pt x="146" y="1396"/>
                  </a:lnTo>
                  <a:lnTo>
                    <a:pt x="144" y="1398"/>
                  </a:lnTo>
                  <a:lnTo>
                    <a:pt x="146" y="1402"/>
                  </a:lnTo>
                  <a:lnTo>
                    <a:pt x="152" y="1410"/>
                  </a:lnTo>
                  <a:lnTo>
                    <a:pt x="154" y="1412"/>
                  </a:lnTo>
                  <a:lnTo>
                    <a:pt x="156" y="1412"/>
                  </a:lnTo>
                  <a:lnTo>
                    <a:pt x="158" y="1412"/>
                  </a:lnTo>
                  <a:lnTo>
                    <a:pt x="156" y="1410"/>
                  </a:lnTo>
                  <a:lnTo>
                    <a:pt x="154" y="1404"/>
                  </a:lnTo>
                  <a:lnTo>
                    <a:pt x="154" y="1400"/>
                  </a:lnTo>
                  <a:lnTo>
                    <a:pt x="150" y="1398"/>
                  </a:lnTo>
                  <a:close/>
                  <a:moveTo>
                    <a:pt x="732" y="1304"/>
                  </a:moveTo>
                  <a:lnTo>
                    <a:pt x="732" y="1304"/>
                  </a:lnTo>
                  <a:lnTo>
                    <a:pt x="734" y="1302"/>
                  </a:lnTo>
                  <a:lnTo>
                    <a:pt x="732" y="1300"/>
                  </a:lnTo>
                  <a:lnTo>
                    <a:pt x="730" y="1298"/>
                  </a:lnTo>
                  <a:lnTo>
                    <a:pt x="728" y="1300"/>
                  </a:lnTo>
                  <a:lnTo>
                    <a:pt x="726" y="1302"/>
                  </a:lnTo>
                  <a:lnTo>
                    <a:pt x="724" y="1302"/>
                  </a:lnTo>
                  <a:lnTo>
                    <a:pt x="722" y="1300"/>
                  </a:lnTo>
                  <a:lnTo>
                    <a:pt x="720" y="1302"/>
                  </a:lnTo>
                  <a:lnTo>
                    <a:pt x="720" y="1304"/>
                  </a:lnTo>
                  <a:lnTo>
                    <a:pt x="724" y="1306"/>
                  </a:lnTo>
                  <a:lnTo>
                    <a:pt x="732" y="1304"/>
                  </a:lnTo>
                  <a:close/>
                  <a:moveTo>
                    <a:pt x="618" y="1384"/>
                  </a:moveTo>
                  <a:lnTo>
                    <a:pt x="618" y="1384"/>
                  </a:lnTo>
                  <a:lnTo>
                    <a:pt x="622" y="1384"/>
                  </a:lnTo>
                  <a:lnTo>
                    <a:pt x="626" y="1382"/>
                  </a:lnTo>
                  <a:lnTo>
                    <a:pt x="628" y="1380"/>
                  </a:lnTo>
                  <a:lnTo>
                    <a:pt x="628" y="1378"/>
                  </a:lnTo>
                  <a:lnTo>
                    <a:pt x="622" y="1378"/>
                  </a:lnTo>
                  <a:lnTo>
                    <a:pt x="618" y="1378"/>
                  </a:lnTo>
                  <a:lnTo>
                    <a:pt x="616" y="1380"/>
                  </a:lnTo>
                  <a:lnTo>
                    <a:pt x="618" y="1384"/>
                  </a:lnTo>
                  <a:close/>
                  <a:moveTo>
                    <a:pt x="620" y="1456"/>
                  </a:moveTo>
                  <a:lnTo>
                    <a:pt x="620" y="1456"/>
                  </a:lnTo>
                  <a:lnTo>
                    <a:pt x="616" y="1454"/>
                  </a:lnTo>
                  <a:lnTo>
                    <a:pt x="618" y="1456"/>
                  </a:lnTo>
                  <a:lnTo>
                    <a:pt x="622" y="1462"/>
                  </a:lnTo>
                  <a:lnTo>
                    <a:pt x="624" y="1462"/>
                  </a:lnTo>
                  <a:lnTo>
                    <a:pt x="626" y="1464"/>
                  </a:lnTo>
                  <a:lnTo>
                    <a:pt x="624" y="1462"/>
                  </a:lnTo>
                  <a:lnTo>
                    <a:pt x="622" y="1458"/>
                  </a:lnTo>
                  <a:lnTo>
                    <a:pt x="620" y="1456"/>
                  </a:lnTo>
                  <a:close/>
                  <a:moveTo>
                    <a:pt x="630" y="1474"/>
                  </a:moveTo>
                  <a:lnTo>
                    <a:pt x="630" y="1474"/>
                  </a:lnTo>
                  <a:lnTo>
                    <a:pt x="626" y="1468"/>
                  </a:lnTo>
                  <a:lnTo>
                    <a:pt x="622" y="1466"/>
                  </a:lnTo>
                  <a:lnTo>
                    <a:pt x="622" y="1468"/>
                  </a:lnTo>
                  <a:lnTo>
                    <a:pt x="626" y="1474"/>
                  </a:lnTo>
                  <a:lnTo>
                    <a:pt x="628" y="1476"/>
                  </a:lnTo>
                  <a:lnTo>
                    <a:pt x="630" y="1474"/>
                  </a:lnTo>
                  <a:close/>
                  <a:moveTo>
                    <a:pt x="624" y="1490"/>
                  </a:moveTo>
                  <a:lnTo>
                    <a:pt x="624" y="1490"/>
                  </a:lnTo>
                  <a:lnTo>
                    <a:pt x="626" y="1490"/>
                  </a:lnTo>
                  <a:lnTo>
                    <a:pt x="626" y="1486"/>
                  </a:lnTo>
                  <a:lnTo>
                    <a:pt x="624" y="1476"/>
                  </a:lnTo>
                  <a:lnTo>
                    <a:pt x="622" y="1474"/>
                  </a:lnTo>
                  <a:lnTo>
                    <a:pt x="622" y="1476"/>
                  </a:lnTo>
                  <a:lnTo>
                    <a:pt x="622" y="1480"/>
                  </a:lnTo>
                  <a:lnTo>
                    <a:pt x="622" y="1486"/>
                  </a:lnTo>
                  <a:lnTo>
                    <a:pt x="622" y="1490"/>
                  </a:lnTo>
                  <a:lnTo>
                    <a:pt x="624" y="1490"/>
                  </a:lnTo>
                  <a:close/>
                  <a:moveTo>
                    <a:pt x="302" y="1578"/>
                  </a:moveTo>
                  <a:lnTo>
                    <a:pt x="302" y="1578"/>
                  </a:lnTo>
                  <a:lnTo>
                    <a:pt x="300" y="1580"/>
                  </a:lnTo>
                  <a:lnTo>
                    <a:pt x="300" y="1582"/>
                  </a:lnTo>
                  <a:lnTo>
                    <a:pt x="302" y="1582"/>
                  </a:lnTo>
                  <a:lnTo>
                    <a:pt x="304" y="1584"/>
                  </a:lnTo>
                  <a:lnTo>
                    <a:pt x="306" y="1582"/>
                  </a:lnTo>
                  <a:lnTo>
                    <a:pt x="306" y="1580"/>
                  </a:lnTo>
                  <a:lnTo>
                    <a:pt x="304" y="1578"/>
                  </a:lnTo>
                  <a:lnTo>
                    <a:pt x="302" y="1578"/>
                  </a:lnTo>
                  <a:close/>
                  <a:moveTo>
                    <a:pt x="160" y="1386"/>
                  </a:moveTo>
                  <a:lnTo>
                    <a:pt x="160" y="1386"/>
                  </a:lnTo>
                  <a:lnTo>
                    <a:pt x="158" y="1382"/>
                  </a:lnTo>
                  <a:lnTo>
                    <a:pt x="154" y="1378"/>
                  </a:lnTo>
                  <a:lnTo>
                    <a:pt x="150" y="1378"/>
                  </a:lnTo>
                  <a:lnTo>
                    <a:pt x="148" y="1378"/>
                  </a:lnTo>
                  <a:lnTo>
                    <a:pt x="148" y="1380"/>
                  </a:lnTo>
                  <a:lnTo>
                    <a:pt x="148" y="1382"/>
                  </a:lnTo>
                  <a:lnTo>
                    <a:pt x="152" y="1384"/>
                  </a:lnTo>
                  <a:lnTo>
                    <a:pt x="156" y="1386"/>
                  </a:lnTo>
                  <a:lnTo>
                    <a:pt x="160" y="1386"/>
                  </a:lnTo>
                  <a:close/>
                  <a:moveTo>
                    <a:pt x="320" y="1546"/>
                  </a:moveTo>
                  <a:lnTo>
                    <a:pt x="320" y="1546"/>
                  </a:lnTo>
                  <a:lnTo>
                    <a:pt x="318" y="1546"/>
                  </a:lnTo>
                  <a:lnTo>
                    <a:pt x="316" y="1546"/>
                  </a:lnTo>
                  <a:lnTo>
                    <a:pt x="314" y="1548"/>
                  </a:lnTo>
                  <a:lnTo>
                    <a:pt x="312" y="1552"/>
                  </a:lnTo>
                  <a:lnTo>
                    <a:pt x="314" y="1552"/>
                  </a:lnTo>
                  <a:lnTo>
                    <a:pt x="318" y="1552"/>
                  </a:lnTo>
                  <a:lnTo>
                    <a:pt x="318" y="1550"/>
                  </a:lnTo>
                  <a:lnTo>
                    <a:pt x="320" y="1548"/>
                  </a:lnTo>
                  <a:lnTo>
                    <a:pt x="322" y="1546"/>
                  </a:lnTo>
                  <a:lnTo>
                    <a:pt x="320" y="1546"/>
                  </a:lnTo>
                  <a:close/>
                  <a:moveTo>
                    <a:pt x="354" y="1486"/>
                  </a:moveTo>
                  <a:lnTo>
                    <a:pt x="354" y="1486"/>
                  </a:lnTo>
                  <a:lnTo>
                    <a:pt x="356" y="1488"/>
                  </a:lnTo>
                  <a:lnTo>
                    <a:pt x="356" y="1490"/>
                  </a:lnTo>
                  <a:lnTo>
                    <a:pt x="358" y="1488"/>
                  </a:lnTo>
                  <a:lnTo>
                    <a:pt x="362" y="1490"/>
                  </a:lnTo>
                  <a:lnTo>
                    <a:pt x="364" y="1492"/>
                  </a:lnTo>
                  <a:lnTo>
                    <a:pt x="364" y="1490"/>
                  </a:lnTo>
                  <a:lnTo>
                    <a:pt x="366" y="1488"/>
                  </a:lnTo>
                  <a:lnTo>
                    <a:pt x="370" y="1490"/>
                  </a:lnTo>
                  <a:lnTo>
                    <a:pt x="372" y="1492"/>
                  </a:lnTo>
                  <a:lnTo>
                    <a:pt x="372" y="1494"/>
                  </a:lnTo>
                  <a:lnTo>
                    <a:pt x="370" y="1500"/>
                  </a:lnTo>
                  <a:lnTo>
                    <a:pt x="368" y="1506"/>
                  </a:lnTo>
                  <a:lnTo>
                    <a:pt x="368" y="1508"/>
                  </a:lnTo>
                  <a:lnTo>
                    <a:pt x="370" y="1512"/>
                  </a:lnTo>
                  <a:lnTo>
                    <a:pt x="372" y="1512"/>
                  </a:lnTo>
                  <a:lnTo>
                    <a:pt x="372" y="1510"/>
                  </a:lnTo>
                  <a:lnTo>
                    <a:pt x="374" y="1502"/>
                  </a:lnTo>
                  <a:lnTo>
                    <a:pt x="376" y="1496"/>
                  </a:lnTo>
                  <a:lnTo>
                    <a:pt x="374" y="1490"/>
                  </a:lnTo>
                  <a:lnTo>
                    <a:pt x="374" y="1488"/>
                  </a:lnTo>
                  <a:lnTo>
                    <a:pt x="376" y="1484"/>
                  </a:lnTo>
                  <a:lnTo>
                    <a:pt x="380" y="1476"/>
                  </a:lnTo>
                  <a:lnTo>
                    <a:pt x="380" y="1472"/>
                  </a:lnTo>
                  <a:lnTo>
                    <a:pt x="378" y="1474"/>
                  </a:lnTo>
                  <a:lnTo>
                    <a:pt x="376" y="1476"/>
                  </a:lnTo>
                  <a:lnTo>
                    <a:pt x="376" y="1474"/>
                  </a:lnTo>
                  <a:lnTo>
                    <a:pt x="376" y="1472"/>
                  </a:lnTo>
                  <a:lnTo>
                    <a:pt x="374" y="1470"/>
                  </a:lnTo>
                  <a:lnTo>
                    <a:pt x="372" y="1470"/>
                  </a:lnTo>
                  <a:lnTo>
                    <a:pt x="372" y="1472"/>
                  </a:lnTo>
                  <a:lnTo>
                    <a:pt x="370" y="1474"/>
                  </a:lnTo>
                  <a:lnTo>
                    <a:pt x="370" y="1472"/>
                  </a:lnTo>
                  <a:lnTo>
                    <a:pt x="370" y="1462"/>
                  </a:lnTo>
                  <a:lnTo>
                    <a:pt x="370" y="1460"/>
                  </a:lnTo>
                  <a:lnTo>
                    <a:pt x="368" y="1460"/>
                  </a:lnTo>
                  <a:lnTo>
                    <a:pt x="364" y="1464"/>
                  </a:lnTo>
                  <a:lnTo>
                    <a:pt x="358" y="1468"/>
                  </a:lnTo>
                  <a:lnTo>
                    <a:pt x="358" y="1470"/>
                  </a:lnTo>
                  <a:lnTo>
                    <a:pt x="364" y="1474"/>
                  </a:lnTo>
                  <a:lnTo>
                    <a:pt x="368" y="1476"/>
                  </a:lnTo>
                  <a:lnTo>
                    <a:pt x="368" y="1480"/>
                  </a:lnTo>
                  <a:lnTo>
                    <a:pt x="366" y="1482"/>
                  </a:lnTo>
                  <a:lnTo>
                    <a:pt x="360" y="1482"/>
                  </a:lnTo>
                  <a:lnTo>
                    <a:pt x="356" y="1482"/>
                  </a:lnTo>
                  <a:lnTo>
                    <a:pt x="356" y="1484"/>
                  </a:lnTo>
                  <a:lnTo>
                    <a:pt x="354" y="1486"/>
                  </a:lnTo>
                  <a:close/>
                  <a:moveTo>
                    <a:pt x="312" y="1560"/>
                  </a:moveTo>
                  <a:lnTo>
                    <a:pt x="312" y="1560"/>
                  </a:lnTo>
                  <a:lnTo>
                    <a:pt x="312" y="1562"/>
                  </a:lnTo>
                  <a:lnTo>
                    <a:pt x="314" y="1562"/>
                  </a:lnTo>
                  <a:lnTo>
                    <a:pt x="318" y="1560"/>
                  </a:lnTo>
                  <a:lnTo>
                    <a:pt x="316" y="1558"/>
                  </a:lnTo>
                  <a:lnTo>
                    <a:pt x="314" y="1556"/>
                  </a:lnTo>
                  <a:lnTo>
                    <a:pt x="312" y="1560"/>
                  </a:lnTo>
                  <a:close/>
                  <a:moveTo>
                    <a:pt x="744" y="1294"/>
                  </a:moveTo>
                  <a:lnTo>
                    <a:pt x="744" y="1294"/>
                  </a:lnTo>
                  <a:lnTo>
                    <a:pt x="746" y="1296"/>
                  </a:lnTo>
                  <a:lnTo>
                    <a:pt x="748" y="1296"/>
                  </a:lnTo>
                  <a:lnTo>
                    <a:pt x="750" y="1294"/>
                  </a:lnTo>
                  <a:lnTo>
                    <a:pt x="752" y="1292"/>
                  </a:lnTo>
                  <a:lnTo>
                    <a:pt x="748" y="1288"/>
                  </a:lnTo>
                  <a:lnTo>
                    <a:pt x="746" y="1288"/>
                  </a:lnTo>
                  <a:lnTo>
                    <a:pt x="744" y="1290"/>
                  </a:lnTo>
                  <a:lnTo>
                    <a:pt x="744" y="1294"/>
                  </a:lnTo>
                  <a:close/>
                  <a:moveTo>
                    <a:pt x="380" y="1462"/>
                  </a:moveTo>
                  <a:lnTo>
                    <a:pt x="380" y="1462"/>
                  </a:lnTo>
                  <a:lnTo>
                    <a:pt x="382" y="1460"/>
                  </a:lnTo>
                  <a:lnTo>
                    <a:pt x="382" y="1456"/>
                  </a:lnTo>
                  <a:lnTo>
                    <a:pt x="382" y="1454"/>
                  </a:lnTo>
                  <a:lnTo>
                    <a:pt x="380" y="1454"/>
                  </a:lnTo>
                  <a:lnTo>
                    <a:pt x="378" y="1454"/>
                  </a:lnTo>
                  <a:lnTo>
                    <a:pt x="378" y="1456"/>
                  </a:lnTo>
                  <a:lnTo>
                    <a:pt x="376" y="1460"/>
                  </a:lnTo>
                  <a:lnTo>
                    <a:pt x="374" y="1462"/>
                  </a:lnTo>
                  <a:lnTo>
                    <a:pt x="376" y="1468"/>
                  </a:lnTo>
                  <a:lnTo>
                    <a:pt x="378" y="1468"/>
                  </a:lnTo>
                  <a:lnTo>
                    <a:pt x="378" y="1466"/>
                  </a:lnTo>
                  <a:lnTo>
                    <a:pt x="380" y="1464"/>
                  </a:lnTo>
                  <a:lnTo>
                    <a:pt x="380" y="1462"/>
                  </a:lnTo>
                  <a:close/>
                  <a:moveTo>
                    <a:pt x="134" y="1090"/>
                  </a:moveTo>
                  <a:lnTo>
                    <a:pt x="134" y="1090"/>
                  </a:lnTo>
                  <a:lnTo>
                    <a:pt x="148" y="1086"/>
                  </a:lnTo>
                  <a:lnTo>
                    <a:pt x="158" y="1086"/>
                  </a:lnTo>
                  <a:lnTo>
                    <a:pt x="190" y="1088"/>
                  </a:lnTo>
                  <a:lnTo>
                    <a:pt x="200" y="1088"/>
                  </a:lnTo>
                  <a:lnTo>
                    <a:pt x="202" y="1090"/>
                  </a:lnTo>
                  <a:lnTo>
                    <a:pt x="202" y="1092"/>
                  </a:lnTo>
                  <a:lnTo>
                    <a:pt x="198" y="1094"/>
                  </a:lnTo>
                  <a:lnTo>
                    <a:pt x="186" y="1100"/>
                  </a:lnTo>
                  <a:lnTo>
                    <a:pt x="182" y="1104"/>
                  </a:lnTo>
                  <a:lnTo>
                    <a:pt x="180" y="1108"/>
                  </a:lnTo>
                  <a:lnTo>
                    <a:pt x="182" y="1110"/>
                  </a:lnTo>
                  <a:lnTo>
                    <a:pt x="186" y="1112"/>
                  </a:lnTo>
                  <a:lnTo>
                    <a:pt x="196" y="1112"/>
                  </a:lnTo>
                  <a:lnTo>
                    <a:pt x="204" y="1114"/>
                  </a:lnTo>
                  <a:lnTo>
                    <a:pt x="198" y="1118"/>
                  </a:lnTo>
                  <a:lnTo>
                    <a:pt x="190" y="1120"/>
                  </a:lnTo>
                  <a:lnTo>
                    <a:pt x="182" y="1120"/>
                  </a:lnTo>
                  <a:lnTo>
                    <a:pt x="174" y="1118"/>
                  </a:lnTo>
                  <a:lnTo>
                    <a:pt x="166" y="1116"/>
                  </a:lnTo>
                  <a:lnTo>
                    <a:pt x="162" y="1116"/>
                  </a:lnTo>
                  <a:lnTo>
                    <a:pt x="156" y="1120"/>
                  </a:lnTo>
                  <a:lnTo>
                    <a:pt x="150" y="1122"/>
                  </a:lnTo>
                  <a:lnTo>
                    <a:pt x="144" y="1124"/>
                  </a:lnTo>
                  <a:lnTo>
                    <a:pt x="132" y="1124"/>
                  </a:lnTo>
                  <a:lnTo>
                    <a:pt x="122" y="1126"/>
                  </a:lnTo>
                  <a:lnTo>
                    <a:pt x="120" y="1130"/>
                  </a:lnTo>
                  <a:lnTo>
                    <a:pt x="120" y="1132"/>
                  </a:lnTo>
                  <a:lnTo>
                    <a:pt x="122" y="1136"/>
                  </a:lnTo>
                  <a:lnTo>
                    <a:pt x="124" y="1138"/>
                  </a:lnTo>
                  <a:lnTo>
                    <a:pt x="134" y="1136"/>
                  </a:lnTo>
                  <a:lnTo>
                    <a:pt x="152" y="1134"/>
                  </a:lnTo>
                  <a:lnTo>
                    <a:pt x="162" y="1134"/>
                  </a:lnTo>
                  <a:lnTo>
                    <a:pt x="174" y="1136"/>
                  </a:lnTo>
                  <a:lnTo>
                    <a:pt x="180" y="1138"/>
                  </a:lnTo>
                  <a:lnTo>
                    <a:pt x="184" y="1140"/>
                  </a:lnTo>
                  <a:lnTo>
                    <a:pt x="186" y="1142"/>
                  </a:lnTo>
                  <a:lnTo>
                    <a:pt x="186" y="1146"/>
                  </a:lnTo>
                  <a:lnTo>
                    <a:pt x="186" y="1152"/>
                  </a:lnTo>
                  <a:lnTo>
                    <a:pt x="188" y="1154"/>
                  </a:lnTo>
                  <a:lnTo>
                    <a:pt x="190" y="1156"/>
                  </a:lnTo>
                  <a:lnTo>
                    <a:pt x="198" y="1160"/>
                  </a:lnTo>
                  <a:lnTo>
                    <a:pt x="202" y="1166"/>
                  </a:lnTo>
                  <a:lnTo>
                    <a:pt x="202" y="1174"/>
                  </a:lnTo>
                  <a:lnTo>
                    <a:pt x="198" y="1184"/>
                  </a:lnTo>
                  <a:lnTo>
                    <a:pt x="196" y="1186"/>
                  </a:lnTo>
                  <a:lnTo>
                    <a:pt x="190" y="1186"/>
                  </a:lnTo>
                  <a:lnTo>
                    <a:pt x="180" y="1184"/>
                  </a:lnTo>
                  <a:lnTo>
                    <a:pt x="172" y="1184"/>
                  </a:lnTo>
                  <a:lnTo>
                    <a:pt x="170" y="1186"/>
                  </a:lnTo>
                  <a:lnTo>
                    <a:pt x="170" y="1190"/>
                  </a:lnTo>
                  <a:lnTo>
                    <a:pt x="172" y="1196"/>
                  </a:lnTo>
                  <a:lnTo>
                    <a:pt x="174" y="1198"/>
                  </a:lnTo>
                  <a:lnTo>
                    <a:pt x="176" y="1200"/>
                  </a:lnTo>
                  <a:lnTo>
                    <a:pt x="182" y="1202"/>
                  </a:lnTo>
                  <a:lnTo>
                    <a:pt x="196" y="1202"/>
                  </a:lnTo>
                  <a:lnTo>
                    <a:pt x="220" y="1200"/>
                  </a:lnTo>
                  <a:lnTo>
                    <a:pt x="232" y="1200"/>
                  </a:lnTo>
                  <a:lnTo>
                    <a:pt x="242" y="1202"/>
                  </a:lnTo>
                  <a:lnTo>
                    <a:pt x="252" y="1206"/>
                  </a:lnTo>
                  <a:lnTo>
                    <a:pt x="260" y="1208"/>
                  </a:lnTo>
                  <a:lnTo>
                    <a:pt x="274" y="1216"/>
                  </a:lnTo>
                  <a:lnTo>
                    <a:pt x="282" y="1218"/>
                  </a:lnTo>
                  <a:lnTo>
                    <a:pt x="292" y="1220"/>
                  </a:lnTo>
                  <a:lnTo>
                    <a:pt x="300" y="1220"/>
                  </a:lnTo>
                  <a:lnTo>
                    <a:pt x="308" y="1224"/>
                  </a:lnTo>
                  <a:lnTo>
                    <a:pt x="318" y="1228"/>
                  </a:lnTo>
                  <a:lnTo>
                    <a:pt x="322" y="1230"/>
                  </a:lnTo>
                  <a:lnTo>
                    <a:pt x="328" y="1232"/>
                  </a:lnTo>
                  <a:lnTo>
                    <a:pt x="336" y="1232"/>
                  </a:lnTo>
                  <a:lnTo>
                    <a:pt x="346" y="1230"/>
                  </a:lnTo>
                  <a:lnTo>
                    <a:pt x="356" y="1226"/>
                  </a:lnTo>
                  <a:lnTo>
                    <a:pt x="362" y="1222"/>
                  </a:lnTo>
                  <a:lnTo>
                    <a:pt x="368" y="1214"/>
                  </a:lnTo>
                  <a:lnTo>
                    <a:pt x="370" y="1210"/>
                  </a:lnTo>
                  <a:lnTo>
                    <a:pt x="374" y="1206"/>
                  </a:lnTo>
                  <a:lnTo>
                    <a:pt x="380" y="1206"/>
                  </a:lnTo>
                  <a:lnTo>
                    <a:pt x="388" y="1206"/>
                  </a:lnTo>
                  <a:lnTo>
                    <a:pt x="396" y="1204"/>
                  </a:lnTo>
                  <a:lnTo>
                    <a:pt x="404" y="1204"/>
                  </a:lnTo>
                  <a:lnTo>
                    <a:pt x="418" y="1198"/>
                  </a:lnTo>
                  <a:lnTo>
                    <a:pt x="452" y="1176"/>
                  </a:lnTo>
                  <a:lnTo>
                    <a:pt x="462" y="1172"/>
                  </a:lnTo>
                  <a:lnTo>
                    <a:pt x="470" y="1170"/>
                  </a:lnTo>
                  <a:lnTo>
                    <a:pt x="484" y="1168"/>
                  </a:lnTo>
                  <a:lnTo>
                    <a:pt x="488" y="1166"/>
                  </a:lnTo>
                  <a:lnTo>
                    <a:pt x="494" y="1164"/>
                  </a:lnTo>
                  <a:lnTo>
                    <a:pt x="500" y="1160"/>
                  </a:lnTo>
                  <a:lnTo>
                    <a:pt x="504" y="1154"/>
                  </a:lnTo>
                  <a:lnTo>
                    <a:pt x="514" y="1142"/>
                  </a:lnTo>
                  <a:lnTo>
                    <a:pt x="522" y="1136"/>
                  </a:lnTo>
                  <a:lnTo>
                    <a:pt x="528" y="1134"/>
                  </a:lnTo>
                  <a:lnTo>
                    <a:pt x="534" y="1126"/>
                  </a:lnTo>
                  <a:lnTo>
                    <a:pt x="540" y="1112"/>
                  </a:lnTo>
                  <a:lnTo>
                    <a:pt x="542" y="1104"/>
                  </a:lnTo>
                  <a:lnTo>
                    <a:pt x="542" y="1098"/>
                  </a:lnTo>
                  <a:lnTo>
                    <a:pt x="542" y="1090"/>
                  </a:lnTo>
                  <a:lnTo>
                    <a:pt x="538" y="1086"/>
                  </a:lnTo>
                  <a:lnTo>
                    <a:pt x="532" y="1082"/>
                  </a:lnTo>
                  <a:lnTo>
                    <a:pt x="526" y="1080"/>
                  </a:lnTo>
                  <a:lnTo>
                    <a:pt x="518" y="1078"/>
                  </a:lnTo>
                  <a:lnTo>
                    <a:pt x="514" y="1076"/>
                  </a:lnTo>
                  <a:lnTo>
                    <a:pt x="510" y="1072"/>
                  </a:lnTo>
                  <a:lnTo>
                    <a:pt x="506" y="1068"/>
                  </a:lnTo>
                  <a:lnTo>
                    <a:pt x="502" y="1066"/>
                  </a:lnTo>
                  <a:lnTo>
                    <a:pt x="496" y="1068"/>
                  </a:lnTo>
                  <a:lnTo>
                    <a:pt x="494" y="1066"/>
                  </a:lnTo>
                  <a:lnTo>
                    <a:pt x="492" y="1064"/>
                  </a:lnTo>
                  <a:lnTo>
                    <a:pt x="496" y="1058"/>
                  </a:lnTo>
                  <a:lnTo>
                    <a:pt x="500" y="1052"/>
                  </a:lnTo>
                  <a:lnTo>
                    <a:pt x="500" y="1048"/>
                  </a:lnTo>
                  <a:lnTo>
                    <a:pt x="496" y="1046"/>
                  </a:lnTo>
                  <a:lnTo>
                    <a:pt x="492" y="1046"/>
                  </a:lnTo>
                  <a:lnTo>
                    <a:pt x="486" y="1044"/>
                  </a:lnTo>
                  <a:lnTo>
                    <a:pt x="484" y="1044"/>
                  </a:lnTo>
                  <a:lnTo>
                    <a:pt x="484" y="1040"/>
                  </a:lnTo>
                  <a:lnTo>
                    <a:pt x="488" y="1036"/>
                  </a:lnTo>
                  <a:lnTo>
                    <a:pt x="500" y="1028"/>
                  </a:lnTo>
                  <a:lnTo>
                    <a:pt x="500" y="1024"/>
                  </a:lnTo>
                  <a:lnTo>
                    <a:pt x="500" y="1022"/>
                  </a:lnTo>
                  <a:lnTo>
                    <a:pt x="494" y="1022"/>
                  </a:lnTo>
                  <a:lnTo>
                    <a:pt x="484" y="1026"/>
                  </a:lnTo>
                  <a:lnTo>
                    <a:pt x="474" y="1032"/>
                  </a:lnTo>
                  <a:lnTo>
                    <a:pt x="466" y="1036"/>
                  </a:lnTo>
                  <a:lnTo>
                    <a:pt x="462" y="1036"/>
                  </a:lnTo>
                  <a:lnTo>
                    <a:pt x="460" y="1034"/>
                  </a:lnTo>
                  <a:lnTo>
                    <a:pt x="456" y="1028"/>
                  </a:lnTo>
                  <a:lnTo>
                    <a:pt x="450" y="1020"/>
                  </a:lnTo>
                  <a:lnTo>
                    <a:pt x="446" y="1016"/>
                  </a:lnTo>
                  <a:lnTo>
                    <a:pt x="442" y="1012"/>
                  </a:lnTo>
                  <a:lnTo>
                    <a:pt x="436" y="1012"/>
                  </a:lnTo>
                  <a:lnTo>
                    <a:pt x="430" y="1012"/>
                  </a:lnTo>
                  <a:lnTo>
                    <a:pt x="424" y="1014"/>
                  </a:lnTo>
                  <a:lnTo>
                    <a:pt x="420" y="1018"/>
                  </a:lnTo>
                  <a:lnTo>
                    <a:pt x="418" y="1022"/>
                  </a:lnTo>
                  <a:lnTo>
                    <a:pt x="420" y="1026"/>
                  </a:lnTo>
                  <a:lnTo>
                    <a:pt x="424" y="1034"/>
                  </a:lnTo>
                  <a:lnTo>
                    <a:pt x="424" y="1038"/>
                  </a:lnTo>
                  <a:lnTo>
                    <a:pt x="424" y="1040"/>
                  </a:lnTo>
                  <a:lnTo>
                    <a:pt x="420" y="1042"/>
                  </a:lnTo>
                  <a:lnTo>
                    <a:pt x="418" y="1042"/>
                  </a:lnTo>
                  <a:lnTo>
                    <a:pt x="406" y="1038"/>
                  </a:lnTo>
                  <a:lnTo>
                    <a:pt x="402" y="1036"/>
                  </a:lnTo>
                  <a:lnTo>
                    <a:pt x="396" y="1038"/>
                  </a:lnTo>
                  <a:lnTo>
                    <a:pt x="390" y="1046"/>
                  </a:lnTo>
                  <a:lnTo>
                    <a:pt x="386" y="1050"/>
                  </a:lnTo>
                  <a:lnTo>
                    <a:pt x="382" y="1052"/>
                  </a:lnTo>
                  <a:lnTo>
                    <a:pt x="378" y="1052"/>
                  </a:lnTo>
                  <a:lnTo>
                    <a:pt x="374" y="1048"/>
                  </a:lnTo>
                  <a:lnTo>
                    <a:pt x="362" y="1038"/>
                  </a:lnTo>
                  <a:lnTo>
                    <a:pt x="358" y="1038"/>
                  </a:lnTo>
                  <a:lnTo>
                    <a:pt x="356" y="1038"/>
                  </a:lnTo>
                  <a:lnTo>
                    <a:pt x="354" y="1038"/>
                  </a:lnTo>
                  <a:lnTo>
                    <a:pt x="352" y="1042"/>
                  </a:lnTo>
                  <a:lnTo>
                    <a:pt x="352" y="1052"/>
                  </a:lnTo>
                  <a:lnTo>
                    <a:pt x="352" y="1056"/>
                  </a:lnTo>
                  <a:lnTo>
                    <a:pt x="350" y="1058"/>
                  </a:lnTo>
                  <a:lnTo>
                    <a:pt x="350" y="1060"/>
                  </a:lnTo>
                  <a:lnTo>
                    <a:pt x="346" y="1058"/>
                  </a:lnTo>
                  <a:lnTo>
                    <a:pt x="342" y="1052"/>
                  </a:lnTo>
                  <a:lnTo>
                    <a:pt x="338" y="1042"/>
                  </a:lnTo>
                  <a:lnTo>
                    <a:pt x="336" y="1038"/>
                  </a:lnTo>
                  <a:lnTo>
                    <a:pt x="330" y="1036"/>
                  </a:lnTo>
                  <a:lnTo>
                    <a:pt x="326" y="1036"/>
                  </a:lnTo>
                  <a:lnTo>
                    <a:pt x="320" y="1038"/>
                  </a:lnTo>
                  <a:lnTo>
                    <a:pt x="314" y="1042"/>
                  </a:lnTo>
                  <a:lnTo>
                    <a:pt x="308" y="1048"/>
                  </a:lnTo>
                  <a:lnTo>
                    <a:pt x="306" y="1054"/>
                  </a:lnTo>
                  <a:lnTo>
                    <a:pt x="306" y="1060"/>
                  </a:lnTo>
                  <a:lnTo>
                    <a:pt x="304" y="1070"/>
                  </a:lnTo>
                  <a:lnTo>
                    <a:pt x="304" y="1072"/>
                  </a:lnTo>
                  <a:lnTo>
                    <a:pt x="302" y="1072"/>
                  </a:lnTo>
                  <a:lnTo>
                    <a:pt x="294" y="1066"/>
                  </a:lnTo>
                  <a:lnTo>
                    <a:pt x="286" y="1052"/>
                  </a:lnTo>
                  <a:lnTo>
                    <a:pt x="280" y="1044"/>
                  </a:lnTo>
                  <a:lnTo>
                    <a:pt x="276" y="1042"/>
                  </a:lnTo>
                  <a:lnTo>
                    <a:pt x="272" y="1040"/>
                  </a:lnTo>
                  <a:lnTo>
                    <a:pt x="268" y="1042"/>
                  </a:lnTo>
                  <a:lnTo>
                    <a:pt x="266" y="1046"/>
                  </a:lnTo>
                  <a:lnTo>
                    <a:pt x="266" y="1052"/>
                  </a:lnTo>
                  <a:lnTo>
                    <a:pt x="266" y="1056"/>
                  </a:lnTo>
                  <a:lnTo>
                    <a:pt x="268" y="1062"/>
                  </a:lnTo>
                  <a:lnTo>
                    <a:pt x="270" y="1074"/>
                  </a:lnTo>
                  <a:lnTo>
                    <a:pt x="270" y="1078"/>
                  </a:lnTo>
                  <a:lnTo>
                    <a:pt x="270" y="1080"/>
                  </a:lnTo>
                  <a:lnTo>
                    <a:pt x="266" y="1082"/>
                  </a:lnTo>
                  <a:lnTo>
                    <a:pt x="264" y="1082"/>
                  </a:lnTo>
                  <a:lnTo>
                    <a:pt x="260" y="1080"/>
                  </a:lnTo>
                  <a:lnTo>
                    <a:pt x="256" y="1074"/>
                  </a:lnTo>
                  <a:lnTo>
                    <a:pt x="252" y="1070"/>
                  </a:lnTo>
                  <a:lnTo>
                    <a:pt x="248" y="1072"/>
                  </a:lnTo>
                  <a:lnTo>
                    <a:pt x="246" y="1076"/>
                  </a:lnTo>
                  <a:lnTo>
                    <a:pt x="242" y="1082"/>
                  </a:lnTo>
                  <a:lnTo>
                    <a:pt x="240" y="1088"/>
                  </a:lnTo>
                  <a:lnTo>
                    <a:pt x="236" y="1090"/>
                  </a:lnTo>
                  <a:lnTo>
                    <a:pt x="234" y="1092"/>
                  </a:lnTo>
                  <a:lnTo>
                    <a:pt x="232" y="1090"/>
                  </a:lnTo>
                  <a:lnTo>
                    <a:pt x="228" y="1084"/>
                  </a:lnTo>
                  <a:lnTo>
                    <a:pt x="226" y="1076"/>
                  </a:lnTo>
                  <a:lnTo>
                    <a:pt x="226" y="1070"/>
                  </a:lnTo>
                  <a:lnTo>
                    <a:pt x="228" y="1060"/>
                  </a:lnTo>
                  <a:lnTo>
                    <a:pt x="228" y="1058"/>
                  </a:lnTo>
                  <a:lnTo>
                    <a:pt x="228" y="1054"/>
                  </a:lnTo>
                  <a:lnTo>
                    <a:pt x="224" y="1050"/>
                  </a:lnTo>
                  <a:lnTo>
                    <a:pt x="216" y="1046"/>
                  </a:lnTo>
                  <a:lnTo>
                    <a:pt x="204" y="1036"/>
                  </a:lnTo>
                  <a:lnTo>
                    <a:pt x="200" y="1030"/>
                  </a:lnTo>
                  <a:lnTo>
                    <a:pt x="194" y="1026"/>
                  </a:lnTo>
                  <a:lnTo>
                    <a:pt x="184" y="1020"/>
                  </a:lnTo>
                  <a:lnTo>
                    <a:pt x="174" y="1018"/>
                  </a:lnTo>
                  <a:lnTo>
                    <a:pt x="168" y="1018"/>
                  </a:lnTo>
                  <a:lnTo>
                    <a:pt x="162" y="1018"/>
                  </a:lnTo>
                  <a:lnTo>
                    <a:pt x="158" y="1020"/>
                  </a:lnTo>
                  <a:lnTo>
                    <a:pt x="154" y="1024"/>
                  </a:lnTo>
                  <a:lnTo>
                    <a:pt x="152" y="1026"/>
                  </a:lnTo>
                  <a:lnTo>
                    <a:pt x="152" y="1030"/>
                  </a:lnTo>
                  <a:lnTo>
                    <a:pt x="154" y="1032"/>
                  </a:lnTo>
                  <a:lnTo>
                    <a:pt x="162" y="1038"/>
                  </a:lnTo>
                  <a:lnTo>
                    <a:pt x="170" y="1042"/>
                  </a:lnTo>
                  <a:lnTo>
                    <a:pt x="180" y="1048"/>
                  </a:lnTo>
                  <a:lnTo>
                    <a:pt x="186" y="1054"/>
                  </a:lnTo>
                  <a:lnTo>
                    <a:pt x="188" y="1058"/>
                  </a:lnTo>
                  <a:lnTo>
                    <a:pt x="186" y="1058"/>
                  </a:lnTo>
                  <a:lnTo>
                    <a:pt x="178" y="1056"/>
                  </a:lnTo>
                  <a:lnTo>
                    <a:pt x="166" y="1048"/>
                  </a:lnTo>
                  <a:lnTo>
                    <a:pt x="154" y="1040"/>
                  </a:lnTo>
                  <a:lnTo>
                    <a:pt x="148" y="1038"/>
                  </a:lnTo>
                  <a:lnTo>
                    <a:pt x="144" y="1036"/>
                  </a:lnTo>
                  <a:lnTo>
                    <a:pt x="140" y="1038"/>
                  </a:lnTo>
                  <a:lnTo>
                    <a:pt x="136" y="1040"/>
                  </a:lnTo>
                  <a:lnTo>
                    <a:pt x="130" y="1048"/>
                  </a:lnTo>
                  <a:lnTo>
                    <a:pt x="128" y="1058"/>
                  </a:lnTo>
                  <a:lnTo>
                    <a:pt x="128" y="1064"/>
                  </a:lnTo>
                  <a:lnTo>
                    <a:pt x="126" y="1066"/>
                  </a:lnTo>
                  <a:lnTo>
                    <a:pt x="122" y="1068"/>
                  </a:lnTo>
                  <a:lnTo>
                    <a:pt x="118" y="1068"/>
                  </a:lnTo>
                  <a:lnTo>
                    <a:pt x="116" y="1070"/>
                  </a:lnTo>
                  <a:lnTo>
                    <a:pt x="116" y="1074"/>
                  </a:lnTo>
                  <a:lnTo>
                    <a:pt x="114" y="1080"/>
                  </a:lnTo>
                  <a:lnTo>
                    <a:pt x="112" y="1080"/>
                  </a:lnTo>
                  <a:lnTo>
                    <a:pt x="106" y="1078"/>
                  </a:lnTo>
                  <a:lnTo>
                    <a:pt x="102" y="1078"/>
                  </a:lnTo>
                  <a:lnTo>
                    <a:pt x="98" y="1080"/>
                  </a:lnTo>
                  <a:lnTo>
                    <a:pt x="96" y="1082"/>
                  </a:lnTo>
                  <a:lnTo>
                    <a:pt x="96" y="1084"/>
                  </a:lnTo>
                  <a:lnTo>
                    <a:pt x="100" y="1086"/>
                  </a:lnTo>
                  <a:lnTo>
                    <a:pt x="104" y="1090"/>
                  </a:lnTo>
                  <a:lnTo>
                    <a:pt x="118" y="1092"/>
                  </a:lnTo>
                  <a:lnTo>
                    <a:pt x="126" y="1092"/>
                  </a:lnTo>
                  <a:lnTo>
                    <a:pt x="134" y="1090"/>
                  </a:lnTo>
                  <a:close/>
                  <a:moveTo>
                    <a:pt x="306" y="1550"/>
                  </a:moveTo>
                  <a:lnTo>
                    <a:pt x="306" y="1550"/>
                  </a:lnTo>
                  <a:lnTo>
                    <a:pt x="304" y="1546"/>
                  </a:lnTo>
                  <a:lnTo>
                    <a:pt x="302" y="1544"/>
                  </a:lnTo>
                  <a:lnTo>
                    <a:pt x="300" y="1544"/>
                  </a:lnTo>
                  <a:lnTo>
                    <a:pt x="300" y="1546"/>
                  </a:lnTo>
                  <a:lnTo>
                    <a:pt x="302" y="1548"/>
                  </a:lnTo>
                  <a:lnTo>
                    <a:pt x="306" y="1550"/>
                  </a:lnTo>
                  <a:close/>
                  <a:moveTo>
                    <a:pt x="294" y="1582"/>
                  </a:moveTo>
                  <a:lnTo>
                    <a:pt x="294" y="1582"/>
                  </a:lnTo>
                  <a:lnTo>
                    <a:pt x="296" y="1580"/>
                  </a:lnTo>
                  <a:lnTo>
                    <a:pt x="294" y="1576"/>
                  </a:lnTo>
                  <a:lnTo>
                    <a:pt x="290" y="1572"/>
                  </a:lnTo>
                  <a:lnTo>
                    <a:pt x="288" y="1572"/>
                  </a:lnTo>
                  <a:lnTo>
                    <a:pt x="286" y="1574"/>
                  </a:lnTo>
                  <a:lnTo>
                    <a:pt x="286" y="1576"/>
                  </a:lnTo>
                  <a:lnTo>
                    <a:pt x="290" y="1580"/>
                  </a:lnTo>
                  <a:lnTo>
                    <a:pt x="294" y="1582"/>
                  </a:lnTo>
                  <a:close/>
                  <a:moveTo>
                    <a:pt x="134" y="1350"/>
                  </a:moveTo>
                  <a:lnTo>
                    <a:pt x="134" y="1350"/>
                  </a:lnTo>
                  <a:lnTo>
                    <a:pt x="134" y="1354"/>
                  </a:lnTo>
                  <a:lnTo>
                    <a:pt x="134" y="1356"/>
                  </a:lnTo>
                  <a:lnTo>
                    <a:pt x="138" y="1360"/>
                  </a:lnTo>
                  <a:lnTo>
                    <a:pt x="140" y="1362"/>
                  </a:lnTo>
                  <a:lnTo>
                    <a:pt x="144" y="1364"/>
                  </a:lnTo>
                  <a:lnTo>
                    <a:pt x="150" y="1372"/>
                  </a:lnTo>
                  <a:lnTo>
                    <a:pt x="154" y="1374"/>
                  </a:lnTo>
                  <a:lnTo>
                    <a:pt x="154" y="1370"/>
                  </a:lnTo>
                  <a:lnTo>
                    <a:pt x="152" y="1364"/>
                  </a:lnTo>
                  <a:lnTo>
                    <a:pt x="148" y="1360"/>
                  </a:lnTo>
                  <a:lnTo>
                    <a:pt x="146" y="1358"/>
                  </a:lnTo>
                  <a:lnTo>
                    <a:pt x="144" y="1358"/>
                  </a:lnTo>
                  <a:lnTo>
                    <a:pt x="142" y="1354"/>
                  </a:lnTo>
                  <a:lnTo>
                    <a:pt x="140" y="1350"/>
                  </a:lnTo>
                  <a:lnTo>
                    <a:pt x="136" y="1348"/>
                  </a:lnTo>
                  <a:lnTo>
                    <a:pt x="134" y="1348"/>
                  </a:lnTo>
                  <a:lnTo>
                    <a:pt x="134" y="1350"/>
                  </a:lnTo>
                  <a:close/>
                  <a:moveTo>
                    <a:pt x="138" y="1658"/>
                  </a:moveTo>
                  <a:lnTo>
                    <a:pt x="138" y="1658"/>
                  </a:lnTo>
                  <a:lnTo>
                    <a:pt x="140" y="1652"/>
                  </a:lnTo>
                  <a:lnTo>
                    <a:pt x="138" y="1650"/>
                  </a:lnTo>
                  <a:lnTo>
                    <a:pt x="136" y="1650"/>
                  </a:lnTo>
                  <a:lnTo>
                    <a:pt x="132" y="1652"/>
                  </a:lnTo>
                  <a:lnTo>
                    <a:pt x="128" y="1652"/>
                  </a:lnTo>
                  <a:lnTo>
                    <a:pt x="124" y="1652"/>
                  </a:lnTo>
                  <a:lnTo>
                    <a:pt x="122" y="1654"/>
                  </a:lnTo>
                  <a:lnTo>
                    <a:pt x="120" y="1656"/>
                  </a:lnTo>
                  <a:lnTo>
                    <a:pt x="122" y="1656"/>
                  </a:lnTo>
                  <a:lnTo>
                    <a:pt x="126" y="1660"/>
                  </a:lnTo>
                  <a:lnTo>
                    <a:pt x="134" y="1660"/>
                  </a:lnTo>
                  <a:lnTo>
                    <a:pt x="136" y="1660"/>
                  </a:lnTo>
                  <a:lnTo>
                    <a:pt x="138" y="1658"/>
                  </a:lnTo>
                  <a:close/>
                  <a:moveTo>
                    <a:pt x="124" y="1360"/>
                  </a:moveTo>
                  <a:lnTo>
                    <a:pt x="124" y="1360"/>
                  </a:lnTo>
                  <a:lnTo>
                    <a:pt x="122" y="1360"/>
                  </a:lnTo>
                  <a:lnTo>
                    <a:pt x="124" y="1362"/>
                  </a:lnTo>
                  <a:lnTo>
                    <a:pt x="132" y="1368"/>
                  </a:lnTo>
                  <a:lnTo>
                    <a:pt x="134" y="1370"/>
                  </a:lnTo>
                  <a:lnTo>
                    <a:pt x="138" y="1368"/>
                  </a:lnTo>
                  <a:lnTo>
                    <a:pt x="138" y="1366"/>
                  </a:lnTo>
                  <a:lnTo>
                    <a:pt x="136" y="1362"/>
                  </a:lnTo>
                  <a:lnTo>
                    <a:pt x="132" y="1358"/>
                  </a:lnTo>
                  <a:lnTo>
                    <a:pt x="130" y="1358"/>
                  </a:lnTo>
                  <a:lnTo>
                    <a:pt x="124" y="1360"/>
                  </a:lnTo>
                  <a:close/>
                  <a:moveTo>
                    <a:pt x="162" y="1352"/>
                  </a:moveTo>
                  <a:lnTo>
                    <a:pt x="162" y="1352"/>
                  </a:lnTo>
                  <a:lnTo>
                    <a:pt x="162" y="1348"/>
                  </a:lnTo>
                  <a:lnTo>
                    <a:pt x="160" y="1344"/>
                  </a:lnTo>
                  <a:lnTo>
                    <a:pt x="160" y="1350"/>
                  </a:lnTo>
                  <a:lnTo>
                    <a:pt x="160" y="1352"/>
                  </a:lnTo>
                  <a:lnTo>
                    <a:pt x="162" y="1352"/>
                  </a:lnTo>
                  <a:close/>
                  <a:moveTo>
                    <a:pt x="128" y="1670"/>
                  </a:moveTo>
                  <a:lnTo>
                    <a:pt x="128" y="1670"/>
                  </a:lnTo>
                  <a:lnTo>
                    <a:pt x="126" y="1670"/>
                  </a:lnTo>
                  <a:lnTo>
                    <a:pt x="124" y="1672"/>
                  </a:lnTo>
                  <a:lnTo>
                    <a:pt x="122" y="1678"/>
                  </a:lnTo>
                  <a:lnTo>
                    <a:pt x="124" y="1686"/>
                  </a:lnTo>
                  <a:lnTo>
                    <a:pt x="126" y="1688"/>
                  </a:lnTo>
                  <a:lnTo>
                    <a:pt x="128" y="1688"/>
                  </a:lnTo>
                  <a:lnTo>
                    <a:pt x="130" y="1688"/>
                  </a:lnTo>
                  <a:lnTo>
                    <a:pt x="130" y="1684"/>
                  </a:lnTo>
                  <a:lnTo>
                    <a:pt x="128" y="1682"/>
                  </a:lnTo>
                  <a:lnTo>
                    <a:pt x="128" y="1680"/>
                  </a:lnTo>
                  <a:lnTo>
                    <a:pt x="130" y="1678"/>
                  </a:lnTo>
                  <a:lnTo>
                    <a:pt x="132" y="1674"/>
                  </a:lnTo>
                  <a:lnTo>
                    <a:pt x="130" y="1672"/>
                  </a:lnTo>
                  <a:lnTo>
                    <a:pt x="128" y="1670"/>
                  </a:lnTo>
                  <a:close/>
                  <a:moveTo>
                    <a:pt x="238" y="1920"/>
                  </a:moveTo>
                  <a:lnTo>
                    <a:pt x="238" y="1920"/>
                  </a:lnTo>
                  <a:lnTo>
                    <a:pt x="236" y="1924"/>
                  </a:lnTo>
                  <a:lnTo>
                    <a:pt x="238" y="1926"/>
                  </a:lnTo>
                  <a:lnTo>
                    <a:pt x="240" y="1930"/>
                  </a:lnTo>
                  <a:lnTo>
                    <a:pt x="246" y="1930"/>
                  </a:lnTo>
                  <a:lnTo>
                    <a:pt x="248" y="1930"/>
                  </a:lnTo>
                  <a:lnTo>
                    <a:pt x="252" y="1926"/>
                  </a:lnTo>
                  <a:lnTo>
                    <a:pt x="252" y="1924"/>
                  </a:lnTo>
                  <a:lnTo>
                    <a:pt x="254" y="1920"/>
                  </a:lnTo>
                  <a:lnTo>
                    <a:pt x="252" y="1918"/>
                  </a:lnTo>
                  <a:lnTo>
                    <a:pt x="250" y="1916"/>
                  </a:lnTo>
                  <a:lnTo>
                    <a:pt x="248" y="1914"/>
                  </a:lnTo>
                  <a:lnTo>
                    <a:pt x="244" y="1916"/>
                  </a:lnTo>
                  <a:lnTo>
                    <a:pt x="240" y="1916"/>
                  </a:lnTo>
                  <a:lnTo>
                    <a:pt x="238" y="1920"/>
                  </a:lnTo>
                  <a:close/>
                  <a:moveTo>
                    <a:pt x="232" y="1878"/>
                  </a:moveTo>
                  <a:lnTo>
                    <a:pt x="232" y="1878"/>
                  </a:lnTo>
                  <a:lnTo>
                    <a:pt x="236" y="1878"/>
                  </a:lnTo>
                  <a:lnTo>
                    <a:pt x="240" y="1876"/>
                  </a:lnTo>
                  <a:lnTo>
                    <a:pt x="246" y="1870"/>
                  </a:lnTo>
                  <a:lnTo>
                    <a:pt x="248" y="1862"/>
                  </a:lnTo>
                  <a:lnTo>
                    <a:pt x="246" y="1858"/>
                  </a:lnTo>
                  <a:lnTo>
                    <a:pt x="244" y="1856"/>
                  </a:lnTo>
                  <a:lnTo>
                    <a:pt x="240" y="1858"/>
                  </a:lnTo>
                  <a:lnTo>
                    <a:pt x="234" y="1866"/>
                  </a:lnTo>
                  <a:lnTo>
                    <a:pt x="230" y="1874"/>
                  </a:lnTo>
                  <a:lnTo>
                    <a:pt x="230" y="1876"/>
                  </a:lnTo>
                  <a:lnTo>
                    <a:pt x="232" y="1878"/>
                  </a:lnTo>
                  <a:close/>
                  <a:moveTo>
                    <a:pt x="290" y="1568"/>
                  </a:moveTo>
                  <a:lnTo>
                    <a:pt x="290" y="1568"/>
                  </a:lnTo>
                  <a:lnTo>
                    <a:pt x="294" y="1572"/>
                  </a:lnTo>
                  <a:lnTo>
                    <a:pt x="298" y="1572"/>
                  </a:lnTo>
                  <a:lnTo>
                    <a:pt x="302" y="1572"/>
                  </a:lnTo>
                  <a:lnTo>
                    <a:pt x="304" y="1572"/>
                  </a:lnTo>
                  <a:lnTo>
                    <a:pt x="306" y="1574"/>
                  </a:lnTo>
                  <a:lnTo>
                    <a:pt x="310" y="1574"/>
                  </a:lnTo>
                  <a:lnTo>
                    <a:pt x="312" y="1572"/>
                  </a:lnTo>
                  <a:lnTo>
                    <a:pt x="312" y="1570"/>
                  </a:lnTo>
                  <a:lnTo>
                    <a:pt x="310" y="1568"/>
                  </a:lnTo>
                  <a:lnTo>
                    <a:pt x="310" y="1570"/>
                  </a:lnTo>
                  <a:lnTo>
                    <a:pt x="308" y="1570"/>
                  </a:lnTo>
                  <a:lnTo>
                    <a:pt x="308" y="1568"/>
                  </a:lnTo>
                  <a:lnTo>
                    <a:pt x="304" y="1566"/>
                  </a:lnTo>
                  <a:lnTo>
                    <a:pt x="302" y="1566"/>
                  </a:lnTo>
                  <a:lnTo>
                    <a:pt x="300" y="1566"/>
                  </a:lnTo>
                  <a:lnTo>
                    <a:pt x="300" y="1564"/>
                  </a:lnTo>
                  <a:lnTo>
                    <a:pt x="302" y="1560"/>
                  </a:lnTo>
                  <a:lnTo>
                    <a:pt x="300" y="1560"/>
                  </a:lnTo>
                  <a:lnTo>
                    <a:pt x="296" y="1556"/>
                  </a:lnTo>
                  <a:lnTo>
                    <a:pt x="292" y="1556"/>
                  </a:lnTo>
                  <a:lnTo>
                    <a:pt x="290" y="1560"/>
                  </a:lnTo>
                  <a:lnTo>
                    <a:pt x="288" y="1564"/>
                  </a:lnTo>
                  <a:lnTo>
                    <a:pt x="290" y="1568"/>
                  </a:lnTo>
                  <a:close/>
                  <a:moveTo>
                    <a:pt x="208" y="1778"/>
                  </a:moveTo>
                  <a:lnTo>
                    <a:pt x="208" y="1778"/>
                  </a:lnTo>
                  <a:lnTo>
                    <a:pt x="206" y="1784"/>
                  </a:lnTo>
                  <a:lnTo>
                    <a:pt x="206" y="1788"/>
                  </a:lnTo>
                  <a:lnTo>
                    <a:pt x="210" y="1792"/>
                  </a:lnTo>
                  <a:lnTo>
                    <a:pt x="214" y="1792"/>
                  </a:lnTo>
                  <a:lnTo>
                    <a:pt x="216" y="1792"/>
                  </a:lnTo>
                  <a:lnTo>
                    <a:pt x="218" y="1788"/>
                  </a:lnTo>
                  <a:lnTo>
                    <a:pt x="216" y="1782"/>
                  </a:lnTo>
                  <a:lnTo>
                    <a:pt x="212" y="1776"/>
                  </a:lnTo>
                  <a:lnTo>
                    <a:pt x="210" y="1776"/>
                  </a:lnTo>
                  <a:lnTo>
                    <a:pt x="208" y="1778"/>
                  </a:lnTo>
                  <a:close/>
                  <a:moveTo>
                    <a:pt x="618" y="1434"/>
                  </a:moveTo>
                  <a:lnTo>
                    <a:pt x="618" y="1434"/>
                  </a:lnTo>
                  <a:lnTo>
                    <a:pt x="620" y="1434"/>
                  </a:lnTo>
                  <a:lnTo>
                    <a:pt x="622" y="1430"/>
                  </a:lnTo>
                  <a:lnTo>
                    <a:pt x="622" y="1428"/>
                  </a:lnTo>
                  <a:lnTo>
                    <a:pt x="620" y="1426"/>
                  </a:lnTo>
                  <a:lnTo>
                    <a:pt x="616" y="1430"/>
                  </a:lnTo>
                  <a:lnTo>
                    <a:pt x="616" y="1432"/>
                  </a:lnTo>
                  <a:lnTo>
                    <a:pt x="618" y="1434"/>
                  </a:lnTo>
                  <a:close/>
                  <a:moveTo>
                    <a:pt x="882" y="1770"/>
                  </a:moveTo>
                  <a:lnTo>
                    <a:pt x="882" y="1770"/>
                  </a:lnTo>
                  <a:lnTo>
                    <a:pt x="876" y="1774"/>
                  </a:lnTo>
                  <a:lnTo>
                    <a:pt x="870" y="1774"/>
                  </a:lnTo>
                  <a:lnTo>
                    <a:pt x="866" y="1772"/>
                  </a:lnTo>
                  <a:lnTo>
                    <a:pt x="860" y="1774"/>
                  </a:lnTo>
                  <a:lnTo>
                    <a:pt x="860" y="1776"/>
                  </a:lnTo>
                  <a:lnTo>
                    <a:pt x="864" y="1778"/>
                  </a:lnTo>
                  <a:lnTo>
                    <a:pt x="870" y="1782"/>
                  </a:lnTo>
                  <a:lnTo>
                    <a:pt x="870" y="1784"/>
                  </a:lnTo>
                  <a:lnTo>
                    <a:pt x="870" y="1786"/>
                  </a:lnTo>
                  <a:lnTo>
                    <a:pt x="870" y="1788"/>
                  </a:lnTo>
                  <a:lnTo>
                    <a:pt x="872" y="1790"/>
                  </a:lnTo>
                  <a:lnTo>
                    <a:pt x="874" y="1792"/>
                  </a:lnTo>
                  <a:lnTo>
                    <a:pt x="872" y="1796"/>
                  </a:lnTo>
                  <a:lnTo>
                    <a:pt x="870" y="1798"/>
                  </a:lnTo>
                  <a:lnTo>
                    <a:pt x="872" y="1800"/>
                  </a:lnTo>
                  <a:lnTo>
                    <a:pt x="874" y="1800"/>
                  </a:lnTo>
                  <a:lnTo>
                    <a:pt x="876" y="1804"/>
                  </a:lnTo>
                  <a:lnTo>
                    <a:pt x="876" y="1806"/>
                  </a:lnTo>
                  <a:lnTo>
                    <a:pt x="878" y="1806"/>
                  </a:lnTo>
                  <a:lnTo>
                    <a:pt x="882" y="1806"/>
                  </a:lnTo>
                  <a:lnTo>
                    <a:pt x="886" y="1806"/>
                  </a:lnTo>
                  <a:lnTo>
                    <a:pt x="888" y="1808"/>
                  </a:lnTo>
                  <a:lnTo>
                    <a:pt x="892" y="1806"/>
                  </a:lnTo>
                  <a:lnTo>
                    <a:pt x="894" y="1808"/>
                  </a:lnTo>
                  <a:lnTo>
                    <a:pt x="896" y="1810"/>
                  </a:lnTo>
                  <a:lnTo>
                    <a:pt x="896" y="1814"/>
                  </a:lnTo>
                  <a:lnTo>
                    <a:pt x="894" y="1814"/>
                  </a:lnTo>
                  <a:lnTo>
                    <a:pt x="892" y="1814"/>
                  </a:lnTo>
                  <a:lnTo>
                    <a:pt x="890" y="1816"/>
                  </a:lnTo>
                  <a:lnTo>
                    <a:pt x="892" y="1816"/>
                  </a:lnTo>
                  <a:lnTo>
                    <a:pt x="894" y="1818"/>
                  </a:lnTo>
                  <a:lnTo>
                    <a:pt x="898" y="1820"/>
                  </a:lnTo>
                  <a:lnTo>
                    <a:pt x="898" y="1822"/>
                  </a:lnTo>
                  <a:lnTo>
                    <a:pt x="896" y="1824"/>
                  </a:lnTo>
                  <a:lnTo>
                    <a:pt x="896" y="1826"/>
                  </a:lnTo>
                  <a:lnTo>
                    <a:pt x="900" y="1832"/>
                  </a:lnTo>
                  <a:lnTo>
                    <a:pt x="902" y="1836"/>
                  </a:lnTo>
                  <a:lnTo>
                    <a:pt x="904" y="1840"/>
                  </a:lnTo>
                  <a:lnTo>
                    <a:pt x="904" y="1844"/>
                  </a:lnTo>
                  <a:lnTo>
                    <a:pt x="906" y="1846"/>
                  </a:lnTo>
                  <a:lnTo>
                    <a:pt x="906" y="1848"/>
                  </a:lnTo>
                  <a:lnTo>
                    <a:pt x="908" y="1848"/>
                  </a:lnTo>
                  <a:lnTo>
                    <a:pt x="908" y="1844"/>
                  </a:lnTo>
                  <a:lnTo>
                    <a:pt x="908" y="1838"/>
                  </a:lnTo>
                  <a:lnTo>
                    <a:pt x="910" y="1834"/>
                  </a:lnTo>
                  <a:lnTo>
                    <a:pt x="912" y="1832"/>
                  </a:lnTo>
                  <a:lnTo>
                    <a:pt x="912" y="1828"/>
                  </a:lnTo>
                  <a:lnTo>
                    <a:pt x="908" y="1824"/>
                  </a:lnTo>
                  <a:lnTo>
                    <a:pt x="902" y="1822"/>
                  </a:lnTo>
                  <a:lnTo>
                    <a:pt x="904" y="1822"/>
                  </a:lnTo>
                  <a:lnTo>
                    <a:pt x="906" y="1820"/>
                  </a:lnTo>
                  <a:lnTo>
                    <a:pt x="910" y="1820"/>
                  </a:lnTo>
                  <a:lnTo>
                    <a:pt x="912" y="1818"/>
                  </a:lnTo>
                  <a:lnTo>
                    <a:pt x="912" y="1816"/>
                  </a:lnTo>
                  <a:lnTo>
                    <a:pt x="912" y="1812"/>
                  </a:lnTo>
                  <a:lnTo>
                    <a:pt x="912" y="1810"/>
                  </a:lnTo>
                  <a:lnTo>
                    <a:pt x="912" y="1808"/>
                  </a:lnTo>
                  <a:lnTo>
                    <a:pt x="918" y="1804"/>
                  </a:lnTo>
                  <a:lnTo>
                    <a:pt x="924" y="1802"/>
                  </a:lnTo>
                  <a:lnTo>
                    <a:pt x="926" y="1800"/>
                  </a:lnTo>
                  <a:lnTo>
                    <a:pt x="924" y="1798"/>
                  </a:lnTo>
                  <a:lnTo>
                    <a:pt x="918" y="1794"/>
                  </a:lnTo>
                  <a:lnTo>
                    <a:pt x="914" y="1790"/>
                  </a:lnTo>
                  <a:lnTo>
                    <a:pt x="914" y="1788"/>
                  </a:lnTo>
                  <a:lnTo>
                    <a:pt x="916" y="1784"/>
                  </a:lnTo>
                  <a:lnTo>
                    <a:pt x="922" y="1782"/>
                  </a:lnTo>
                  <a:lnTo>
                    <a:pt x="926" y="1782"/>
                  </a:lnTo>
                  <a:lnTo>
                    <a:pt x="928" y="1778"/>
                  </a:lnTo>
                  <a:lnTo>
                    <a:pt x="928" y="1772"/>
                  </a:lnTo>
                  <a:lnTo>
                    <a:pt x="928" y="1764"/>
                  </a:lnTo>
                  <a:lnTo>
                    <a:pt x="930" y="1758"/>
                  </a:lnTo>
                  <a:lnTo>
                    <a:pt x="932" y="1754"/>
                  </a:lnTo>
                  <a:lnTo>
                    <a:pt x="930" y="1752"/>
                  </a:lnTo>
                  <a:lnTo>
                    <a:pt x="920" y="1750"/>
                  </a:lnTo>
                  <a:lnTo>
                    <a:pt x="914" y="1750"/>
                  </a:lnTo>
                  <a:lnTo>
                    <a:pt x="908" y="1752"/>
                  </a:lnTo>
                  <a:lnTo>
                    <a:pt x="904" y="1756"/>
                  </a:lnTo>
                  <a:lnTo>
                    <a:pt x="902" y="1760"/>
                  </a:lnTo>
                  <a:lnTo>
                    <a:pt x="904" y="1762"/>
                  </a:lnTo>
                  <a:lnTo>
                    <a:pt x="904" y="1764"/>
                  </a:lnTo>
                  <a:lnTo>
                    <a:pt x="900" y="1772"/>
                  </a:lnTo>
                  <a:lnTo>
                    <a:pt x="898" y="1776"/>
                  </a:lnTo>
                  <a:lnTo>
                    <a:pt x="896" y="1774"/>
                  </a:lnTo>
                  <a:lnTo>
                    <a:pt x="896" y="1770"/>
                  </a:lnTo>
                  <a:lnTo>
                    <a:pt x="898" y="1762"/>
                  </a:lnTo>
                  <a:lnTo>
                    <a:pt x="896" y="1760"/>
                  </a:lnTo>
                  <a:lnTo>
                    <a:pt x="894" y="1760"/>
                  </a:lnTo>
                  <a:lnTo>
                    <a:pt x="890" y="1760"/>
                  </a:lnTo>
                  <a:lnTo>
                    <a:pt x="884" y="1758"/>
                  </a:lnTo>
                  <a:lnTo>
                    <a:pt x="880" y="1758"/>
                  </a:lnTo>
                  <a:lnTo>
                    <a:pt x="876" y="1758"/>
                  </a:lnTo>
                  <a:lnTo>
                    <a:pt x="878" y="1760"/>
                  </a:lnTo>
                  <a:lnTo>
                    <a:pt x="882" y="1762"/>
                  </a:lnTo>
                  <a:lnTo>
                    <a:pt x="886" y="1764"/>
                  </a:lnTo>
                  <a:lnTo>
                    <a:pt x="884" y="1768"/>
                  </a:lnTo>
                  <a:lnTo>
                    <a:pt x="882" y="1770"/>
                  </a:lnTo>
                  <a:close/>
                  <a:moveTo>
                    <a:pt x="850" y="1762"/>
                  </a:moveTo>
                  <a:lnTo>
                    <a:pt x="850" y="1762"/>
                  </a:lnTo>
                  <a:lnTo>
                    <a:pt x="848" y="1760"/>
                  </a:lnTo>
                  <a:lnTo>
                    <a:pt x="846" y="1764"/>
                  </a:lnTo>
                  <a:lnTo>
                    <a:pt x="848" y="1768"/>
                  </a:lnTo>
                  <a:lnTo>
                    <a:pt x="848" y="1772"/>
                  </a:lnTo>
                  <a:lnTo>
                    <a:pt x="850" y="1772"/>
                  </a:lnTo>
                  <a:lnTo>
                    <a:pt x="850" y="1770"/>
                  </a:lnTo>
                  <a:lnTo>
                    <a:pt x="852" y="1766"/>
                  </a:lnTo>
                  <a:lnTo>
                    <a:pt x="850" y="1762"/>
                  </a:lnTo>
                  <a:close/>
                  <a:moveTo>
                    <a:pt x="834" y="1814"/>
                  </a:moveTo>
                  <a:lnTo>
                    <a:pt x="834" y="1814"/>
                  </a:lnTo>
                  <a:lnTo>
                    <a:pt x="846" y="1816"/>
                  </a:lnTo>
                  <a:lnTo>
                    <a:pt x="852" y="1814"/>
                  </a:lnTo>
                  <a:lnTo>
                    <a:pt x="856" y="1812"/>
                  </a:lnTo>
                  <a:lnTo>
                    <a:pt x="858" y="1808"/>
                  </a:lnTo>
                  <a:lnTo>
                    <a:pt x="858" y="1806"/>
                  </a:lnTo>
                  <a:lnTo>
                    <a:pt x="858" y="1800"/>
                  </a:lnTo>
                  <a:lnTo>
                    <a:pt x="856" y="1794"/>
                  </a:lnTo>
                  <a:lnTo>
                    <a:pt x="856" y="1790"/>
                  </a:lnTo>
                  <a:lnTo>
                    <a:pt x="856" y="1788"/>
                  </a:lnTo>
                  <a:lnTo>
                    <a:pt x="852" y="1784"/>
                  </a:lnTo>
                  <a:lnTo>
                    <a:pt x="850" y="1782"/>
                  </a:lnTo>
                  <a:lnTo>
                    <a:pt x="850" y="1784"/>
                  </a:lnTo>
                  <a:lnTo>
                    <a:pt x="848" y="1786"/>
                  </a:lnTo>
                  <a:lnTo>
                    <a:pt x="840" y="1782"/>
                  </a:lnTo>
                  <a:lnTo>
                    <a:pt x="836" y="1782"/>
                  </a:lnTo>
                  <a:lnTo>
                    <a:pt x="830" y="1784"/>
                  </a:lnTo>
                  <a:lnTo>
                    <a:pt x="824" y="1786"/>
                  </a:lnTo>
                  <a:lnTo>
                    <a:pt x="818" y="1786"/>
                  </a:lnTo>
                  <a:lnTo>
                    <a:pt x="816" y="1786"/>
                  </a:lnTo>
                  <a:lnTo>
                    <a:pt x="814" y="1788"/>
                  </a:lnTo>
                  <a:lnTo>
                    <a:pt x="814" y="1790"/>
                  </a:lnTo>
                  <a:lnTo>
                    <a:pt x="816" y="1792"/>
                  </a:lnTo>
                  <a:lnTo>
                    <a:pt x="820" y="1798"/>
                  </a:lnTo>
                  <a:lnTo>
                    <a:pt x="824" y="1806"/>
                  </a:lnTo>
                  <a:lnTo>
                    <a:pt x="824" y="1810"/>
                  </a:lnTo>
                  <a:lnTo>
                    <a:pt x="826" y="1808"/>
                  </a:lnTo>
                  <a:lnTo>
                    <a:pt x="828" y="1808"/>
                  </a:lnTo>
                  <a:lnTo>
                    <a:pt x="830" y="1808"/>
                  </a:lnTo>
                  <a:lnTo>
                    <a:pt x="830" y="1810"/>
                  </a:lnTo>
                  <a:lnTo>
                    <a:pt x="830" y="1812"/>
                  </a:lnTo>
                  <a:lnTo>
                    <a:pt x="830" y="1814"/>
                  </a:lnTo>
                  <a:lnTo>
                    <a:pt x="834" y="1814"/>
                  </a:lnTo>
                  <a:close/>
                  <a:moveTo>
                    <a:pt x="898" y="1832"/>
                  </a:moveTo>
                  <a:lnTo>
                    <a:pt x="898" y="1832"/>
                  </a:lnTo>
                  <a:lnTo>
                    <a:pt x="894" y="1826"/>
                  </a:lnTo>
                  <a:lnTo>
                    <a:pt x="892" y="1826"/>
                  </a:lnTo>
                  <a:lnTo>
                    <a:pt x="890" y="1828"/>
                  </a:lnTo>
                  <a:lnTo>
                    <a:pt x="890" y="1830"/>
                  </a:lnTo>
                  <a:lnTo>
                    <a:pt x="888" y="1830"/>
                  </a:lnTo>
                  <a:lnTo>
                    <a:pt x="878" y="1824"/>
                  </a:lnTo>
                  <a:lnTo>
                    <a:pt x="872" y="1822"/>
                  </a:lnTo>
                  <a:lnTo>
                    <a:pt x="868" y="1822"/>
                  </a:lnTo>
                  <a:lnTo>
                    <a:pt x="866" y="1826"/>
                  </a:lnTo>
                  <a:lnTo>
                    <a:pt x="866" y="1830"/>
                  </a:lnTo>
                  <a:lnTo>
                    <a:pt x="870" y="1834"/>
                  </a:lnTo>
                  <a:lnTo>
                    <a:pt x="876" y="1838"/>
                  </a:lnTo>
                  <a:lnTo>
                    <a:pt x="886" y="1840"/>
                  </a:lnTo>
                  <a:lnTo>
                    <a:pt x="894" y="1842"/>
                  </a:lnTo>
                  <a:lnTo>
                    <a:pt x="898" y="1842"/>
                  </a:lnTo>
                  <a:lnTo>
                    <a:pt x="900" y="1840"/>
                  </a:lnTo>
                  <a:lnTo>
                    <a:pt x="898" y="1832"/>
                  </a:lnTo>
                  <a:close/>
                  <a:moveTo>
                    <a:pt x="914" y="1822"/>
                  </a:moveTo>
                  <a:lnTo>
                    <a:pt x="914" y="1822"/>
                  </a:lnTo>
                  <a:lnTo>
                    <a:pt x="912" y="1824"/>
                  </a:lnTo>
                  <a:lnTo>
                    <a:pt x="914" y="1826"/>
                  </a:lnTo>
                  <a:lnTo>
                    <a:pt x="918" y="1824"/>
                  </a:lnTo>
                  <a:lnTo>
                    <a:pt x="924" y="1820"/>
                  </a:lnTo>
                  <a:lnTo>
                    <a:pt x="926" y="1820"/>
                  </a:lnTo>
                  <a:lnTo>
                    <a:pt x="926" y="1818"/>
                  </a:lnTo>
                  <a:lnTo>
                    <a:pt x="922" y="1816"/>
                  </a:lnTo>
                  <a:lnTo>
                    <a:pt x="918" y="1816"/>
                  </a:lnTo>
                  <a:lnTo>
                    <a:pt x="914" y="1822"/>
                  </a:lnTo>
                  <a:close/>
                  <a:moveTo>
                    <a:pt x="868" y="1848"/>
                  </a:moveTo>
                  <a:lnTo>
                    <a:pt x="868" y="1848"/>
                  </a:lnTo>
                  <a:lnTo>
                    <a:pt x="866" y="1850"/>
                  </a:lnTo>
                  <a:lnTo>
                    <a:pt x="868" y="1852"/>
                  </a:lnTo>
                  <a:lnTo>
                    <a:pt x="872" y="1854"/>
                  </a:lnTo>
                  <a:lnTo>
                    <a:pt x="876" y="1854"/>
                  </a:lnTo>
                  <a:lnTo>
                    <a:pt x="880" y="1854"/>
                  </a:lnTo>
                  <a:lnTo>
                    <a:pt x="878" y="1852"/>
                  </a:lnTo>
                  <a:lnTo>
                    <a:pt x="876" y="1848"/>
                  </a:lnTo>
                  <a:lnTo>
                    <a:pt x="872" y="1848"/>
                  </a:lnTo>
                  <a:lnTo>
                    <a:pt x="868" y="1848"/>
                  </a:lnTo>
                  <a:close/>
                  <a:moveTo>
                    <a:pt x="1030" y="1820"/>
                  </a:moveTo>
                  <a:lnTo>
                    <a:pt x="1030" y="1820"/>
                  </a:lnTo>
                  <a:lnTo>
                    <a:pt x="1032" y="1818"/>
                  </a:lnTo>
                  <a:lnTo>
                    <a:pt x="1034" y="1814"/>
                  </a:lnTo>
                  <a:lnTo>
                    <a:pt x="1032" y="1810"/>
                  </a:lnTo>
                  <a:lnTo>
                    <a:pt x="1030" y="1808"/>
                  </a:lnTo>
                  <a:lnTo>
                    <a:pt x="1022" y="1802"/>
                  </a:lnTo>
                  <a:lnTo>
                    <a:pt x="1018" y="1800"/>
                  </a:lnTo>
                  <a:lnTo>
                    <a:pt x="1016" y="1802"/>
                  </a:lnTo>
                  <a:lnTo>
                    <a:pt x="1014" y="1806"/>
                  </a:lnTo>
                  <a:lnTo>
                    <a:pt x="1016" y="1812"/>
                  </a:lnTo>
                  <a:lnTo>
                    <a:pt x="1022" y="1818"/>
                  </a:lnTo>
                  <a:lnTo>
                    <a:pt x="1026" y="1820"/>
                  </a:lnTo>
                  <a:lnTo>
                    <a:pt x="1030" y="1820"/>
                  </a:lnTo>
                  <a:close/>
                  <a:moveTo>
                    <a:pt x="952" y="1846"/>
                  </a:moveTo>
                  <a:lnTo>
                    <a:pt x="952" y="1846"/>
                  </a:lnTo>
                  <a:lnTo>
                    <a:pt x="952" y="1848"/>
                  </a:lnTo>
                  <a:lnTo>
                    <a:pt x="954" y="1850"/>
                  </a:lnTo>
                  <a:lnTo>
                    <a:pt x="954" y="1854"/>
                  </a:lnTo>
                  <a:lnTo>
                    <a:pt x="954" y="1856"/>
                  </a:lnTo>
                  <a:lnTo>
                    <a:pt x="952" y="1858"/>
                  </a:lnTo>
                  <a:lnTo>
                    <a:pt x="952" y="1860"/>
                  </a:lnTo>
                  <a:lnTo>
                    <a:pt x="960" y="1866"/>
                  </a:lnTo>
                  <a:lnTo>
                    <a:pt x="962" y="1866"/>
                  </a:lnTo>
                  <a:lnTo>
                    <a:pt x="964" y="1866"/>
                  </a:lnTo>
                  <a:lnTo>
                    <a:pt x="964" y="1864"/>
                  </a:lnTo>
                  <a:lnTo>
                    <a:pt x="964" y="1862"/>
                  </a:lnTo>
                  <a:lnTo>
                    <a:pt x="966" y="1860"/>
                  </a:lnTo>
                  <a:lnTo>
                    <a:pt x="968" y="1858"/>
                  </a:lnTo>
                  <a:lnTo>
                    <a:pt x="972" y="1862"/>
                  </a:lnTo>
                  <a:lnTo>
                    <a:pt x="976" y="1864"/>
                  </a:lnTo>
                  <a:lnTo>
                    <a:pt x="976" y="1862"/>
                  </a:lnTo>
                  <a:lnTo>
                    <a:pt x="976" y="1860"/>
                  </a:lnTo>
                  <a:lnTo>
                    <a:pt x="972" y="1858"/>
                  </a:lnTo>
                  <a:lnTo>
                    <a:pt x="972" y="1856"/>
                  </a:lnTo>
                  <a:lnTo>
                    <a:pt x="972" y="1854"/>
                  </a:lnTo>
                  <a:lnTo>
                    <a:pt x="974" y="1850"/>
                  </a:lnTo>
                  <a:lnTo>
                    <a:pt x="974" y="1846"/>
                  </a:lnTo>
                  <a:lnTo>
                    <a:pt x="972" y="1846"/>
                  </a:lnTo>
                  <a:lnTo>
                    <a:pt x="970" y="1844"/>
                  </a:lnTo>
                  <a:lnTo>
                    <a:pt x="966" y="1842"/>
                  </a:lnTo>
                  <a:lnTo>
                    <a:pt x="964" y="1840"/>
                  </a:lnTo>
                  <a:lnTo>
                    <a:pt x="960" y="1838"/>
                  </a:lnTo>
                  <a:lnTo>
                    <a:pt x="956" y="1840"/>
                  </a:lnTo>
                  <a:lnTo>
                    <a:pt x="954" y="1842"/>
                  </a:lnTo>
                  <a:lnTo>
                    <a:pt x="958" y="1844"/>
                  </a:lnTo>
                  <a:lnTo>
                    <a:pt x="964" y="1846"/>
                  </a:lnTo>
                  <a:lnTo>
                    <a:pt x="966" y="1848"/>
                  </a:lnTo>
                  <a:lnTo>
                    <a:pt x="964" y="1850"/>
                  </a:lnTo>
                  <a:lnTo>
                    <a:pt x="960" y="1850"/>
                  </a:lnTo>
                  <a:lnTo>
                    <a:pt x="952" y="1846"/>
                  </a:lnTo>
                  <a:close/>
                  <a:moveTo>
                    <a:pt x="862" y="1678"/>
                  </a:moveTo>
                  <a:lnTo>
                    <a:pt x="862" y="1678"/>
                  </a:lnTo>
                  <a:lnTo>
                    <a:pt x="864" y="1678"/>
                  </a:lnTo>
                  <a:lnTo>
                    <a:pt x="868" y="1678"/>
                  </a:lnTo>
                  <a:lnTo>
                    <a:pt x="872" y="1674"/>
                  </a:lnTo>
                  <a:lnTo>
                    <a:pt x="872" y="1672"/>
                  </a:lnTo>
                  <a:lnTo>
                    <a:pt x="868" y="1672"/>
                  </a:lnTo>
                  <a:lnTo>
                    <a:pt x="864" y="1674"/>
                  </a:lnTo>
                  <a:lnTo>
                    <a:pt x="862" y="1678"/>
                  </a:lnTo>
                  <a:close/>
                  <a:moveTo>
                    <a:pt x="860" y="1816"/>
                  </a:moveTo>
                  <a:lnTo>
                    <a:pt x="860" y="1816"/>
                  </a:lnTo>
                  <a:lnTo>
                    <a:pt x="860" y="1814"/>
                  </a:lnTo>
                  <a:lnTo>
                    <a:pt x="860" y="1812"/>
                  </a:lnTo>
                  <a:lnTo>
                    <a:pt x="858" y="1814"/>
                  </a:lnTo>
                  <a:lnTo>
                    <a:pt x="856" y="1818"/>
                  </a:lnTo>
                  <a:lnTo>
                    <a:pt x="850" y="1826"/>
                  </a:lnTo>
                  <a:lnTo>
                    <a:pt x="848" y="1830"/>
                  </a:lnTo>
                  <a:lnTo>
                    <a:pt x="848" y="1834"/>
                  </a:lnTo>
                  <a:lnTo>
                    <a:pt x="850" y="1836"/>
                  </a:lnTo>
                  <a:lnTo>
                    <a:pt x="852" y="1836"/>
                  </a:lnTo>
                  <a:lnTo>
                    <a:pt x="854" y="1830"/>
                  </a:lnTo>
                  <a:lnTo>
                    <a:pt x="860" y="1816"/>
                  </a:lnTo>
                  <a:close/>
                  <a:moveTo>
                    <a:pt x="1100" y="2508"/>
                  </a:moveTo>
                  <a:lnTo>
                    <a:pt x="1100" y="2508"/>
                  </a:lnTo>
                  <a:lnTo>
                    <a:pt x="1102" y="2508"/>
                  </a:lnTo>
                  <a:lnTo>
                    <a:pt x="1100" y="2506"/>
                  </a:lnTo>
                  <a:lnTo>
                    <a:pt x="1094" y="2504"/>
                  </a:lnTo>
                  <a:lnTo>
                    <a:pt x="1086" y="2504"/>
                  </a:lnTo>
                  <a:lnTo>
                    <a:pt x="1084" y="2504"/>
                  </a:lnTo>
                  <a:lnTo>
                    <a:pt x="1084" y="2506"/>
                  </a:lnTo>
                  <a:lnTo>
                    <a:pt x="1086" y="2508"/>
                  </a:lnTo>
                  <a:lnTo>
                    <a:pt x="1092" y="2510"/>
                  </a:lnTo>
                  <a:lnTo>
                    <a:pt x="1096" y="2510"/>
                  </a:lnTo>
                  <a:lnTo>
                    <a:pt x="1100" y="2508"/>
                  </a:lnTo>
                  <a:close/>
                  <a:moveTo>
                    <a:pt x="1092" y="2518"/>
                  </a:moveTo>
                  <a:lnTo>
                    <a:pt x="1092" y="2518"/>
                  </a:lnTo>
                  <a:lnTo>
                    <a:pt x="1108" y="2520"/>
                  </a:lnTo>
                  <a:lnTo>
                    <a:pt x="1110" y="2518"/>
                  </a:lnTo>
                  <a:lnTo>
                    <a:pt x="1108" y="2516"/>
                  </a:lnTo>
                  <a:lnTo>
                    <a:pt x="1100" y="2514"/>
                  </a:lnTo>
                  <a:lnTo>
                    <a:pt x="1086" y="2514"/>
                  </a:lnTo>
                  <a:lnTo>
                    <a:pt x="1084" y="2514"/>
                  </a:lnTo>
                  <a:lnTo>
                    <a:pt x="1082" y="2516"/>
                  </a:lnTo>
                  <a:lnTo>
                    <a:pt x="1092" y="2518"/>
                  </a:lnTo>
                  <a:close/>
                  <a:moveTo>
                    <a:pt x="1108" y="1672"/>
                  </a:moveTo>
                  <a:lnTo>
                    <a:pt x="1108" y="1672"/>
                  </a:lnTo>
                  <a:lnTo>
                    <a:pt x="1106" y="1672"/>
                  </a:lnTo>
                  <a:lnTo>
                    <a:pt x="1104" y="1674"/>
                  </a:lnTo>
                  <a:lnTo>
                    <a:pt x="1102" y="1682"/>
                  </a:lnTo>
                  <a:lnTo>
                    <a:pt x="1100" y="1692"/>
                  </a:lnTo>
                  <a:lnTo>
                    <a:pt x="1094" y="1700"/>
                  </a:lnTo>
                  <a:lnTo>
                    <a:pt x="1090" y="1710"/>
                  </a:lnTo>
                  <a:lnTo>
                    <a:pt x="1086" y="1722"/>
                  </a:lnTo>
                  <a:lnTo>
                    <a:pt x="1084" y="1734"/>
                  </a:lnTo>
                  <a:lnTo>
                    <a:pt x="1084" y="1740"/>
                  </a:lnTo>
                  <a:lnTo>
                    <a:pt x="1086" y="1744"/>
                  </a:lnTo>
                  <a:lnTo>
                    <a:pt x="1090" y="1734"/>
                  </a:lnTo>
                  <a:lnTo>
                    <a:pt x="1100" y="1708"/>
                  </a:lnTo>
                  <a:lnTo>
                    <a:pt x="1108" y="1684"/>
                  </a:lnTo>
                  <a:lnTo>
                    <a:pt x="1110" y="1676"/>
                  </a:lnTo>
                  <a:lnTo>
                    <a:pt x="1110" y="1674"/>
                  </a:lnTo>
                  <a:lnTo>
                    <a:pt x="1108" y="1672"/>
                  </a:lnTo>
                  <a:close/>
                  <a:moveTo>
                    <a:pt x="1804" y="2938"/>
                  </a:moveTo>
                  <a:lnTo>
                    <a:pt x="1804" y="2938"/>
                  </a:lnTo>
                  <a:lnTo>
                    <a:pt x="1810" y="2932"/>
                  </a:lnTo>
                  <a:lnTo>
                    <a:pt x="1812" y="2928"/>
                  </a:lnTo>
                  <a:lnTo>
                    <a:pt x="1808" y="2930"/>
                  </a:lnTo>
                  <a:lnTo>
                    <a:pt x="1800" y="2934"/>
                  </a:lnTo>
                  <a:lnTo>
                    <a:pt x="1790" y="2940"/>
                  </a:lnTo>
                  <a:lnTo>
                    <a:pt x="1776" y="2946"/>
                  </a:lnTo>
                  <a:lnTo>
                    <a:pt x="1768" y="2946"/>
                  </a:lnTo>
                  <a:lnTo>
                    <a:pt x="1760" y="2944"/>
                  </a:lnTo>
                  <a:lnTo>
                    <a:pt x="1754" y="2944"/>
                  </a:lnTo>
                  <a:lnTo>
                    <a:pt x="1750" y="2944"/>
                  </a:lnTo>
                  <a:lnTo>
                    <a:pt x="1748" y="2946"/>
                  </a:lnTo>
                  <a:lnTo>
                    <a:pt x="1748" y="2948"/>
                  </a:lnTo>
                  <a:lnTo>
                    <a:pt x="1748" y="2954"/>
                  </a:lnTo>
                  <a:lnTo>
                    <a:pt x="1746" y="2954"/>
                  </a:lnTo>
                  <a:lnTo>
                    <a:pt x="1742" y="2954"/>
                  </a:lnTo>
                  <a:lnTo>
                    <a:pt x="1736" y="2954"/>
                  </a:lnTo>
                  <a:lnTo>
                    <a:pt x="1732" y="2958"/>
                  </a:lnTo>
                  <a:lnTo>
                    <a:pt x="1730" y="2960"/>
                  </a:lnTo>
                  <a:lnTo>
                    <a:pt x="1726" y="2960"/>
                  </a:lnTo>
                  <a:lnTo>
                    <a:pt x="1722" y="2960"/>
                  </a:lnTo>
                  <a:lnTo>
                    <a:pt x="1722" y="2962"/>
                  </a:lnTo>
                  <a:lnTo>
                    <a:pt x="1726" y="2974"/>
                  </a:lnTo>
                  <a:lnTo>
                    <a:pt x="1728" y="2978"/>
                  </a:lnTo>
                  <a:lnTo>
                    <a:pt x="1732" y="2980"/>
                  </a:lnTo>
                  <a:lnTo>
                    <a:pt x="1736" y="2982"/>
                  </a:lnTo>
                  <a:lnTo>
                    <a:pt x="1742" y="2982"/>
                  </a:lnTo>
                  <a:lnTo>
                    <a:pt x="1748" y="2982"/>
                  </a:lnTo>
                  <a:lnTo>
                    <a:pt x="1750" y="2984"/>
                  </a:lnTo>
                  <a:lnTo>
                    <a:pt x="1752" y="2986"/>
                  </a:lnTo>
                  <a:lnTo>
                    <a:pt x="1754" y="2984"/>
                  </a:lnTo>
                  <a:lnTo>
                    <a:pt x="1754" y="2982"/>
                  </a:lnTo>
                  <a:lnTo>
                    <a:pt x="1756" y="2980"/>
                  </a:lnTo>
                  <a:lnTo>
                    <a:pt x="1764" y="2978"/>
                  </a:lnTo>
                  <a:lnTo>
                    <a:pt x="1770" y="2976"/>
                  </a:lnTo>
                  <a:lnTo>
                    <a:pt x="1774" y="2974"/>
                  </a:lnTo>
                  <a:lnTo>
                    <a:pt x="1776" y="2970"/>
                  </a:lnTo>
                  <a:lnTo>
                    <a:pt x="1780" y="2966"/>
                  </a:lnTo>
                  <a:lnTo>
                    <a:pt x="1782" y="2964"/>
                  </a:lnTo>
                  <a:lnTo>
                    <a:pt x="1790" y="2964"/>
                  </a:lnTo>
                  <a:lnTo>
                    <a:pt x="1794" y="2964"/>
                  </a:lnTo>
                  <a:lnTo>
                    <a:pt x="1796" y="2962"/>
                  </a:lnTo>
                  <a:lnTo>
                    <a:pt x="1794" y="2960"/>
                  </a:lnTo>
                  <a:lnTo>
                    <a:pt x="1790" y="2954"/>
                  </a:lnTo>
                  <a:lnTo>
                    <a:pt x="1790" y="2950"/>
                  </a:lnTo>
                  <a:lnTo>
                    <a:pt x="1796" y="2944"/>
                  </a:lnTo>
                  <a:lnTo>
                    <a:pt x="1804" y="2938"/>
                  </a:lnTo>
                  <a:close/>
                  <a:moveTo>
                    <a:pt x="1538" y="2902"/>
                  </a:moveTo>
                  <a:lnTo>
                    <a:pt x="1538" y="2902"/>
                  </a:lnTo>
                  <a:lnTo>
                    <a:pt x="1540" y="2906"/>
                  </a:lnTo>
                  <a:lnTo>
                    <a:pt x="1538" y="2910"/>
                  </a:lnTo>
                  <a:lnTo>
                    <a:pt x="1538" y="2914"/>
                  </a:lnTo>
                  <a:lnTo>
                    <a:pt x="1542" y="2918"/>
                  </a:lnTo>
                  <a:lnTo>
                    <a:pt x="1544" y="2918"/>
                  </a:lnTo>
                  <a:lnTo>
                    <a:pt x="1548" y="2914"/>
                  </a:lnTo>
                  <a:lnTo>
                    <a:pt x="1554" y="2904"/>
                  </a:lnTo>
                  <a:lnTo>
                    <a:pt x="1558" y="2894"/>
                  </a:lnTo>
                  <a:lnTo>
                    <a:pt x="1560" y="2888"/>
                  </a:lnTo>
                  <a:lnTo>
                    <a:pt x="1560" y="2886"/>
                  </a:lnTo>
                  <a:lnTo>
                    <a:pt x="1558" y="2886"/>
                  </a:lnTo>
                  <a:lnTo>
                    <a:pt x="1554" y="2886"/>
                  </a:lnTo>
                  <a:lnTo>
                    <a:pt x="1546" y="2892"/>
                  </a:lnTo>
                  <a:lnTo>
                    <a:pt x="1540" y="2898"/>
                  </a:lnTo>
                  <a:lnTo>
                    <a:pt x="1538" y="2900"/>
                  </a:lnTo>
                  <a:lnTo>
                    <a:pt x="1538" y="2902"/>
                  </a:lnTo>
                  <a:close/>
                  <a:moveTo>
                    <a:pt x="644" y="1508"/>
                  </a:moveTo>
                  <a:lnTo>
                    <a:pt x="644" y="1508"/>
                  </a:lnTo>
                  <a:lnTo>
                    <a:pt x="646" y="1510"/>
                  </a:lnTo>
                  <a:lnTo>
                    <a:pt x="648" y="1508"/>
                  </a:lnTo>
                  <a:lnTo>
                    <a:pt x="650" y="1500"/>
                  </a:lnTo>
                  <a:lnTo>
                    <a:pt x="650" y="1498"/>
                  </a:lnTo>
                  <a:lnTo>
                    <a:pt x="646" y="1498"/>
                  </a:lnTo>
                  <a:lnTo>
                    <a:pt x="640" y="1500"/>
                  </a:lnTo>
                  <a:lnTo>
                    <a:pt x="636" y="1504"/>
                  </a:lnTo>
                  <a:lnTo>
                    <a:pt x="634" y="1510"/>
                  </a:lnTo>
                  <a:lnTo>
                    <a:pt x="636" y="1514"/>
                  </a:lnTo>
                  <a:lnTo>
                    <a:pt x="638" y="1516"/>
                  </a:lnTo>
                  <a:lnTo>
                    <a:pt x="642" y="1518"/>
                  </a:lnTo>
                  <a:lnTo>
                    <a:pt x="644" y="1516"/>
                  </a:lnTo>
                  <a:lnTo>
                    <a:pt x="644" y="1514"/>
                  </a:lnTo>
                  <a:lnTo>
                    <a:pt x="642" y="1508"/>
                  </a:lnTo>
                  <a:lnTo>
                    <a:pt x="640" y="1506"/>
                  </a:lnTo>
                  <a:lnTo>
                    <a:pt x="644" y="1508"/>
                  </a:lnTo>
                  <a:close/>
                  <a:moveTo>
                    <a:pt x="632" y="1558"/>
                  </a:moveTo>
                  <a:lnTo>
                    <a:pt x="632" y="1558"/>
                  </a:lnTo>
                  <a:lnTo>
                    <a:pt x="634" y="1556"/>
                  </a:lnTo>
                  <a:lnTo>
                    <a:pt x="634" y="1554"/>
                  </a:lnTo>
                  <a:lnTo>
                    <a:pt x="634" y="1548"/>
                  </a:lnTo>
                  <a:lnTo>
                    <a:pt x="630" y="1544"/>
                  </a:lnTo>
                  <a:lnTo>
                    <a:pt x="630" y="1546"/>
                  </a:lnTo>
                  <a:lnTo>
                    <a:pt x="630" y="1554"/>
                  </a:lnTo>
                  <a:lnTo>
                    <a:pt x="630" y="1558"/>
                  </a:lnTo>
                  <a:lnTo>
                    <a:pt x="632" y="1558"/>
                  </a:lnTo>
                  <a:close/>
                  <a:moveTo>
                    <a:pt x="628" y="1528"/>
                  </a:moveTo>
                  <a:lnTo>
                    <a:pt x="628" y="1528"/>
                  </a:lnTo>
                  <a:lnTo>
                    <a:pt x="630" y="1528"/>
                  </a:lnTo>
                  <a:lnTo>
                    <a:pt x="630" y="1526"/>
                  </a:lnTo>
                  <a:lnTo>
                    <a:pt x="632" y="1522"/>
                  </a:lnTo>
                  <a:lnTo>
                    <a:pt x="632" y="1520"/>
                  </a:lnTo>
                  <a:lnTo>
                    <a:pt x="634" y="1520"/>
                  </a:lnTo>
                  <a:lnTo>
                    <a:pt x="634" y="1522"/>
                  </a:lnTo>
                  <a:lnTo>
                    <a:pt x="636" y="1522"/>
                  </a:lnTo>
                  <a:lnTo>
                    <a:pt x="638" y="1522"/>
                  </a:lnTo>
                  <a:lnTo>
                    <a:pt x="638" y="1520"/>
                  </a:lnTo>
                  <a:lnTo>
                    <a:pt x="636" y="1518"/>
                  </a:lnTo>
                  <a:lnTo>
                    <a:pt x="632" y="1514"/>
                  </a:lnTo>
                  <a:lnTo>
                    <a:pt x="628" y="1512"/>
                  </a:lnTo>
                  <a:lnTo>
                    <a:pt x="628" y="1516"/>
                  </a:lnTo>
                  <a:lnTo>
                    <a:pt x="628" y="1528"/>
                  </a:lnTo>
                  <a:close/>
                  <a:moveTo>
                    <a:pt x="1186" y="1636"/>
                  </a:moveTo>
                  <a:lnTo>
                    <a:pt x="1186" y="1636"/>
                  </a:lnTo>
                  <a:lnTo>
                    <a:pt x="1180" y="1640"/>
                  </a:lnTo>
                  <a:lnTo>
                    <a:pt x="1176" y="1638"/>
                  </a:lnTo>
                  <a:lnTo>
                    <a:pt x="1174" y="1638"/>
                  </a:lnTo>
                  <a:lnTo>
                    <a:pt x="1164" y="1646"/>
                  </a:lnTo>
                  <a:lnTo>
                    <a:pt x="1156" y="1656"/>
                  </a:lnTo>
                  <a:lnTo>
                    <a:pt x="1150" y="1666"/>
                  </a:lnTo>
                  <a:lnTo>
                    <a:pt x="1150" y="1676"/>
                  </a:lnTo>
                  <a:lnTo>
                    <a:pt x="1154" y="1682"/>
                  </a:lnTo>
                  <a:lnTo>
                    <a:pt x="1154" y="1686"/>
                  </a:lnTo>
                  <a:lnTo>
                    <a:pt x="1154" y="1690"/>
                  </a:lnTo>
                  <a:lnTo>
                    <a:pt x="1154" y="1696"/>
                  </a:lnTo>
                  <a:lnTo>
                    <a:pt x="1154" y="1700"/>
                  </a:lnTo>
                  <a:lnTo>
                    <a:pt x="1158" y="1700"/>
                  </a:lnTo>
                  <a:lnTo>
                    <a:pt x="1162" y="1696"/>
                  </a:lnTo>
                  <a:lnTo>
                    <a:pt x="1166" y="1690"/>
                  </a:lnTo>
                  <a:lnTo>
                    <a:pt x="1170" y="1682"/>
                  </a:lnTo>
                  <a:lnTo>
                    <a:pt x="1178" y="1674"/>
                  </a:lnTo>
                  <a:lnTo>
                    <a:pt x="1182" y="1670"/>
                  </a:lnTo>
                  <a:lnTo>
                    <a:pt x="1184" y="1666"/>
                  </a:lnTo>
                  <a:lnTo>
                    <a:pt x="1182" y="1662"/>
                  </a:lnTo>
                  <a:lnTo>
                    <a:pt x="1180" y="1658"/>
                  </a:lnTo>
                  <a:lnTo>
                    <a:pt x="1180" y="1656"/>
                  </a:lnTo>
                  <a:lnTo>
                    <a:pt x="1182" y="1652"/>
                  </a:lnTo>
                  <a:lnTo>
                    <a:pt x="1186" y="1646"/>
                  </a:lnTo>
                  <a:lnTo>
                    <a:pt x="1194" y="1638"/>
                  </a:lnTo>
                  <a:lnTo>
                    <a:pt x="1198" y="1632"/>
                  </a:lnTo>
                  <a:lnTo>
                    <a:pt x="1196" y="1630"/>
                  </a:lnTo>
                  <a:lnTo>
                    <a:pt x="1194" y="1632"/>
                  </a:lnTo>
                  <a:lnTo>
                    <a:pt x="1186" y="1636"/>
                  </a:lnTo>
                  <a:close/>
                  <a:moveTo>
                    <a:pt x="1058" y="962"/>
                  </a:moveTo>
                  <a:lnTo>
                    <a:pt x="1058" y="962"/>
                  </a:lnTo>
                  <a:lnTo>
                    <a:pt x="1050" y="960"/>
                  </a:lnTo>
                  <a:lnTo>
                    <a:pt x="1048" y="962"/>
                  </a:lnTo>
                  <a:lnTo>
                    <a:pt x="1046" y="964"/>
                  </a:lnTo>
                  <a:lnTo>
                    <a:pt x="1048" y="964"/>
                  </a:lnTo>
                  <a:lnTo>
                    <a:pt x="1054" y="964"/>
                  </a:lnTo>
                  <a:lnTo>
                    <a:pt x="1058" y="962"/>
                  </a:lnTo>
                  <a:close/>
                  <a:moveTo>
                    <a:pt x="1366" y="1568"/>
                  </a:moveTo>
                  <a:lnTo>
                    <a:pt x="1366" y="1568"/>
                  </a:lnTo>
                  <a:lnTo>
                    <a:pt x="1364" y="1566"/>
                  </a:lnTo>
                  <a:lnTo>
                    <a:pt x="1360" y="1564"/>
                  </a:lnTo>
                  <a:lnTo>
                    <a:pt x="1356" y="1564"/>
                  </a:lnTo>
                  <a:lnTo>
                    <a:pt x="1354" y="1566"/>
                  </a:lnTo>
                  <a:lnTo>
                    <a:pt x="1356" y="1568"/>
                  </a:lnTo>
                  <a:lnTo>
                    <a:pt x="1360" y="1570"/>
                  </a:lnTo>
                  <a:lnTo>
                    <a:pt x="1364" y="1570"/>
                  </a:lnTo>
                  <a:lnTo>
                    <a:pt x="1366" y="1568"/>
                  </a:lnTo>
                  <a:close/>
                  <a:moveTo>
                    <a:pt x="1332" y="1588"/>
                  </a:moveTo>
                  <a:lnTo>
                    <a:pt x="1332" y="1588"/>
                  </a:lnTo>
                  <a:lnTo>
                    <a:pt x="1336" y="1586"/>
                  </a:lnTo>
                  <a:lnTo>
                    <a:pt x="1338" y="1584"/>
                  </a:lnTo>
                  <a:lnTo>
                    <a:pt x="1338" y="1582"/>
                  </a:lnTo>
                  <a:lnTo>
                    <a:pt x="1342" y="1580"/>
                  </a:lnTo>
                  <a:lnTo>
                    <a:pt x="1344" y="1582"/>
                  </a:lnTo>
                  <a:lnTo>
                    <a:pt x="1346" y="1580"/>
                  </a:lnTo>
                  <a:lnTo>
                    <a:pt x="1346" y="1578"/>
                  </a:lnTo>
                  <a:lnTo>
                    <a:pt x="1348" y="1578"/>
                  </a:lnTo>
                  <a:lnTo>
                    <a:pt x="1350" y="1578"/>
                  </a:lnTo>
                  <a:lnTo>
                    <a:pt x="1352" y="1576"/>
                  </a:lnTo>
                  <a:lnTo>
                    <a:pt x="1350" y="1574"/>
                  </a:lnTo>
                  <a:lnTo>
                    <a:pt x="1346" y="1570"/>
                  </a:lnTo>
                  <a:lnTo>
                    <a:pt x="1336" y="1562"/>
                  </a:lnTo>
                  <a:lnTo>
                    <a:pt x="1334" y="1562"/>
                  </a:lnTo>
                  <a:lnTo>
                    <a:pt x="1330" y="1566"/>
                  </a:lnTo>
                  <a:lnTo>
                    <a:pt x="1326" y="1568"/>
                  </a:lnTo>
                  <a:lnTo>
                    <a:pt x="1320" y="1570"/>
                  </a:lnTo>
                  <a:lnTo>
                    <a:pt x="1316" y="1570"/>
                  </a:lnTo>
                  <a:lnTo>
                    <a:pt x="1312" y="1570"/>
                  </a:lnTo>
                  <a:lnTo>
                    <a:pt x="1310" y="1572"/>
                  </a:lnTo>
                  <a:lnTo>
                    <a:pt x="1312" y="1574"/>
                  </a:lnTo>
                  <a:lnTo>
                    <a:pt x="1322" y="1574"/>
                  </a:lnTo>
                  <a:lnTo>
                    <a:pt x="1324" y="1574"/>
                  </a:lnTo>
                  <a:lnTo>
                    <a:pt x="1326" y="1576"/>
                  </a:lnTo>
                  <a:lnTo>
                    <a:pt x="1326" y="1580"/>
                  </a:lnTo>
                  <a:lnTo>
                    <a:pt x="1328" y="1584"/>
                  </a:lnTo>
                  <a:lnTo>
                    <a:pt x="1330" y="1586"/>
                  </a:lnTo>
                  <a:lnTo>
                    <a:pt x="1332" y="1588"/>
                  </a:lnTo>
                  <a:close/>
                  <a:moveTo>
                    <a:pt x="1306" y="1608"/>
                  </a:moveTo>
                  <a:lnTo>
                    <a:pt x="1306" y="1608"/>
                  </a:lnTo>
                  <a:lnTo>
                    <a:pt x="1304" y="1610"/>
                  </a:lnTo>
                  <a:lnTo>
                    <a:pt x="1302" y="1612"/>
                  </a:lnTo>
                  <a:lnTo>
                    <a:pt x="1304" y="1616"/>
                  </a:lnTo>
                  <a:lnTo>
                    <a:pt x="1310" y="1618"/>
                  </a:lnTo>
                  <a:lnTo>
                    <a:pt x="1316" y="1622"/>
                  </a:lnTo>
                  <a:lnTo>
                    <a:pt x="1316" y="1624"/>
                  </a:lnTo>
                  <a:lnTo>
                    <a:pt x="1312" y="1628"/>
                  </a:lnTo>
                  <a:lnTo>
                    <a:pt x="1308" y="1630"/>
                  </a:lnTo>
                  <a:lnTo>
                    <a:pt x="1308" y="1634"/>
                  </a:lnTo>
                  <a:lnTo>
                    <a:pt x="1308" y="1636"/>
                  </a:lnTo>
                  <a:lnTo>
                    <a:pt x="1314" y="1636"/>
                  </a:lnTo>
                  <a:lnTo>
                    <a:pt x="1316" y="1634"/>
                  </a:lnTo>
                  <a:lnTo>
                    <a:pt x="1318" y="1630"/>
                  </a:lnTo>
                  <a:lnTo>
                    <a:pt x="1322" y="1620"/>
                  </a:lnTo>
                  <a:lnTo>
                    <a:pt x="1326" y="1618"/>
                  </a:lnTo>
                  <a:lnTo>
                    <a:pt x="1328" y="1616"/>
                  </a:lnTo>
                  <a:lnTo>
                    <a:pt x="1330" y="1616"/>
                  </a:lnTo>
                  <a:lnTo>
                    <a:pt x="1334" y="1618"/>
                  </a:lnTo>
                  <a:lnTo>
                    <a:pt x="1340" y="1614"/>
                  </a:lnTo>
                  <a:lnTo>
                    <a:pt x="1348" y="1610"/>
                  </a:lnTo>
                  <a:lnTo>
                    <a:pt x="1352" y="1604"/>
                  </a:lnTo>
                  <a:lnTo>
                    <a:pt x="1356" y="1602"/>
                  </a:lnTo>
                  <a:lnTo>
                    <a:pt x="1358" y="1602"/>
                  </a:lnTo>
                  <a:lnTo>
                    <a:pt x="1358" y="1604"/>
                  </a:lnTo>
                  <a:lnTo>
                    <a:pt x="1362" y="1604"/>
                  </a:lnTo>
                  <a:lnTo>
                    <a:pt x="1364" y="1602"/>
                  </a:lnTo>
                  <a:lnTo>
                    <a:pt x="1362" y="1602"/>
                  </a:lnTo>
                  <a:lnTo>
                    <a:pt x="1354" y="1596"/>
                  </a:lnTo>
                  <a:lnTo>
                    <a:pt x="1348" y="1594"/>
                  </a:lnTo>
                  <a:lnTo>
                    <a:pt x="1342" y="1594"/>
                  </a:lnTo>
                  <a:lnTo>
                    <a:pt x="1338" y="1594"/>
                  </a:lnTo>
                  <a:lnTo>
                    <a:pt x="1334" y="1592"/>
                  </a:lnTo>
                  <a:lnTo>
                    <a:pt x="1330" y="1590"/>
                  </a:lnTo>
                  <a:lnTo>
                    <a:pt x="1324" y="1592"/>
                  </a:lnTo>
                  <a:lnTo>
                    <a:pt x="1318" y="1594"/>
                  </a:lnTo>
                  <a:lnTo>
                    <a:pt x="1314" y="1600"/>
                  </a:lnTo>
                  <a:lnTo>
                    <a:pt x="1312" y="1602"/>
                  </a:lnTo>
                  <a:lnTo>
                    <a:pt x="1310" y="1602"/>
                  </a:lnTo>
                  <a:lnTo>
                    <a:pt x="1308" y="1598"/>
                  </a:lnTo>
                  <a:lnTo>
                    <a:pt x="1304" y="1598"/>
                  </a:lnTo>
                  <a:lnTo>
                    <a:pt x="1304" y="1600"/>
                  </a:lnTo>
                  <a:lnTo>
                    <a:pt x="1306" y="1604"/>
                  </a:lnTo>
                  <a:lnTo>
                    <a:pt x="1308" y="1606"/>
                  </a:lnTo>
                  <a:lnTo>
                    <a:pt x="1308" y="1608"/>
                  </a:lnTo>
                  <a:lnTo>
                    <a:pt x="1306" y="1608"/>
                  </a:lnTo>
                  <a:close/>
                  <a:moveTo>
                    <a:pt x="1364" y="1596"/>
                  </a:moveTo>
                  <a:lnTo>
                    <a:pt x="1364" y="1596"/>
                  </a:lnTo>
                  <a:lnTo>
                    <a:pt x="1364" y="1592"/>
                  </a:lnTo>
                  <a:lnTo>
                    <a:pt x="1360" y="1590"/>
                  </a:lnTo>
                  <a:lnTo>
                    <a:pt x="1356" y="1588"/>
                  </a:lnTo>
                  <a:lnTo>
                    <a:pt x="1354" y="1588"/>
                  </a:lnTo>
                  <a:lnTo>
                    <a:pt x="1354" y="1592"/>
                  </a:lnTo>
                  <a:lnTo>
                    <a:pt x="1356" y="1596"/>
                  </a:lnTo>
                  <a:lnTo>
                    <a:pt x="1360" y="1598"/>
                  </a:lnTo>
                  <a:lnTo>
                    <a:pt x="1364" y="1596"/>
                  </a:lnTo>
                  <a:close/>
                  <a:moveTo>
                    <a:pt x="1102" y="2532"/>
                  </a:moveTo>
                  <a:lnTo>
                    <a:pt x="1102" y="2532"/>
                  </a:lnTo>
                  <a:lnTo>
                    <a:pt x="1110" y="2530"/>
                  </a:lnTo>
                  <a:lnTo>
                    <a:pt x="1112" y="2530"/>
                  </a:lnTo>
                  <a:lnTo>
                    <a:pt x="1110" y="2528"/>
                  </a:lnTo>
                  <a:lnTo>
                    <a:pt x="1098" y="2526"/>
                  </a:lnTo>
                  <a:lnTo>
                    <a:pt x="1092" y="2528"/>
                  </a:lnTo>
                  <a:lnTo>
                    <a:pt x="1094" y="2530"/>
                  </a:lnTo>
                  <a:lnTo>
                    <a:pt x="1096" y="2532"/>
                  </a:lnTo>
                  <a:lnTo>
                    <a:pt x="1102" y="2532"/>
                  </a:lnTo>
                  <a:close/>
                  <a:moveTo>
                    <a:pt x="470" y="2754"/>
                  </a:moveTo>
                  <a:lnTo>
                    <a:pt x="470" y="2754"/>
                  </a:lnTo>
                  <a:lnTo>
                    <a:pt x="472" y="2756"/>
                  </a:lnTo>
                  <a:lnTo>
                    <a:pt x="476" y="2756"/>
                  </a:lnTo>
                  <a:lnTo>
                    <a:pt x="482" y="2752"/>
                  </a:lnTo>
                  <a:lnTo>
                    <a:pt x="486" y="2746"/>
                  </a:lnTo>
                  <a:lnTo>
                    <a:pt x="486" y="2744"/>
                  </a:lnTo>
                  <a:lnTo>
                    <a:pt x="484" y="2740"/>
                  </a:lnTo>
                  <a:lnTo>
                    <a:pt x="482" y="2740"/>
                  </a:lnTo>
                  <a:lnTo>
                    <a:pt x="480" y="2740"/>
                  </a:lnTo>
                  <a:lnTo>
                    <a:pt x="474" y="2744"/>
                  </a:lnTo>
                  <a:lnTo>
                    <a:pt x="470" y="2750"/>
                  </a:lnTo>
                  <a:lnTo>
                    <a:pt x="470" y="2752"/>
                  </a:lnTo>
                  <a:lnTo>
                    <a:pt x="470" y="2754"/>
                  </a:lnTo>
                  <a:close/>
                  <a:moveTo>
                    <a:pt x="808" y="2632"/>
                  </a:moveTo>
                  <a:lnTo>
                    <a:pt x="808" y="2632"/>
                  </a:lnTo>
                  <a:lnTo>
                    <a:pt x="804" y="2628"/>
                  </a:lnTo>
                  <a:lnTo>
                    <a:pt x="802" y="2626"/>
                  </a:lnTo>
                  <a:lnTo>
                    <a:pt x="798" y="2624"/>
                  </a:lnTo>
                  <a:lnTo>
                    <a:pt x="794" y="2626"/>
                  </a:lnTo>
                  <a:lnTo>
                    <a:pt x="790" y="2628"/>
                  </a:lnTo>
                  <a:lnTo>
                    <a:pt x="776" y="2638"/>
                  </a:lnTo>
                  <a:lnTo>
                    <a:pt x="768" y="2644"/>
                  </a:lnTo>
                  <a:lnTo>
                    <a:pt x="762" y="2646"/>
                  </a:lnTo>
                  <a:lnTo>
                    <a:pt x="758" y="2644"/>
                  </a:lnTo>
                  <a:lnTo>
                    <a:pt x="756" y="2642"/>
                  </a:lnTo>
                  <a:lnTo>
                    <a:pt x="752" y="2640"/>
                  </a:lnTo>
                  <a:lnTo>
                    <a:pt x="750" y="2650"/>
                  </a:lnTo>
                  <a:lnTo>
                    <a:pt x="752" y="2654"/>
                  </a:lnTo>
                  <a:lnTo>
                    <a:pt x="752" y="2658"/>
                  </a:lnTo>
                  <a:lnTo>
                    <a:pt x="756" y="2664"/>
                  </a:lnTo>
                  <a:lnTo>
                    <a:pt x="760" y="2672"/>
                  </a:lnTo>
                  <a:lnTo>
                    <a:pt x="762" y="2678"/>
                  </a:lnTo>
                  <a:lnTo>
                    <a:pt x="762" y="2686"/>
                  </a:lnTo>
                  <a:lnTo>
                    <a:pt x="762" y="2694"/>
                  </a:lnTo>
                  <a:lnTo>
                    <a:pt x="764" y="2698"/>
                  </a:lnTo>
                  <a:lnTo>
                    <a:pt x="764" y="2702"/>
                  </a:lnTo>
                  <a:lnTo>
                    <a:pt x="762" y="2714"/>
                  </a:lnTo>
                  <a:lnTo>
                    <a:pt x="760" y="2728"/>
                  </a:lnTo>
                  <a:lnTo>
                    <a:pt x="764" y="2742"/>
                  </a:lnTo>
                  <a:lnTo>
                    <a:pt x="766" y="2746"/>
                  </a:lnTo>
                  <a:lnTo>
                    <a:pt x="770" y="2750"/>
                  </a:lnTo>
                  <a:lnTo>
                    <a:pt x="774" y="2752"/>
                  </a:lnTo>
                  <a:lnTo>
                    <a:pt x="778" y="2752"/>
                  </a:lnTo>
                  <a:lnTo>
                    <a:pt x="782" y="2752"/>
                  </a:lnTo>
                  <a:lnTo>
                    <a:pt x="784" y="2748"/>
                  </a:lnTo>
                  <a:lnTo>
                    <a:pt x="788" y="2742"/>
                  </a:lnTo>
                  <a:lnTo>
                    <a:pt x="790" y="2738"/>
                  </a:lnTo>
                  <a:lnTo>
                    <a:pt x="792" y="2736"/>
                  </a:lnTo>
                  <a:lnTo>
                    <a:pt x="796" y="2738"/>
                  </a:lnTo>
                  <a:lnTo>
                    <a:pt x="802" y="2740"/>
                  </a:lnTo>
                  <a:lnTo>
                    <a:pt x="806" y="2740"/>
                  </a:lnTo>
                  <a:lnTo>
                    <a:pt x="808" y="2736"/>
                  </a:lnTo>
                  <a:lnTo>
                    <a:pt x="810" y="2726"/>
                  </a:lnTo>
                  <a:lnTo>
                    <a:pt x="814" y="2708"/>
                  </a:lnTo>
                  <a:lnTo>
                    <a:pt x="816" y="2698"/>
                  </a:lnTo>
                  <a:lnTo>
                    <a:pt x="814" y="2690"/>
                  </a:lnTo>
                  <a:lnTo>
                    <a:pt x="812" y="2682"/>
                  </a:lnTo>
                  <a:lnTo>
                    <a:pt x="810" y="2678"/>
                  </a:lnTo>
                  <a:lnTo>
                    <a:pt x="814" y="2672"/>
                  </a:lnTo>
                  <a:lnTo>
                    <a:pt x="818" y="2668"/>
                  </a:lnTo>
                  <a:lnTo>
                    <a:pt x="818" y="2662"/>
                  </a:lnTo>
                  <a:lnTo>
                    <a:pt x="818" y="2652"/>
                  </a:lnTo>
                  <a:lnTo>
                    <a:pt x="814" y="2642"/>
                  </a:lnTo>
                  <a:lnTo>
                    <a:pt x="808" y="2632"/>
                  </a:lnTo>
                  <a:close/>
                  <a:moveTo>
                    <a:pt x="576" y="2694"/>
                  </a:moveTo>
                  <a:lnTo>
                    <a:pt x="576" y="2694"/>
                  </a:lnTo>
                  <a:lnTo>
                    <a:pt x="578" y="2696"/>
                  </a:lnTo>
                  <a:lnTo>
                    <a:pt x="580" y="2696"/>
                  </a:lnTo>
                  <a:lnTo>
                    <a:pt x="584" y="2696"/>
                  </a:lnTo>
                  <a:lnTo>
                    <a:pt x="588" y="2698"/>
                  </a:lnTo>
                  <a:lnTo>
                    <a:pt x="592" y="2702"/>
                  </a:lnTo>
                  <a:lnTo>
                    <a:pt x="594" y="2700"/>
                  </a:lnTo>
                  <a:lnTo>
                    <a:pt x="596" y="2698"/>
                  </a:lnTo>
                  <a:lnTo>
                    <a:pt x="594" y="2692"/>
                  </a:lnTo>
                  <a:lnTo>
                    <a:pt x="594" y="2690"/>
                  </a:lnTo>
                  <a:lnTo>
                    <a:pt x="590" y="2688"/>
                  </a:lnTo>
                  <a:lnTo>
                    <a:pt x="584" y="2686"/>
                  </a:lnTo>
                  <a:lnTo>
                    <a:pt x="578" y="2688"/>
                  </a:lnTo>
                  <a:lnTo>
                    <a:pt x="576" y="2690"/>
                  </a:lnTo>
                  <a:lnTo>
                    <a:pt x="576" y="2694"/>
                  </a:lnTo>
                  <a:close/>
                  <a:moveTo>
                    <a:pt x="1022" y="2792"/>
                  </a:moveTo>
                  <a:lnTo>
                    <a:pt x="1022" y="2792"/>
                  </a:lnTo>
                  <a:lnTo>
                    <a:pt x="1016" y="2792"/>
                  </a:lnTo>
                  <a:lnTo>
                    <a:pt x="1010" y="2794"/>
                  </a:lnTo>
                  <a:lnTo>
                    <a:pt x="998" y="2800"/>
                  </a:lnTo>
                  <a:lnTo>
                    <a:pt x="990" y="2802"/>
                  </a:lnTo>
                  <a:lnTo>
                    <a:pt x="982" y="2802"/>
                  </a:lnTo>
                  <a:lnTo>
                    <a:pt x="974" y="2800"/>
                  </a:lnTo>
                  <a:lnTo>
                    <a:pt x="966" y="2796"/>
                  </a:lnTo>
                  <a:lnTo>
                    <a:pt x="960" y="2790"/>
                  </a:lnTo>
                  <a:lnTo>
                    <a:pt x="954" y="2790"/>
                  </a:lnTo>
                  <a:lnTo>
                    <a:pt x="950" y="2792"/>
                  </a:lnTo>
                  <a:lnTo>
                    <a:pt x="948" y="2794"/>
                  </a:lnTo>
                  <a:lnTo>
                    <a:pt x="944" y="2800"/>
                  </a:lnTo>
                  <a:lnTo>
                    <a:pt x="942" y="2800"/>
                  </a:lnTo>
                  <a:lnTo>
                    <a:pt x="938" y="2794"/>
                  </a:lnTo>
                  <a:lnTo>
                    <a:pt x="936" y="2794"/>
                  </a:lnTo>
                  <a:lnTo>
                    <a:pt x="934" y="2792"/>
                  </a:lnTo>
                  <a:lnTo>
                    <a:pt x="930" y="2796"/>
                  </a:lnTo>
                  <a:lnTo>
                    <a:pt x="926" y="2802"/>
                  </a:lnTo>
                  <a:lnTo>
                    <a:pt x="924" y="2814"/>
                  </a:lnTo>
                  <a:lnTo>
                    <a:pt x="926" y="2820"/>
                  </a:lnTo>
                  <a:lnTo>
                    <a:pt x="930" y="2822"/>
                  </a:lnTo>
                  <a:lnTo>
                    <a:pt x="944" y="2828"/>
                  </a:lnTo>
                  <a:lnTo>
                    <a:pt x="954" y="2832"/>
                  </a:lnTo>
                  <a:lnTo>
                    <a:pt x="966" y="2840"/>
                  </a:lnTo>
                  <a:lnTo>
                    <a:pt x="976" y="2848"/>
                  </a:lnTo>
                  <a:lnTo>
                    <a:pt x="982" y="2850"/>
                  </a:lnTo>
                  <a:lnTo>
                    <a:pt x="986" y="2850"/>
                  </a:lnTo>
                  <a:lnTo>
                    <a:pt x="994" y="2852"/>
                  </a:lnTo>
                  <a:lnTo>
                    <a:pt x="1000" y="2858"/>
                  </a:lnTo>
                  <a:lnTo>
                    <a:pt x="1008" y="2864"/>
                  </a:lnTo>
                  <a:lnTo>
                    <a:pt x="1016" y="2870"/>
                  </a:lnTo>
                  <a:lnTo>
                    <a:pt x="1030" y="2874"/>
                  </a:lnTo>
                  <a:lnTo>
                    <a:pt x="1032" y="2874"/>
                  </a:lnTo>
                  <a:lnTo>
                    <a:pt x="1032" y="2870"/>
                  </a:lnTo>
                  <a:lnTo>
                    <a:pt x="1034" y="2862"/>
                  </a:lnTo>
                  <a:lnTo>
                    <a:pt x="1036" y="2852"/>
                  </a:lnTo>
                  <a:lnTo>
                    <a:pt x="1036" y="2844"/>
                  </a:lnTo>
                  <a:lnTo>
                    <a:pt x="1034" y="2840"/>
                  </a:lnTo>
                  <a:lnTo>
                    <a:pt x="1032" y="2838"/>
                  </a:lnTo>
                  <a:lnTo>
                    <a:pt x="1030" y="2834"/>
                  </a:lnTo>
                  <a:lnTo>
                    <a:pt x="1030" y="2828"/>
                  </a:lnTo>
                  <a:lnTo>
                    <a:pt x="1036" y="2814"/>
                  </a:lnTo>
                  <a:lnTo>
                    <a:pt x="1050" y="2788"/>
                  </a:lnTo>
                  <a:lnTo>
                    <a:pt x="1052" y="2786"/>
                  </a:lnTo>
                  <a:lnTo>
                    <a:pt x="1050" y="2784"/>
                  </a:lnTo>
                  <a:lnTo>
                    <a:pt x="1042" y="2788"/>
                  </a:lnTo>
                  <a:lnTo>
                    <a:pt x="1032" y="2792"/>
                  </a:lnTo>
                  <a:lnTo>
                    <a:pt x="1026" y="2792"/>
                  </a:lnTo>
                  <a:lnTo>
                    <a:pt x="1022" y="2792"/>
                  </a:lnTo>
                  <a:close/>
                  <a:moveTo>
                    <a:pt x="802" y="2526"/>
                  </a:moveTo>
                  <a:lnTo>
                    <a:pt x="802" y="2526"/>
                  </a:lnTo>
                  <a:lnTo>
                    <a:pt x="800" y="2524"/>
                  </a:lnTo>
                  <a:lnTo>
                    <a:pt x="800" y="2526"/>
                  </a:lnTo>
                  <a:lnTo>
                    <a:pt x="798" y="2534"/>
                  </a:lnTo>
                  <a:lnTo>
                    <a:pt x="798" y="2540"/>
                  </a:lnTo>
                  <a:lnTo>
                    <a:pt x="798" y="2542"/>
                  </a:lnTo>
                  <a:lnTo>
                    <a:pt x="794" y="2542"/>
                  </a:lnTo>
                  <a:lnTo>
                    <a:pt x="790" y="2542"/>
                  </a:lnTo>
                  <a:lnTo>
                    <a:pt x="788" y="2542"/>
                  </a:lnTo>
                  <a:lnTo>
                    <a:pt x="782" y="2546"/>
                  </a:lnTo>
                  <a:lnTo>
                    <a:pt x="778" y="2548"/>
                  </a:lnTo>
                  <a:lnTo>
                    <a:pt x="774" y="2550"/>
                  </a:lnTo>
                  <a:lnTo>
                    <a:pt x="772" y="2550"/>
                  </a:lnTo>
                  <a:lnTo>
                    <a:pt x="772" y="2554"/>
                  </a:lnTo>
                  <a:lnTo>
                    <a:pt x="770" y="2568"/>
                  </a:lnTo>
                  <a:lnTo>
                    <a:pt x="770" y="2580"/>
                  </a:lnTo>
                  <a:lnTo>
                    <a:pt x="770" y="2584"/>
                  </a:lnTo>
                  <a:lnTo>
                    <a:pt x="772" y="2586"/>
                  </a:lnTo>
                  <a:lnTo>
                    <a:pt x="776" y="2586"/>
                  </a:lnTo>
                  <a:lnTo>
                    <a:pt x="776" y="2588"/>
                  </a:lnTo>
                  <a:lnTo>
                    <a:pt x="774" y="2592"/>
                  </a:lnTo>
                  <a:lnTo>
                    <a:pt x="772" y="2594"/>
                  </a:lnTo>
                  <a:lnTo>
                    <a:pt x="772" y="2596"/>
                  </a:lnTo>
                  <a:lnTo>
                    <a:pt x="778" y="2596"/>
                  </a:lnTo>
                  <a:lnTo>
                    <a:pt x="780" y="2598"/>
                  </a:lnTo>
                  <a:lnTo>
                    <a:pt x="778" y="2602"/>
                  </a:lnTo>
                  <a:lnTo>
                    <a:pt x="776" y="2604"/>
                  </a:lnTo>
                  <a:lnTo>
                    <a:pt x="776" y="2606"/>
                  </a:lnTo>
                  <a:lnTo>
                    <a:pt x="778" y="2608"/>
                  </a:lnTo>
                  <a:lnTo>
                    <a:pt x="786" y="2612"/>
                  </a:lnTo>
                  <a:lnTo>
                    <a:pt x="788" y="2614"/>
                  </a:lnTo>
                  <a:lnTo>
                    <a:pt x="790" y="2616"/>
                  </a:lnTo>
                  <a:lnTo>
                    <a:pt x="792" y="2616"/>
                  </a:lnTo>
                  <a:lnTo>
                    <a:pt x="794" y="2616"/>
                  </a:lnTo>
                  <a:lnTo>
                    <a:pt x="794" y="2612"/>
                  </a:lnTo>
                  <a:lnTo>
                    <a:pt x="794" y="2610"/>
                  </a:lnTo>
                  <a:lnTo>
                    <a:pt x="796" y="2606"/>
                  </a:lnTo>
                  <a:lnTo>
                    <a:pt x="800" y="2604"/>
                  </a:lnTo>
                  <a:lnTo>
                    <a:pt x="800" y="2600"/>
                  </a:lnTo>
                  <a:lnTo>
                    <a:pt x="802" y="2588"/>
                  </a:lnTo>
                  <a:lnTo>
                    <a:pt x="802" y="2582"/>
                  </a:lnTo>
                  <a:lnTo>
                    <a:pt x="804" y="2578"/>
                  </a:lnTo>
                  <a:lnTo>
                    <a:pt x="808" y="2574"/>
                  </a:lnTo>
                  <a:lnTo>
                    <a:pt x="808" y="2562"/>
                  </a:lnTo>
                  <a:lnTo>
                    <a:pt x="806" y="2552"/>
                  </a:lnTo>
                  <a:lnTo>
                    <a:pt x="804" y="2546"/>
                  </a:lnTo>
                  <a:lnTo>
                    <a:pt x="804" y="2544"/>
                  </a:lnTo>
                  <a:lnTo>
                    <a:pt x="804" y="2540"/>
                  </a:lnTo>
                  <a:lnTo>
                    <a:pt x="804" y="2530"/>
                  </a:lnTo>
                  <a:lnTo>
                    <a:pt x="804" y="2528"/>
                  </a:lnTo>
                  <a:lnTo>
                    <a:pt x="802" y="2526"/>
                  </a:lnTo>
                  <a:close/>
                  <a:moveTo>
                    <a:pt x="550" y="2700"/>
                  </a:moveTo>
                  <a:lnTo>
                    <a:pt x="550" y="2700"/>
                  </a:lnTo>
                  <a:lnTo>
                    <a:pt x="548" y="2696"/>
                  </a:lnTo>
                  <a:lnTo>
                    <a:pt x="544" y="2696"/>
                  </a:lnTo>
                  <a:lnTo>
                    <a:pt x="538" y="2698"/>
                  </a:lnTo>
                  <a:lnTo>
                    <a:pt x="532" y="2702"/>
                  </a:lnTo>
                  <a:lnTo>
                    <a:pt x="520" y="2712"/>
                  </a:lnTo>
                  <a:lnTo>
                    <a:pt x="518" y="2716"/>
                  </a:lnTo>
                  <a:lnTo>
                    <a:pt x="520" y="2718"/>
                  </a:lnTo>
                  <a:lnTo>
                    <a:pt x="520" y="2720"/>
                  </a:lnTo>
                  <a:lnTo>
                    <a:pt x="526" y="2718"/>
                  </a:lnTo>
                  <a:lnTo>
                    <a:pt x="530" y="2718"/>
                  </a:lnTo>
                  <a:lnTo>
                    <a:pt x="532" y="2720"/>
                  </a:lnTo>
                  <a:lnTo>
                    <a:pt x="536" y="2726"/>
                  </a:lnTo>
                  <a:lnTo>
                    <a:pt x="542" y="2730"/>
                  </a:lnTo>
                  <a:lnTo>
                    <a:pt x="546" y="2732"/>
                  </a:lnTo>
                  <a:lnTo>
                    <a:pt x="548" y="2732"/>
                  </a:lnTo>
                  <a:lnTo>
                    <a:pt x="554" y="2726"/>
                  </a:lnTo>
                  <a:lnTo>
                    <a:pt x="562" y="2708"/>
                  </a:lnTo>
                  <a:lnTo>
                    <a:pt x="564" y="2706"/>
                  </a:lnTo>
                  <a:lnTo>
                    <a:pt x="564" y="2704"/>
                  </a:lnTo>
                  <a:lnTo>
                    <a:pt x="558" y="2704"/>
                  </a:lnTo>
                  <a:lnTo>
                    <a:pt x="552" y="2706"/>
                  </a:lnTo>
                  <a:lnTo>
                    <a:pt x="550" y="2704"/>
                  </a:lnTo>
                  <a:lnTo>
                    <a:pt x="550" y="2700"/>
                  </a:lnTo>
                  <a:close/>
                  <a:moveTo>
                    <a:pt x="1254" y="2806"/>
                  </a:moveTo>
                  <a:lnTo>
                    <a:pt x="1254" y="2806"/>
                  </a:lnTo>
                  <a:lnTo>
                    <a:pt x="1252" y="2810"/>
                  </a:lnTo>
                  <a:lnTo>
                    <a:pt x="1254" y="2814"/>
                  </a:lnTo>
                  <a:lnTo>
                    <a:pt x="1260" y="2818"/>
                  </a:lnTo>
                  <a:lnTo>
                    <a:pt x="1264" y="2820"/>
                  </a:lnTo>
                  <a:lnTo>
                    <a:pt x="1266" y="2818"/>
                  </a:lnTo>
                  <a:lnTo>
                    <a:pt x="1266" y="2816"/>
                  </a:lnTo>
                  <a:lnTo>
                    <a:pt x="1264" y="2812"/>
                  </a:lnTo>
                  <a:lnTo>
                    <a:pt x="1258" y="2808"/>
                  </a:lnTo>
                  <a:lnTo>
                    <a:pt x="1254" y="2806"/>
                  </a:lnTo>
                  <a:close/>
                  <a:moveTo>
                    <a:pt x="1410" y="2874"/>
                  </a:moveTo>
                  <a:lnTo>
                    <a:pt x="1410" y="2874"/>
                  </a:lnTo>
                  <a:lnTo>
                    <a:pt x="1412" y="2870"/>
                  </a:lnTo>
                  <a:lnTo>
                    <a:pt x="1410" y="2868"/>
                  </a:lnTo>
                  <a:lnTo>
                    <a:pt x="1408" y="2868"/>
                  </a:lnTo>
                  <a:lnTo>
                    <a:pt x="1402" y="2870"/>
                  </a:lnTo>
                  <a:lnTo>
                    <a:pt x="1402" y="2872"/>
                  </a:lnTo>
                  <a:lnTo>
                    <a:pt x="1400" y="2874"/>
                  </a:lnTo>
                  <a:lnTo>
                    <a:pt x="1402" y="2876"/>
                  </a:lnTo>
                  <a:lnTo>
                    <a:pt x="1406" y="2876"/>
                  </a:lnTo>
                  <a:lnTo>
                    <a:pt x="1410" y="2874"/>
                  </a:lnTo>
                  <a:close/>
                  <a:moveTo>
                    <a:pt x="1214" y="2706"/>
                  </a:moveTo>
                  <a:lnTo>
                    <a:pt x="1214" y="2706"/>
                  </a:lnTo>
                  <a:lnTo>
                    <a:pt x="1214" y="2712"/>
                  </a:lnTo>
                  <a:lnTo>
                    <a:pt x="1218" y="2718"/>
                  </a:lnTo>
                  <a:lnTo>
                    <a:pt x="1224" y="2722"/>
                  </a:lnTo>
                  <a:lnTo>
                    <a:pt x="1230" y="2726"/>
                  </a:lnTo>
                  <a:lnTo>
                    <a:pt x="1232" y="2726"/>
                  </a:lnTo>
                  <a:lnTo>
                    <a:pt x="1230" y="2724"/>
                  </a:lnTo>
                  <a:lnTo>
                    <a:pt x="1228" y="2720"/>
                  </a:lnTo>
                  <a:lnTo>
                    <a:pt x="1224" y="2714"/>
                  </a:lnTo>
                  <a:lnTo>
                    <a:pt x="1222" y="2708"/>
                  </a:lnTo>
                  <a:lnTo>
                    <a:pt x="1222" y="2704"/>
                  </a:lnTo>
                  <a:lnTo>
                    <a:pt x="1218" y="2702"/>
                  </a:lnTo>
                  <a:lnTo>
                    <a:pt x="1216" y="2702"/>
                  </a:lnTo>
                  <a:lnTo>
                    <a:pt x="1214" y="2706"/>
                  </a:lnTo>
                  <a:close/>
                  <a:moveTo>
                    <a:pt x="1468" y="2954"/>
                  </a:moveTo>
                  <a:lnTo>
                    <a:pt x="1468" y="2954"/>
                  </a:lnTo>
                  <a:lnTo>
                    <a:pt x="1464" y="2956"/>
                  </a:lnTo>
                  <a:lnTo>
                    <a:pt x="1462" y="2956"/>
                  </a:lnTo>
                  <a:lnTo>
                    <a:pt x="1460" y="2952"/>
                  </a:lnTo>
                  <a:lnTo>
                    <a:pt x="1460" y="2948"/>
                  </a:lnTo>
                  <a:lnTo>
                    <a:pt x="1456" y="2946"/>
                  </a:lnTo>
                  <a:lnTo>
                    <a:pt x="1452" y="2946"/>
                  </a:lnTo>
                  <a:lnTo>
                    <a:pt x="1446" y="2948"/>
                  </a:lnTo>
                  <a:lnTo>
                    <a:pt x="1442" y="2946"/>
                  </a:lnTo>
                  <a:lnTo>
                    <a:pt x="1434" y="2944"/>
                  </a:lnTo>
                  <a:lnTo>
                    <a:pt x="1424" y="2942"/>
                  </a:lnTo>
                  <a:lnTo>
                    <a:pt x="1418" y="2942"/>
                  </a:lnTo>
                  <a:lnTo>
                    <a:pt x="1410" y="2944"/>
                  </a:lnTo>
                  <a:lnTo>
                    <a:pt x="1406" y="2944"/>
                  </a:lnTo>
                  <a:lnTo>
                    <a:pt x="1402" y="2942"/>
                  </a:lnTo>
                  <a:lnTo>
                    <a:pt x="1398" y="2938"/>
                  </a:lnTo>
                  <a:lnTo>
                    <a:pt x="1396" y="2934"/>
                  </a:lnTo>
                  <a:lnTo>
                    <a:pt x="1394" y="2932"/>
                  </a:lnTo>
                  <a:lnTo>
                    <a:pt x="1392" y="2934"/>
                  </a:lnTo>
                  <a:lnTo>
                    <a:pt x="1390" y="2934"/>
                  </a:lnTo>
                  <a:lnTo>
                    <a:pt x="1386" y="2934"/>
                  </a:lnTo>
                  <a:lnTo>
                    <a:pt x="1382" y="2932"/>
                  </a:lnTo>
                  <a:lnTo>
                    <a:pt x="1380" y="2928"/>
                  </a:lnTo>
                  <a:lnTo>
                    <a:pt x="1378" y="2928"/>
                  </a:lnTo>
                  <a:lnTo>
                    <a:pt x="1378" y="2930"/>
                  </a:lnTo>
                  <a:lnTo>
                    <a:pt x="1376" y="2934"/>
                  </a:lnTo>
                  <a:lnTo>
                    <a:pt x="1374" y="2936"/>
                  </a:lnTo>
                  <a:lnTo>
                    <a:pt x="1372" y="2938"/>
                  </a:lnTo>
                  <a:lnTo>
                    <a:pt x="1372" y="2946"/>
                  </a:lnTo>
                  <a:lnTo>
                    <a:pt x="1372" y="2950"/>
                  </a:lnTo>
                  <a:lnTo>
                    <a:pt x="1376" y="2952"/>
                  </a:lnTo>
                  <a:lnTo>
                    <a:pt x="1388" y="2952"/>
                  </a:lnTo>
                  <a:lnTo>
                    <a:pt x="1402" y="2954"/>
                  </a:lnTo>
                  <a:lnTo>
                    <a:pt x="1410" y="2958"/>
                  </a:lnTo>
                  <a:lnTo>
                    <a:pt x="1418" y="2962"/>
                  </a:lnTo>
                  <a:lnTo>
                    <a:pt x="1422" y="2964"/>
                  </a:lnTo>
                  <a:lnTo>
                    <a:pt x="1428" y="2966"/>
                  </a:lnTo>
                  <a:lnTo>
                    <a:pt x="1440" y="2966"/>
                  </a:lnTo>
                  <a:lnTo>
                    <a:pt x="1452" y="2964"/>
                  </a:lnTo>
                  <a:lnTo>
                    <a:pt x="1468" y="2964"/>
                  </a:lnTo>
                  <a:lnTo>
                    <a:pt x="1476" y="2962"/>
                  </a:lnTo>
                  <a:lnTo>
                    <a:pt x="1480" y="2960"/>
                  </a:lnTo>
                  <a:lnTo>
                    <a:pt x="1482" y="2958"/>
                  </a:lnTo>
                  <a:lnTo>
                    <a:pt x="1484" y="2954"/>
                  </a:lnTo>
                  <a:lnTo>
                    <a:pt x="1482" y="2952"/>
                  </a:lnTo>
                  <a:lnTo>
                    <a:pt x="1478" y="2950"/>
                  </a:lnTo>
                  <a:lnTo>
                    <a:pt x="1474" y="2950"/>
                  </a:lnTo>
                  <a:lnTo>
                    <a:pt x="1468" y="2954"/>
                  </a:lnTo>
                  <a:close/>
                  <a:moveTo>
                    <a:pt x="1518" y="2942"/>
                  </a:moveTo>
                  <a:lnTo>
                    <a:pt x="1518" y="2942"/>
                  </a:lnTo>
                  <a:lnTo>
                    <a:pt x="1520" y="2940"/>
                  </a:lnTo>
                  <a:lnTo>
                    <a:pt x="1520" y="2938"/>
                  </a:lnTo>
                  <a:lnTo>
                    <a:pt x="1518" y="2926"/>
                  </a:lnTo>
                  <a:lnTo>
                    <a:pt x="1516" y="2924"/>
                  </a:lnTo>
                  <a:lnTo>
                    <a:pt x="1516" y="2926"/>
                  </a:lnTo>
                  <a:lnTo>
                    <a:pt x="1514" y="2932"/>
                  </a:lnTo>
                  <a:lnTo>
                    <a:pt x="1514" y="2938"/>
                  </a:lnTo>
                  <a:lnTo>
                    <a:pt x="1516" y="2940"/>
                  </a:lnTo>
                  <a:lnTo>
                    <a:pt x="1518" y="2942"/>
                  </a:lnTo>
                  <a:close/>
                  <a:moveTo>
                    <a:pt x="1252" y="2768"/>
                  </a:moveTo>
                  <a:lnTo>
                    <a:pt x="1252" y="2768"/>
                  </a:lnTo>
                  <a:lnTo>
                    <a:pt x="1254" y="2768"/>
                  </a:lnTo>
                  <a:lnTo>
                    <a:pt x="1256" y="2766"/>
                  </a:lnTo>
                  <a:lnTo>
                    <a:pt x="1256" y="2764"/>
                  </a:lnTo>
                  <a:lnTo>
                    <a:pt x="1254" y="2760"/>
                  </a:lnTo>
                  <a:lnTo>
                    <a:pt x="1254" y="2758"/>
                  </a:lnTo>
                  <a:lnTo>
                    <a:pt x="1252" y="2758"/>
                  </a:lnTo>
                  <a:lnTo>
                    <a:pt x="1250" y="2762"/>
                  </a:lnTo>
                  <a:lnTo>
                    <a:pt x="1248" y="2766"/>
                  </a:lnTo>
                  <a:lnTo>
                    <a:pt x="1250" y="2768"/>
                  </a:lnTo>
                  <a:lnTo>
                    <a:pt x="1252" y="2768"/>
                  </a:lnTo>
                  <a:close/>
                  <a:moveTo>
                    <a:pt x="1256" y="2790"/>
                  </a:moveTo>
                  <a:lnTo>
                    <a:pt x="1256" y="2790"/>
                  </a:lnTo>
                  <a:lnTo>
                    <a:pt x="1254" y="2786"/>
                  </a:lnTo>
                  <a:lnTo>
                    <a:pt x="1252" y="2782"/>
                  </a:lnTo>
                  <a:lnTo>
                    <a:pt x="1252" y="2780"/>
                  </a:lnTo>
                  <a:lnTo>
                    <a:pt x="1250" y="2780"/>
                  </a:lnTo>
                  <a:lnTo>
                    <a:pt x="1248" y="2782"/>
                  </a:lnTo>
                  <a:lnTo>
                    <a:pt x="1244" y="2782"/>
                  </a:lnTo>
                  <a:lnTo>
                    <a:pt x="1242" y="2784"/>
                  </a:lnTo>
                  <a:lnTo>
                    <a:pt x="1242" y="2790"/>
                  </a:lnTo>
                  <a:lnTo>
                    <a:pt x="1244" y="2794"/>
                  </a:lnTo>
                  <a:lnTo>
                    <a:pt x="1246" y="2794"/>
                  </a:lnTo>
                  <a:lnTo>
                    <a:pt x="1250" y="2794"/>
                  </a:lnTo>
                  <a:lnTo>
                    <a:pt x="1256" y="2796"/>
                  </a:lnTo>
                  <a:lnTo>
                    <a:pt x="1260" y="2798"/>
                  </a:lnTo>
                  <a:lnTo>
                    <a:pt x="1260" y="2794"/>
                  </a:lnTo>
                  <a:lnTo>
                    <a:pt x="1256" y="2790"/>
                  </a:lnTo>
                  <a:close/>
                  <a:moveTo>
                    <a:pt x="1348" y="2902"/>
                  </a:moveTo>
                  <a:lnTo>
                    <a:pt x="1348" y="2902"/>
                  </a:lnTo>
                  <a:lnTo>
                    <a:pt x="1352" y="2904"/>
                  </a:lnTo>
                  <a:lnTo>
                    <a:pt x="1352" y="2902"/>
                  </a:lnTo>
                  <a:lnTo>
                    <a:pt x="1352" y="2898"/>
                  </a:lnTo>
                  <a:lnTo>
                    <a:pt x="1350" y="2892"/>
                  </a:lnTo>
                  <a:lnTo>
                    <a:pt x="1346" y="2890"/>
                  </a:lnTo>
                  <a:lnTo>
                    <a:pt x="1344" y="2892"/>
                  </a:lnTo>
                  <a:lnTo>
                    <a:pt x="1346" y="2896"/>
                  </a:lnTo>
                  <a:lnTo>
                    <a:pt x="1348" y="2902"/>
                  </a:lnTo>
                  <a:close/>
                  <a:moveTo>
                    <a:pt x="1448" y="2860"/>
                  </a:moveTo>
                  <a:lnTo>
                    <a:pt x="1448" y="2860"/>
                  </a:lnTo>
                  <a:lnTo>
                    <a:pt x="1450" y="2860"/>
                  </a:lnTo>
                  <a:lnTo>
                    <a:pt x="1452" y="2860"/>
                  </a:lnTo>
                  <a:lnTo>
                    <a:pt x="1454" y="2854"/>
                  </a:lnTo>
                  <a:lnTo>
                    <a:pt x="1452" y="2848"/>
                  </a:lnTo>
                  <a:lnTo>
                    <a:pt x="1452" y="2846"/>
                  </a:lnTo>
                  <a:lnTo>
                    <a:pt x="1448" y="2846"/>
                  </a:lnTo>
                  <a:lnTo>
                    <a:pt x="1446" y="2850"/>
                  </a:lnTo>
                  <a:lnTo>
                    <a:pt x="1444" y="2852"/>
                  </a:lnTo>
                  <a:lnTo>
                    <a:pt x="1446" y="2856"/>
                  </a:lnTo>
                  <a:lnTo>
                    <a:pt x="1448" y="2860"/>
                  </a:lnTo>
                  <a:close/>
                  <a:moveTo>
                    <a:pt x="1440" y="2848"/>
                  </a:moveTo>
                  <a:lnTo>
                    <a:pt x="1440" y="2848"/>
                  </a:lnTo>
                  <a:lnTo>
                    <a:pt x="1438" y="2848"/>
                  </a:lnTo>
                  <a:lnTo>
                    <a:pt x="1434" y="2850"/>
                  </a:lnTo>
                  <a:lnTo>
                    <a:pt x="1434" y="2854"/>
                  </a:lnTo>
                  <a:lnTo>
                    <a:pt x="1436" y="2856"/>
                  </a:lnTo>
                  <a:lnTo>
                    <a:pt x="1438" y="2856"/>
                  </a:lnTo>
                  <a:lnTo>
                    <a:pt x="1440" y="2854"/>
                  </a:lnTo>
                  <a:lnTo>
                    <a:pt x="1440" y="2850"/>
                  </a:lnTo>
                  <a:lnTo>
                    <a:pt x="1440" y="2848"/>
                  </a:lnTo>
                  <a:close/>
                  <a:moveTo>
                    <a:pt x="2822" y="3608"/>
                  </a:moveTo>
                  <a:lnTo>
                    <a:pt x="2822" y="3608"/>
                  </a:lnTo>
                  <a:lnTo>
                    <a:pt x="2818" y="3606"/>
                  </a:lnTo>
                  <a:lnTo>
                    <a:pt x="2814" y="3598"/>
                  </a:lnTo>
                  <a:lnTo>
                    <a:pt x="2802" y="3578"/>
                  </a:lnTo>
                  <a:lnTo>
                    <a:pt x="2798" y="3570"/>
                  </a:lnTo>
                  <a:lnTo>
                    <a:pt x="2792" y="3562"/>
                  </a:lnTo>
                  <a:lnTo>
                    <a:pt x="2786" y="3558"/>
                  </a:lnTo>
                  <a:lnTo>
                    <a:pt x="2782" y="3556"/>
                  </a:lnTo>
                  <a:lnTo>
                    <a:pt x="2780" y="3558"/>
                  </a:lnTo>
                  <a:lnTo>
                    <a:pt x="2776" y="3558"/>
                  </a:lnTo>
                  <a:lnTo>
                    <a:pt x="2774" y="3558"/>
                  </a:lnTo>
                  <a:lnTo>
                    <a:pt x="2768" y="3554"/>
                  </a:lnTo>
                  <a:lnTo>
                    <a:pt x="2762" y="3550"/>
                  </a:lnTo>
                  <a:lnTo>
                    <a:pt x="2756" y="3548"/>
                  </a:lnTo>
                  <a:lnTo>
                    <a:pt x="2746" y="3546"/>
                  </a:lnTo>
                  <a:lnTo>
                    <a:pt x="2738" y="3544"/>
                  </a:lnTo>
                  <a:lnTo>
                    <a:pt x="2728" y="3540"/>
                  </a:lnTo>
                  <a:lnTo>
                    <a:pt x="2720" y="3532"/>
                  </a:lnTo>
                  <a:lnTo>
                    <a:pt x="2712" y="3524"/>
                  </a:lnTo>
                  <a:lnTo>
                    <a:pt x="2706" y="3516"/>
                  </a:lnTo>
                  <a:lnTo>
                    <a:pt x="2700" y="3506"/>
                  </a:lnTo>
                  <a:lnTo>
                    <a:pt x="2696" y="3496"/>
                  </a:lnTo>
                  <a:lnTo>
                    <a:pt x="2694" y="3488"/>
                  </a:lnTo>
                  <a:lnTo>
                    <a:pt x="2694" y="3464"/>
                  </a:lnTo>
                  <a:lnTo>
                    <a:pt x="2694" y="3458"/>
                  </a:lnTo>
                  <a:lnTo>
                    <a:pt x="2692" y="3454"/>
                  </a:lnTo>
                  <a:lnTo>
                    <a:pt x="2692" y="3448"/>
                  </a:lnTo>
                  <a:lnTo>
                    <a:pt x="2694" y="3442"/>
                  </a:lnTo>
                  <a:lnTo>
                    <a:pt x="2696" y="3438"/>
                  </a:lnTo>
                  <a:lnTo>
                    <a:pt x="2696" y="3434"/>
                  </a:lnTo>
                  <a:lnTo>
                    <a:pt x="2696" y="3430"/>
                  </a:lnTo>
                  <a:lnTo>
                    <a:pt x="2698" y="3422"/>
                  </a:lnTo>
                  <a:lnTo>
                    <a:pt x="2700" y="3418"/>
                  </a:lnTo>
                  <a:lnTo>
                    <a:pt x="2698" y="3416"/>
                  </a:lnTo>
                  <a:lnTo>
                    <a:pt x="2696" y="3414"/>
                  </a:lnTo>
                  <a:lnTo>
                    <a:pt x="2694" y="3416"/>
                  </a:lnTo>
                  <a:lnTo>
                    <a:pt x="2692" y="3416"/>
                  </a:lnTo>
                  <a:lnTo>
                    <a:pt x="2692" y="3420"/>
                  </a:lnTo>
                  <a:lnTo>
                    <a:pt x="2694" y="3424"/>
                  </a:lnTo>
                  <a:lnTo>
                    <a:pt x="2692" y="3424"/>
                  </a:lnTo>
                  <a:lnTo>
                    <a:pt x="2688" y="3422"/>
                  </a:lnTo>
                  <a:lnTo>
                    <a:pt x="2686" y="3422"/>
                  </a:lnTo>
                  <a:lnTo>
                    <a:pt x="2684" y="3432"/>
                  </a:lnTo>
                  <a:lnTo>
                    <a:pt x="2680" y="3444"/>
                  </a:lnTo>
                  <a:lnTo>
                    <a:pt x="2678" y="3444"/>
                  </a:lnTo>
                  <a:lnTo>
                    <a:pt x="2676" y="3444"/>
                  </a:lnTo>
                  <a:lnTo>
                    <a:pt x="2674" y="3444"/>
                  </a:lnTo>
                  <a:lnTo>
                    <a:pt x="2670" y="3452"/>
                  </a:lnTo>
                  <a:lnTo>
                    <a:pt x="2666" y="3458"/>
                  </a:lnTo>
                  <a:lnTo>
                    <a:pt x="2660" y="3462"/>
                  </a:lnTo>
                  <a:lnTo>
                    <a:pt x="2654" y="3468"/>
                  </a:lnTo>
                  <a:lnTo>
                    <a:pt x="2646" y="3476"/>
                  </a:lnTo>
                  <a:lnTo>
                    <a:pt x="2638" y="3488"/>
                  </a:lnTo>
                  <a:lnTo>
                    <a:pt x="2628" y="3496"/>
                  </a:lnTo>
                  <a:lnTo>
                    <a:pt x="2614" y="3508"/>
                  </a:lnTo>
                  <a:lnTo>
                    <a:pt x="2616" y="3510"/>
                  </a:lnTo>
                  <a:lnTo>
                    <a:pt x="2618" y="3512"/>
                  </a:lnTo>
                  <a:lnTo>
                    <a:pt x="2618" y="3516"/>
                  </a:lnTo>
                  <a:lnTo>
                    <a:pt x="2614" y="3524"/>
                  </a:lnTo>
                  <a:lnTo>
                    <a:pt x="2606" y="3530"/>
                  </a:lnTo>
                  <a:lnTo>
                    <a:pt x="2598" y="3532"/>
                  </a:lnTo>
                  <a:lnTo>
                    <a:pt x="2588" y="3534"/>
                  </a:lnTo>
                  <a:lnTo>
                    <a:pt x="2578" y="3532"/>
                  </a:lnTo>
                  <a:lnTo>
                    <a:pt x="2558" y="3528"/>
                  </a:lnTo>
                  <a:lnTo>
                    <a:pt x="2546" y="3528"/>
                  </a:lnTo>
                  <a:lnTo>
                    <a:pt x="2538" y="3532"/>
                  </a:lnTo>
                  <a:lnTo>
                    <a:pt x="2522" y="3538"/>
                  </a:lnTo>
                  <a:lnTo>
                    <a:pt x="2514" y="3538"/>
                  </a:lnTo>
                  <a:lnTo>
                    <a:pt x="2512" y="3538"/>
                  </a:lnTo>
                  <a:lnTo>
                    <a:pt x="2510" y="3536"/>
                  </a:lnTo>
                  <a:lnTo>
                    <a:pt x="2510" y="3528"/>
                  </a:lnTo>
                  <a:lnTo>
                    <a:pt x="2510" y="3522"/>
                  </a:lnTo>
                  <a:lnTo>
                    <a:pt x="2506" y="3522"/>
                  </a:lnTo>
                  <a:lnTo>
                    <a:pt x="2502" y="3522"/>
                  </a:lnTo>
                  <a:lnTo>
                    <a:pt x="2496" y="3522"/>
                  </a:lnTo>
                  <a:lnTo>
                    <a:pt x="2492" y="3520"/>
                  </a:lnTo>
                  <a:lnTo>
                    <a:pt x="2490" y="3518"/>
                  </a:lnTo>
                  <a:lnTo>
                    <a:pt x="2492" y="3514"/>
                  </a:lnTo>
                  <a:lnTo>
                    <a:pt x="2496" y="3510"/>
                  </a:lnTo>
                  <a:lnTo>
                    <a:pt x="2496" y="3506"/>
                  </a:lnTo>
                  <a:lnTo>
                    <a:pt x="2492" y="3508"/>
                  </a:lnTo>
                  <a:lnTo>
                    <a:pt x="2490" y="3508"/>
                  </a:lnTo>
                  <a:lnTo>
                    <a:pt x="2488" y="3508"/>
                  </a:lnTo>
                  <a:lnTo>
                    <a:pt x="2486" y="3506"/>
                  </a:lnTo>
                  <a:lnTo>
                    <a:pt x="2488" y="3504"/>
                  </a:lnTo>
                  <a:lnTo>
                    <a:pt x="2490" y="3504"/>
                  </a:lnTo>
                  <a:lnTo>
                    <a:pt x="2494" y="3504"/>
                  </a:lnTo>
                  <a:lnTo>
                    <a:pt x="2496" y="3502"/>
                  </a:lnTo>
                  <a:lnTo>
                    <a:pt x="2498" y="3496"/>
                  </a:lnTo>
                  <a:lnTo>
                    <a:pt x="2502" y="3480"/>
                  </a:lnTo>
                  <a:lnTo>
                    <a:pt x="2502" y="3474"/>
                  </a:lnTo>
                  <a:lnTo>
                    <a:pt x="2500" y="3468"/>
                  </a:lnTo>
                  <a:lnTo>
                    <a:pt x="2496" y="3462"/>
                  </a:lnTo>
                  <a:lnTo>
                    <a:pt x="2496" y="3458"/>
                  </a:lnTo>
                  <a:lnTo>
                    <a:pt x="2498" y="3454"/>
                  </a:lnTo>
                  <a:lnTo>
                    <a:pt x="2500" y="3448"/>
                  </a:lnTo>
                  <a:lnTo>
                    <a:pt x="2498" y="3440"/>
                  </a:lnTo>
                  <a:lnTo>
                    <a:pt x="2494" y="3434"/>
                  </a:lnTo>
                  <a:lnTo>
                    <a:pt x="2490" y="3428"/>
                  </a:lnTo>
                  <a:lnTo>
                    <a:pt x="2486" y="3426"/>
                  </a:lnTo>
                  <a:lnTo>
                    <a:pt x="2484" y="3426"/>
                  </a:lnTo>
                  <a:lnTo>
                    <a:pt x="2480" y="3430"/>
                  </a:lnTo>
                  <a:lnTo>
                    <a:pt x="2476" y="3444"/>
                  </a:lnTo>
                  <a:lnTo>
                    <a:pt x="2470" y="3456"/>
                  </a:lnTo>
                  <a:lnTo>
                    <a:pt x="2470" y="3466"/>
                  </a:lnTo>
                  <a:lnTo>
                    <a:pt x="2468" y="3498"/>
                  </a:lnTo>
                  <a:lnTo>
                    <a:pt x="2464" y="3486"/>
                  </a:lnTo>
                  <a:lnTo>
                    <a:pt x="2460" y="3478"/>
                  </a:lnTo>
                  <a:lnTo>
                    <a:pt x="2458" y="3468"/>
                  </a:lnTo>
                  <a:lnTo>
                    <a:pt x="2452" y="3462"/>
                  </a:lnTo>
                  <a:lnTo>
                    <a:pt x="2448" y="3456"/>
                  </a:lnTo>
                  <a:lnTo>
                    <a:pt x="2448" y="3454"/>
                  </a:lnTo>
                  <a:lnTo>
                    <a:pt x="2448" y="3450"/>
                  </a:lnTo>
                  <a:lnTo>
                    <a:pt x="2444" y="3444"/>
                  </a:lnTo>
                  <a:lnTo>
                    <a:pt x="2442" y="3438"/>
                  </a:lnTo>
                  <a:lnTo>
                    <a:pt x="2442" y="3434"/>
                  </a:lnTo>
                  <a:lnTo>
                    <a:pt x="2442" y="3428"/>
                  </a:lnTo>
                  <a:lnTo>
                    <a:pt x="2444" y="3420"/>
                  </a:lnTo>
                  <a:lnTo>
                    <a:pt x="2442" y="3414"/>
                  </a:lnTo>
                  <a:lnTo>
                    <a:pt x="2440" y="3408"/>
                  </a:lnTo>
                  <a:lnTo>
                    <a:pt x="2438" y="3402"/>
                  </a:lnTo>
                  <a:lnTo>
                    <a:pt x="2438" y="3400"/>
                  </a:lnTo>
                  <a:lnTo>
                    <a:pt x="2442" y="3400"/>
                  </a:lnTo>
                  <a:lnTo>
                    <a:pt x="2444" y="3404"/>
                  </a:lnTo>
                  <a:lnTo>
                    <a:pt x="2448" y="3404"/>
                  </a:lnTo>
                  <a:lnTo>
                    <a:pt x="2448" y="3406"/>
                  </a:lnTo>
                  <a:lnTo>
                    <a:pt x="2446" y="3408"/>
                  </a:lnTo>
                  <a:lnTo>
                    <a:pt x="2444" y="3410"/>
                  </a:lnTo>
                  <a:lnTo>
                    <a:pt x="2448" y="3410"/>
                  </a:lnTo>
                  <a:lnTo>
                    <a:pt x="2450" y="3412"/>
                  </a:lnTo>
                  <a:lnTo>
                    <a:pt x="2448" y="3414"/>
                  </a:lnTo>
                  <a:lnTo>
                    <a:pt x="2450" y="3416"/>
                  </a:lnTo>
                  <a:lnTo>
                    <a:pt x="2454" y="3420"/>
                  </a:lnTo>
                  <a:lnTo>
                    <a:pt x="2456" y="3422"/>
                  </a:lnTo>
                  <a:lnTo>
                    <a:pt x="2458" y="3422"/>
                  </a:lnTo>
                  <a:lnTo>
                    <a:pt x="2460" y="3422"/>
                  </a:lnTo>
                  <a:lnTo>
                    <a:pt x="2460" y="3420"/>
                  </a:lnTo>
                  <a:lnTo>
                    <a:pt x="2460" y="3418"/>
                  </a:lnTo>
                  <a:lnTo>
                    <a:pt x="2462" y="3416"/>
                  </a:lnTo>
                  <a:lnTo>
                    <a:pt x="2464" y="3412"/>
                  </a:lnTo>
                  <a:lnTo>
                    <a:pt x="2466" y="3406"/>
                  </a:lnTo>
                  <a:lnTo>
                    <a:pt x="2466" y="3402"/>
                  </a:lnTo>
                  <a:lnTo>
                    <a:pt x="2468" y="3400"/>
                  </a:lnTo>
                  <a:lnTo>
                    <a:pt x="2468" y="3402"/>
                  </a:lnTo>
                  <a:lnTo>
                    <a:pt x="2474" y="3404"/>
                  </a:lnTo>
                  <a:lnTo>
                    <a:pt x="2476" y="3404"/>
                  </a:lnTo>
                  <a:lnTo>
                    <a:pt x="2476" y="3402"/>
                  </a:lnTo>
                  <a:lnTo>
                    <a:pt x="2478" y="3402"/>
                  </a:lnTo>
                  <a:lnTo>
                    <a:pt x="2480" y="3400"/>
                  </a:lnTo>
                  <a:lnTo>
                    <a:pt x="2480" y="3398"/>
                  </a:lnTo>
                  <a:lnTo>
                    <a:pt x="2482" y="3396"/>
                  </a:lnTo>
                  <a:lnTo>
                    <a:pt x="2482" y="3394"/>
                  </a:lnTo>
                  <a:lnTo>
                    <a:pt x="2482" y="3392"/>
                  </a:lnTo>
                  <a:lnTo>
                    <a:pt x="2482" y="3388"/>
                  </a:lnTo>
                  <a:lnTo>
                    <a:pt x="2480" y="3386"/>
                  </a:lnTo>
                  <a:lnTo>
                    <a:pt x="2482" y="3384"/>
                  </a:lnTo>
                  <a:lnTo>
                    <a:pt x="2480" y="3384"/>
                  </a:lnTo>
                  <a:lnTo>
                    <a:pt x="2478" y="3384"/>
                  </a:lnTo>
                  <a:lnTo>
                    <a:pt x="2478" y="3386"/>
                  </a:lnTo>
                  <a:lnTo>
                    <a:pt x="2476" y="3388"/>
                  </a:lnTo>
                  <a:lnTo>
                    <a:pt x="2472" y="3388"/>
                  </a:lnTo>
                  <a:lnTo>
                    <a:pt x="2470" y="3388"/>
                  </a:lnTo>
                  <a:lnTo>
                    <a:pt x="2468" y="3382"/>
                  </a:lnTo>
                  <a:lnTo>
                    <a:pt x="2466" y="3378"/>
                  </a:lnTo>
                  <a:lnTo>
                    <a:pt x="2468" y="3374"/>
                  </a:lnTo>
                  <a:lnTo>
                    <a:pt x="2468" y="3372"/>
                  </a:lnTo>
                  <a:lnTo>
                    <a:pt x="2466" y="3370"/>
                  </a:lnTo>
                  <a:lnTo>
                    <a:pt x="2464" y="3370"/>
                  </a:lnTo>
                  <a:lnTo>
                    <a:pt x="2464" y="3374"/>
                  </a:lnTo>
                  <a:lnTo>
                    <a:pt x="2462" y="3378"/>
                  </a:lnTo>
                  <a:lnTo>
                    <a:pt x="2462" y="3380"/>
                  </a:lnTo>
                  <a:lnTo>
                    <a:pt x="2460" y="3380"/>
                  </a:lnTo>
                  <a:lnTo>
                    <a:pt x="2456" y="3380"/>
                  </a:lnTo>
                  <a:lnTo>
                    <a:pt x="2452" y="3382"/>
                  </a:lnTo>
                  <a:lnTo>
                    <a:pt x="2450" y="3384"/>
                  </a:lnTo>
                  <a:lnTo>
                    <a:pt x="2446" y="3384"/>
                  </a:lnTo>
                  <a:lnTo>
                    <a:pt x="2444" y="3384"/>
                  </a:lnTo>
                  <a:lnTo>
                    <a:pt x="2444" y="3388"/>
                  </a:lnTo>
                  <a:lnTo>
                    <a:pt x="2442" y="3394"/>
                  </a:lnTo>
                  <a:lnTo>
                    <a:pt x="2434" y="3388"/>
                  </a:lnTo>
                  <a:lnTo>
                    <a:pt x="2422" y="3378"/>
                  </a:lnTo>
                  <a:lnTo>
                    <a:pt x="2414" y="3368"/>
                  </a:lnTo>
                  <a:lnTo>
                    <a:pt x="2410" y="3364"/>
                  </a:lnTo>
                  <a:lnTo>
                    <a:pt x="2410" y="3358"/>
                  </a:lnTo>
                  <a:lnTo>
                    <a:pt x="2410" y="3354"/>
                  </a:lnTo>
                  <a:lnTo>
                    <a:pt x="2408" y="3352"/>
                  </a:lnTo>
                  <a:lnTo>
                    <a:pt x="2402" y="3350"/>
                  </a:lnTo>
                  <a:lnTo>
                    <a:pt x="2394" y="3350"/>
                  </a:lnTo>
                  <a:lnTo>
                    <a:pt x="2392" y="3348"/>
                  </a:lnTo>
                  <a:lnTo>
                    <a:pt x="2392" y="3344"/>
                  </a:lnTo>
                  <a:lnTo>
                    <a:pt x="2390" y="3338"/>
                  </a:lnTo>
                  <a:lnTo>
                    <a:pt x="2386" y="3330"/>
                  </a:lnTo>
                  <a:lnTo>
                    <a:pt x="2382" y="3320"/>
                  </a:lnTo>
                  <a:lnTo>
                    <a:pt x="2376" y="3302"/>
                  </a:lnTo>
                  <a:lnTo>
                    <a:pt x="2370" y="3290"/>
                  </a:lnTo>
                  <a:lnTo>
                    <a:pt x="2366" y="3284"/>
                  </a:lnTo>
                  <a:lnTo>
                    <a:pt x="2364" y="3280"/>
                  </a:lnTo>
                  <a:lnTo>
                    <a:pt x="2362" y="3270"/>
                  </a:lnTo>
                  <a:lnTo>
                    <a:pt x="2360" y="3266"/>
                  </a:lnTo>
                  <a:lnTo>
                    <a:pt x="2358" y="3264"/>
                  </a:lnTo>
                  <a:lnTo>
                    <a:pt x="2352" y="3262"/>
                  </a:lnTo>
                  <a:lnTo>
                    <a:pt x="2346" y="3260"/>
                  </a:lnTo>
                  <a:lnTo>
                    <a:pt x="2346" y="3258"/>
                  </a:lnTo>
                  <a:lnTo>
                    <a:pt x="2346" y="3254"/>
                  </a:lnTo>
                  <a:lnTo>
                    <a:pt x="2350" y="3250"/>
                  </a:lnTo>
                  <a:lnTo>
                    <a:pt x="2354" y="3248"/>
                  </a:lnTo>
                  <a:lnTo>
                    <a:pt x="2360" y="3250"/>
                  </a:lnTo>
                  <a:lnTo>
                    <a:pt x="2362" y="3248"/>
                  </a:lnTo>
                  <a:lnTo>
                    <a:pt x="2362" y="3246"/>
                  </a:lnTo>
                  <a:lnTo>
                    <a:pt x="2354" y="3228"/>
                  </a:lnTo>
                  <a:lnTo>
                    <a:pt x="2354" y="3224"/>
                  </a:lnTo>
                  <a:lnTo>
                    <a:pt x="2356" y="3224"/>
                  </a:lnTo>
                  <a:lnTo>
                    <a:pt x="2364" y="3226"/>
                  </a:lnTo>
                  <a:lnTo>
                    <a:pt x="2372" y="3230"/>
                  </a:lnTo>
                  <a:lnTo>
                    <a:pt x="2376" y="3232"/>
                  </a:lnTo>
                  <a:lnTo>
                    <a:pt x="2378" y="3230"/>
                  </a:lnTo>
                  <a:lnTo>
                    <a:pt x="2384" y="3226"/>
                  </a:lnTo>
                  <a:lnTo>
                    <a:pt x="2390" y="3226"/>
                  </a:lnTo>
                  <a:lnTo>
                    <a:pt x="2392" y="3224"/>
                  </a:lnTo>
                  <a:lnTo>
                    <a:pt x="2394" y="3216"/>
                  </a:lnTo>
                  <a:lnTo>
                    <a:pt x="2396" y="3212"/>
                  </a:lnTo>
                  <a:lnTo>
                    <a:pt x="2398" y="3212"/>
                  </a:lnTo>
                  <a:lnTo>
                    <a:pt x="2406" y="3218"/>
                  </a:lnTo>
                  <a:lnTo>
                    <a:pt x="2412" y="3222"/>
                  </a:lnTo>
                  <a:lnTo>
                    <a:pt x="2416" y="3224"/>
                  </a:lnTo>
                  <a:lnTo>
                    <a:pt x="2424" y="3224"/>
                  </a:lnTo>
                  <a:lnTo>
                    <a:pt x="2430" y="3222"/>
                  </a:lnTo>
                  <a:lnTo>
                    <a:pt x="2436" y="3218"/>
                  </a:lnTo>
                  <a:lnTo>
                    <a:pt x="2438" y="3218"/>
                  </a:lnTo>
                  <a:lnTo>
                    <a:pt x="2440" y="3220"/>
                  </a:lnTo>
                  <a:lnTo>
                    <a:pt x="2442" y="3222"/>
                  </a:lnTo>
                  <a:lnTo>
                    <a:pt x="2444" y="3232"/>
                  </a:lnTo>
                  <a:lnTo>
                    <a:pt x="2448" y="3238"/>
                  </a:lnTo>
                  <a:lnTo>
                    <a:pt x="2452" y="3244"/>
                  </a:lnTo>
                  <a:lnTo>
                    <a:pt x="2452" y="3220"/>
                  </a:lnTo>
                  <a:lnTo>
                    <a:pt x="2414" y="3146"/>
                  </a:lnTo>
                  <a:lnTo>
                    <a:pt x="2378" y="3050"/>
                  </a:lnTo>
                  <a:lnTo>
                    <a:pt x="2372" y="3006"/>
                  </a:lnTo>
                  <a:lnTo>
                    <a:pt x="2378" y="2910"/>
                  </a:lnTo>
                  <a:lnTo>
                    <a:pt x="2378" y="2868"/>
                  </a:lnTo>
                  <a:lnTo>
                    <a:pt x="2392" y="2778"/>
                  </a:lnTo>
                  <a:lnTo>
                    <a:pt x="2386" y="2780"/>
                  </a:lnTo>
                  <a:lnTo>
                    <a:pt x="2382" y="2780"/>
                  </a:lnTo>
                  <a:lnTo>
                    <a:pt x="2380" y="2778"/>
                  </a:lnTo>
                  <a:lnTo>
                    <a:pt x="2380" y="2776"/>
                  </a:lnTo>
                  <a:lnTo>
                    <a:pt x="2378" y="2770"/>
                  </a:lnTo>
                  <a:lnTo>
                    <a:pt x="2376" y="2768"/>
                  </a:lnTo>
                  <a:lnTo>
                    <a:pt x="2374" y="2768"/>
                  </a:lnTo>
                  <a:lnTo>
                    <a:pt x="2376" y="2768"/>
                  </a:lnTo>
                  <a:lnTo>
                    <a:pt x="2378" y="2770"/>
                  </a:lnTo>
                  <a:lnTo>
                    <a:pt x="2380" y="2776"/>
                  </a:lnTo>
                  <a:lnTo>
                    <a:pt x="2380" y="2778"/>
                  </a:lnTo>
                  <a:lnTo>
                    <a:pt x="2382" y="2780"/>
                  </a:lnTo>
                  <a:lnTo>
                    <a:pt x="2386" y="2780"/>
                  </a:lnTo>
                  <a:lnTo>
                    <a:pt x="2392" y="2778"/>
                  </a:lnTo>
                  <a:lnTo>
                    <a:pt x="2390" y="2764"/>
                  </a:lnTo>
                  <a:lnTo>
                    <a:pt x="2394" y="2746"/>
                  </a:lnTo>
                  <a:lnTo>
                    <a:pt x="2390" y="2726"/>
                  </a:lnTo>
                  <a:lnTo>
                    <a:pt x="2386" y="2674"/>
                  </a:lnTo>
                  <a:lnTo>
                    <a:pt x="2384" y="2658"/>
                  </a:lnTo>
                  <a:lnTo>
                    <a:pt x="2386" y="2626"/>
                  </a:lnTo>
                  <a:lnTo>
                    <a:pt x="2360" y="2586"/>
                  </a:lnTo>
                  <a:lnTo>
                    <a:pt x="2336" y="2534"/>
                  </a:lnTo>
                  <a:lnTo>
                    <a:pt x="2284" y="2470"/>
                  </a:lnTo>
                  <a:lnTo>
                    <a:pt x="2274" y="2434"/>
                  </a:lnTo>
                  <a:lnTo>
                    <a:pt x="2302" y="2390"/>
                  </a:lnTo>
                  <a:lnTo>
                    <a:pt x="2334" y="2368"/>
                  </a:lnTo>
                  <a:lnTo>
                    <a:pt x="2352" y="2336"/>
                  </a:lnTo>
                  <a:lnTo>
                    <a:pt x="2346" y="2304"/>
                  </a:lnTo>
                  <a:lnTo>
                    <a:pt x="2318" y="2270"/>
                  </a:lnTo>
                  <a:lnTo>
                    <a:pt x="2280" y="2246"/>
                  </a:lnTo>
                  <a:lnTo>
                    <a:pt x="2264" y="2186"/>
                  </a:lnTo>
                  <a:lnTo>
                    <a:pt x="2274" y="2140"/>
                  </a:lnTo>
                  <a:lnTo>
                    <a:pt x="2288" y="2090"/>
                  </a:lnTo>
                  <a:lnTo>
                    <a:pt x="2290" y="2086"/>
                  </a:lnTo>
                  <a:lnTo>
                    <a:pt x="2296" y="2086"/>
                  </a:lnTo>
                  <a:lnTo>
                    <a:pt x="2308" y="2088"/>
                  </a:lnTo>
                  <a:lnTo>
                    <a:pt x="2328" y="2096"/>
                  </a:lnTo>
                  <a:lnTo>
                    <a:pt x="2370" y="2082"/>
                  </a:lnTo>
                  <a:lnTo>
                    <a:pt x="2376" y="2058"/>
                  </a:lnTo>
                  <a:lnTo>
                    <a:pt x="2440" y="2024"/>
                  </a:lnTo>
                  <a:lnTo>
                    <a:pt x="2384" y="1780"/>
                  </a:lnTo>
                  <a:lnTo>
                    <a:pt x="2264" y="1588"/>
                  </a:lnTo>
                  <a:lnTo>
                    <a:pt x="2204" y="1444"/>
                  </a:lnTo>
                  <a:lnTo>
                    <a:pt x="2204" y="1264"/>
                  </a:lnTo>
                  <a:lnTo>
                    <a:pt x="2212" y="1228"/>
                  </a:lnTo>
                  <a:lnTo>
                    <a:pt x="2224" y="1194"/>
                  </a:lnTo>
                  <a:lnTo>
                    <a:pt x="2232" y="1174"/>
                  </a:lnTo>
                  <a:lnTo>
                    <a:pt x="2240" y="1156"/>
                  </a:lnTo>
                  <a:lnTo>
                    <a:pt x="2248" y="1138"/>
                  </a:lnTo>
                  <a:lnTo>
                    <a:pt x="2258" y="1112"/>
                  </a:lnTo>
                  <a:lnTo>
                    <a:pt x="2282" y="1046"/>
                  </a:lnTo>
                  <a:lnTo>
                    <a:pt x="2276" y="1048"/>
                  </a:lnTo>
                  <a:lnTo>
                    <a:pt x="2274" y="1046"/>
                  </a:lnTo>
                  <a:lnTo>
                    <a:pt x="2270" y="1038"/>
                  </a:lnTo>
                  <a:lnTo>
                    <a:pt x="2266" y="1032"/>
                  </a:lnTo>
                  <a:lnTo>
                    <a:pt x="2262" y="1026"/>
                  </a:lnTo>
                  <a:lnTo>
                    <a:pt x="2256" y="1018"/>
                  </a:lnTo>
                  <a:lnTo>
                    <a:pt x="2246" y="1014"/>
                  </a:lnTo>
                  <a:lnTo>
                    <a:pt x="2236" y="1006"/>
                  </a:lnTo>
                  <a:lnTo>
                    <a:pt x="2234" y="1004"/>
                  </a:lnTo>
                  <a:lnTo>
                    <a:pt x="2232" y="1000"/>
                  </a:lnTo>
                  <a:lnTo>
                    <a:pt x="2234" y="998"/>
                  </a:lnTo>
                  <a:lnTo>
                    <a:pt x="2234" y="994"/>
                  </a:lnTo>
                  <a:lnTo>
                    <a:pt x="2242" y="988"/>
                  </a:lnTo>
                  <a:lnTo>
                    <a:pt x="2250" y="982"/>
                  </a:lnTo>
                  <a:lnTo>
                    <a:pt x="2262" y="978"/>
                  </a:lnTo>
                  <a:lnTo>
                    <a:pt x="2274" y="974"/>
                  </a:lnTo>
                  <a:lnTo>
                    <a:pt x="2286" y="974"/>
                  </a:lnTo>
                  <a:lnTo>
                    <a:pt x="2292" y="974"/>
                  </a:lnTo>
                  <a:lnTo>
                    <a:pt x="2296" y="972"/>
                  </a:lnTo>
                  <a:lnTo>
                    <a:pt x="2298" y="968"/>
                  </a:lnTo>
                  <a:lnTo>
                    <a:pt x="2300" y="966"/>
                  </a:lnTo>
                  <a:lnTo>
                    <a:pt x="2298" y="956"/>
                  </a:lnTo>
                  <a:lnTo>
                    <a:pt x="2294" y="946"/>
                  </a:lnTo>
                  <a:lnTo>
                    <a:pt x="2284" y="936"/>
                  </a:lnTo>
                  <a:lnTo>
                    <a:pt x="2272" y="928"/>
                  </a:lnTo>
                  <a:lnTo>
                    <a:pt x="2258" y="922"/>
                  </a:lnTo>
                  <a:lnTo>
                    <a:pt x="2250" y="922"/>
                  </a:lnTo>
                  <a:lnTo>
                    <a:pt x="2242" y="920"/>
                  </a:lnTo>
                  <a:lnTo>
                    <a:pt x="2224" y="920"/>
                  </a:lnTo>
                  <a:lnTo>
                    <a:pt x="2208" y="918"/>
                  </a:lnTo>
                  <a:lnTo>
                    <a:pt x="2182" y="912"/>
                  </a:lnTo>
                  <a:lnTo>
                    <a:pt x="2174" y="912"/>
                  </a:lnTo>
                  <a:lnTo>
                    <a:pt x="2172" y="912"/>
                  </a:lnTo>
                  <a:lnTo>
                    <a:pt x="2172" y="914"/>
                  </a:lnTo>
                  <a:lnTo>
                    <a:pt x="2174" y="918"/>
                  </a:lnTo>
                  <a:lnTo>
                    <a:pt x="2186" y="928"/>
                  </a:lnTo>
                  <a:lnTo>
                    <a:pt x="2192" y="934"/>
                  </a:lnTo>
                  <a:lnTo>
                    <a:pt x="2196" y="942"/>
                  </a:lnTo>
                  <a:lnTo>
                    <a:pt x="2198" y="948"/>
                  </a:lnTo>
                  <a:lnTo>
                    <a:pt x="2200" y="954"/>
                  </a:lnTo>
                  <a:lnTo>
                    <a:pt x="2196" y="966"/>
                  </a:lnTo>
                  <a:lnTo>
                    <a:pt x="2192" y="978"/>
                  </a:lnTo>
                  <a:lnTo>
                    <a:pt x="2188" y="990"/>
                  </a:lnTo>
                  <a:lnTo>
                    <a:pt x="2186" y="1000"/>
                  </a:lnTo>
                  <a:lnTo>
                    <a:pt x="2186" y="1006"/>
                  </a:lnTo>
                  <a:lnTo>
                    <a:pt x="2188" y="1012"/>
                  </a:lnTo>
                  <a:lnTo>
                    <a:pt x="2194" y="1016"/>
                  </a:lnTo>
                  <a:lnTo>
                    <a:pt x="2200" y="1022"/>
                  </a:lnTo>
                  <a:lnTo>
                    <a:pt x="2212" y="1032"/>
                  </a:lnTo>
                  <a:lnTo>
                    <a:pt x="2216" y="1036"/>
                  </a:lnTo>
                  <a:lnTo>
                    <a:pt x="2218" y="1040"/>
                  </a:lnTo>
                  <a:lnTo>
                    <a:pt x="2216" y="1046"/>
                  </a:lnTo>
                  <a:lnTo>
                    <a:pt x="2214" y="1054"/>
                  </a:lnTo>
                  <a:lnTo>
                    <a:pt x="2208" y="1062"/>
                  </a:lnTo>
                  <a:lnTo>
                    <a:pt x="2204" y="1072"/>
                  </a:lnTo>
                  <a:lnTo>
                    <a:pt x="2200" y="1084"/>
                  </a:lnTo>
                  <a:lnTo>
                    <a:pt x="2202" y="1098"/>
                  </a:lnTo>
                  <a:lnTo>
                    <a:pt x="2202" y="1106"/>
                  </a:lnTo>
                  <a:lnTo>
                    <a:pt x="2200" y="1104"/>
                  </a:lnTo>
                  <a:lnTo>
                    <a:pt x="2192" y="1096"/>
                  </a:lnTo>
                  <a:lnTo>
                    <a:pt x="2180" y="1084"/>
                  </a:lnTo>
                  <a:lnTo>
                    <a:pt x="2166" y="1072"/>
                  </a:lnTo>
                  <a:lnTo>
                    <a:pt x="2156" y="1068"/>
                  </a:lnTo>
                  <a:lnTo>
                    <a:pt x="2148" y="1066"/>
                  </a:lnTo>
                  <a:lnTo>
                    <a:pt x="2136" y="1064"/>
                  </a:lnTo>
                  <a:lnTo>
                    <a:pt x="2126" y="1066"/>
                  </a:lnTo>
                  <a:lnTo>
                    <a:pt x="2114" y="1070"/>
                  </a:lnTo>
                  <a:lnTo>
                    <a:pt x="2102" y="1076"/>
                  </a:lnTo>
                  <a:lnTo>
                    <a:pt x="2078" y="1092"/>
                  </a:lnTo>
                  <a:lnTo>
                    <a:pt x="2056" y="1104"/>
                  </a:lnTo>
                  <a:lnTo>
                    <a:pt x="2040" y="1114"/>
                  </a:lnTo>
                  <a:lnTo>
                    <a:pt x="2028" y="1122"/>
                  </a:lnTo>
                  <a:lnTo>
                    <a:pt x="2022" y="1130"/>
                  </a:lnTo>
                  <a:lnTo>
                    <a:pt x="2020" y="1134"/>
                  </a:lnTo>
                  <a:lnTo>
                    <a:pt x="2022" y="1140"/>
                  </a:lnTo>
                  <a:lnTo>
                    <a:pt x="2026" y="1150"/>
                  </a:lnTo>
                  <a:lnTo>
                    <a:pt x="2040" y="1166"/>
                  </a:lnTo>
                  <a:lnTo>
                    <a:pt x="2052" y="1180"/>
                  </a:lnTo>
                  <a:lnTo>
                    <a:pt x="2054" y="1186"/>
                  </a:lnTo>
                  <a:lnTo>
                    <a:pt x="2054" y="1192"/>
                  </a:lnTo>
                  <a:lnTo>
                    <a:pt x="2054" y="1196"/>
                  </a:lnTo>
                  <a:lnTo>
                    <a:pt x="2050" y="1198"/>
                  </a:lnTo>
                  <a:lnTo>
                    <a:pt x="2046" y="1200"/>
                  </a:lnTo>
                  <a:lnTo>
                    <a:pt x="2040" y="1202"/>
                  </a:lnTo>
                  <a:lnTo>
                    <a:pt x="2026" y="1202"/>
                  </a:lnTo>
                  <a:lnTo>
                    <a:pt x="2006" y="1198"/>
                  </a:lnTo>
                  <a:lnTo>
                    <a:pt x="1984" y="1190"/>
                  </a:lnTo>
                  <a:lnTo>
                    <a:pt x="1958" y="1180"/>
                  </a:lnTo>
                  <a:lnTo>
                    <a:pt x="1934" y="1170"/>
                  </a:lnTo>
                  <a:lnTo>
                    <a:pt x="1916" y="1164"/>
                  </a:lnTo>
                  <a:lnTo>
                    <a:pt x="1900" y="1162"/>
                  </a:lnTo>
                  <a:lnTo>
                    <a:pt x="1892" y="1164"/>
                  </a:lnTo>
                  <a:lnTo>
                    <a:pt x="1888" y="1166"/>
                  </a:lnTo>
                  <a:lnTo>
                    <a:pt x="1886" y="1170"/>
                  </a:lnTo>
                  <a:lnTo>
                    <a:pt x="1886" y="1176"/>
                  </a:lnTo>
                  <a:lnTo>
                    <a:pt x="1892" y="1186"/>
                  </a:lnTo>
                  <a:lnTo>
                    <a:pt x="1900" y="1196"/>
                  </a:lnTo>
                  <a:lnTo>
                    <a:pt x="1912" y="1206"/>
                  </a:lnTo>
                  <a:lnTo>
                    <a:pt x="1924" y="1214"/>
                  </a:lnTo>
                  <a:lnTo>
                    <a:pt x="1946" y="1222"/>
                  </a:lnTo>
                  <a:lnTo>
                    <a:pt x="1954" y="1226"/>
                  </a:lnTo>
                  <a:lnTo>
                    <a:pt x="1956" y="1228"/>
                  </a:lnTo>
                  <a:lnTo>
                    <a:pt x="1956" y="1232"/>
                  </a:lnTo>
                  <a:lnTo>
                    <a:pt x="1952" y="1238"/>
                  </a:lnTo>
                  <a:lnTo>
                    <a:pt x="1940" y="1246"/>
                  </a:lnTo>
                  <a:lnTo>
                    <a:pt x="1926" y="1252"/>
                  </a:lnTo>
                  <a:lnTo>
                    <a:pt x="1920" y="1252"/>
                  </a:lnTo>
                  <a:lnTo>
                    <a:pt x="1916" y="1252"/>
                  </a:lnTo>
                  <a:lnTo>
                    <a:pt x="1908" y="1248"/>
                  </a:lnTo>
                  <a:lnTo>
                    <a:pt x="1902" y="1240"/>
                  </a:lnTo>
                  <a:lnTo>
                    <a:pt x="1894" y="1232"/>
                  </a:lnTo>
                  <a:lnTo>
                    <a:pt x="1886" y="1224"/>
                  </a:lnTo>
                  <a:lnTo>
                    <a:pt x="1874" y="1216"/>
                  </a:lnTo>
                  <a:lnTo>
                    <a:pt x="1868" y="1212"/>
                  </a:lnTo>
                  <a:lnTo>
                    <a:pt x="1858" y="1210"/>
                  </a:lnTo>
                  <a:lnTo>
                    <a:pt x="1844" y="1206"/>
                  </a:lnTo>
                  <a:lnTo>
                    <a:pt x="1836" y="1202"/>
                  </a:lnTo>
                  <a:lnTo>
                    <a:pt x="1832" y="1196"/>
                  </a:lnTo>
                  <a:lnTo>
                    <a:pt x="1832" y="1188"/>
                  </a:lnTo>
                  <a:lnTo>
                    <a:pt x="1832" y="1182"/>
                  </a:lnTo>
                  <a:lnTo>
                    <a:pt x="1830" y="1174"/>
                  </a:lnTo>
                  <a:lnTo>
                    <a:pt x="1826" y="1164"/>
                  </a:lnTo>
                  <a:lnTo>
                    <a:pt x="1818" y="1156"/>
                  </a:lnTo>
                  <a:lnTo>
                    <a:pt x="1814" y="1152"/>
                  </a:lnTo>
                  <a:lnTo>
                    <a:pt x="1812" y="1148"/>
                  </a:lnTo>
                  <a:lnTo>
                    <a:pt x="1812" y="1144"/>
                  </a:lnTo>
                  <a:lnTo>
                    <a:pt x="1812" y="1140"/>
                  </a:lnTo>
                  <a:lnTo>
                    <a:pt x="1816" y="1134"/>
                  </a:lnTo>
                  <a:lnTo>
                    <a:pt x="1822" y="1128"/>
                  </a:lnTo>
                  <a:lnTo>
                    <a:pt x="1826" y="1122"/>
                  </a:lnTo>
                  <a:lnTo>
                    <a:pt x="1830" y="1114"/>
                  </a:lnTo>
                  <a:lnTo>
                    <a:pt x="1828" y="1110"/>
                  </a:lnTo>
                  <a:lnTo>
                    <a:pt x="1826" y="1106"/>
                  </a:lnTo>
                  <a:lnTo>
                    <a:pt x="1822" y="1100"/>
                  </a:lnTo>
                  <a:lnTo>
                    <a:pt x="1816" y="1096"/>
                  </a:lnTo>
                  <a:lnTo>
                    <a:pt x="1800" y="1084"/>
                  </a:lnTo>
                  <a:lnTo>
                    <a:pt x="1784" y="1076"/>
                  </a:lnTo>
                  <a:lnTo>
                    <a:pt x="1758" y="1060"/>
                  </a:lnTo>
                  <a:lnTo>
                    <a:pt x="1746" y="1054"/>
                  </a:lnTo>
                  <a:lnTo>
                    <a:pt x="1738" y="1046"/>
                  </a:lnTo>
                  <a:lnTo>
                    <a:pt x="1730" y="1036"/>
                  </a:lnTo>
                  <a:lnTo>
                    <a:pt x="1726" y="1026"/>
                  </a:lnTo>
                  <a:lnTo>
                    <a:pt x="1724" y="1018"/>
                  </a:lnTo>
                  <a:lnTo>
                    <a:pt x="1726" y="1016"/>
                  </a:lnTo>
                  <a:lnTo>
                    <a:pt x="1736" y="1026"/>
                  </a:lnTo>
                  <a:lnTo>
                    <a:pt x="1746" y="1036"/>
                  </a:lnTo>
                  <a:lnTo>
                    <a:pt x="1762" y="1044"/>
                  </a:lnTo>
                  <a:lnTo>
                    <a:pt x="1782" y="1054"/>
                  </a:lnTo>
                  <a:lnTo>
                    <a:pt x="1808" y="1060"/>
                  </a:lnTo>
                  <a:lnTo>
                    <a:pt x="1836" y="1066"/>
                  </a:lnTo>
                  <a:lnTo>
                    <a:pt x="1864" y="1074"/>
                  </a:lnTo>
                  <a:lnTo>
                    <a:pt x="1920" y="1092"/>
                  </a:lnTo>
                  <a:lnTo>
                    <a:pt x="1948" y="1098"/>
                  </a:lnTo>
                  <a:lnTo>
                    <a:pt x="1962" y="1100"/>
                  </a:lnTo>
                  <a:lnTo>
                    <a:pt x="1976" y="1100"/>
                  </a:lnTo>
                  <a:lnTo>
                    <a:pt x="1990" y="1098"/>
                  </a:lnTo>
                  <a:lnTo>
                    <a:pt x="2002" y="1096"/>
                  </a:lnTo>
                  <a:lnTo>
                    <a:pt x="2016" y="1092"/>
                  </a:lnTo>
                  <a:lnTo>
                    <a:pt x="2030" y="1084"/>
                  </a:lnTo>
                  <a:lnTo>
                    <a:pt x="2052" y="1070"/>
                  </a:lnTo>
                  <a:lnTo>
                    <a:pt x="2072" y="1056"/>
                  </a:lnTo>
                  <a:lnTo>
                    <a:pt x="2084" y="1042"/>
                  </a:lnTo>
                  <a:lnTo>
                    <a:pt x="2090" y="1036"/>
                  </a:lnTo>
                  <a:lnTo>
                    <a:pt x="2092" y="1030"/>
                  </a:lnTo>
                  <a:lnTo>
                    <a:pt x="2094" y="1022"/>
                  </a:lnTo>
                  <a:lnTo>
                    <a:pt x="2092" y="1016"/>
                  </a:lnTo>
                  <a:lnTo>
                    <a:pt x="2090" y="1010"/>
                  </a:lnTo>
                  <a:lnTo>
                    <a:pt x="2086" y="1002"/>
                  </a:lnTo>
                  <a:lnTo>
                    <a:pt x="2080" y="994"/>
                  </a:lnTo>
                  <a:lnTo>
                    <a:pt x="2072" y="988"/>
                  </a:lnTo>
                  <a:lnTo>
                    <a:pt x="2050" y="970"/>
                  </a:lnTo>
                  <a:lnTo>
                    <a:pt x="2010" y="946"/>
                  </a:lnTo>
                  <a:lnTo>
                    <a:pt x="1982" y="934"/>
                  </a:lnTo>
                  <a:lnTo>
                    <a:pt x="1954" y="920"/>
                  </a:lnTo>
                  <a:lnTo>
                    <a:pt x="1910" y="896"/>
                  </a:lnTo>
                  <a:lnTo>
                    <a:pt x="1884" y="882"/>
                  </a:lnTo>
                  <a:lnTo>
                    <a:pt x="1868" y="874"/>
                  </a:lnTo>
                  <a:lnTo>
                    <a:pt x="1854" y="870"/>
                  </a:lnTo>
                  <a:lnTo>
                    <a:pt x="1844" y="870"/>
                  </a:lnTo>
                  <a:lnTo>
                    <a:pt x="1834" y="872"/>
                  </a:lnTo>
                  <a:lnTo>
                    <a:pt x="1822" y="872"/>
                  </a:lnTo>
                  <a:lnTo>
                    <a:pt x="1808" y="870"/>
                  </a:lnTo>
                  <a:lnTo>
                    <a:pt x="1786" y="866"/>
                  </a:lnTo>
                  <a:lnTo>
                    <a:pt x="1768" y="858"/>
                  </a:lnTo>
                  <a:lnTo>
                    <a:pt x="1758" y="852"/>
                  </a:lnTo>
                  <a:lnTo>
                    <a:pt x="1756" y="850"/>
                  </a:lnTo>
                  <a:lnTo>
                    <a:pt x="1756" y="846"/>
                  </a:lnTo>
                  <a:lnTo>
                    <a:pt x="1758" y="844"/>
                  </a:lnTo>
                  <a:lnTo>
                    <a:pt x="1758" y="840"/>
                  </a:lnTo>
                  <a:lnTo>
                    <a:pt x="1752" y="834"/>
                  </a:lnTo>
                  <a:lnTo>
                    <a:pt x="1740" y="828"/>
                  </a:lnTo>
                  <a:lnTo>
                    <a:pt x="1726" y="824"/>
                  </a:lnTo>
                  <a:lnTo>
                    <a:pt x="1718" y="824"/>
                  </a:lnTo>
                  <a:lnTo>
                    <a:pt x="1712" y="826"/>
                  </a:lnTo>
                  <a:lnTo>
                    <a:pt x="1710" y="830"/>
                  </a:lnTo>
                  <a:lnTo>
                    <a:pt x="1706" y="834"/>
                  </a:lnTo>
                  <a:lnTo>
                    <a:pt x="1698" y="838"/>
                  </a:lnTo>
                  <a:lnTo>
                    <a:pt x="1686" y="838"/>
                  </a:lnTo>
                  <a:lnTo>
                    <a:pt x="1666" y="834"/>
                  </a:lnTo>
                  <a:lnTo>
                    <a:pt x="1658" y="832"/>
                  </a:lnTo>
                  <a:lnTo>
                    <a:pt x="1652" y="832"/>
                  </a:lnTo>
                  <a:lnTo>
                    <a:pt x="1648" y="832"/>
                  </a:lnTo>
                  <a:lnTo>
                    <a:pt x="1644" y="828"/>
                  </a:lnTo>
                  <a:lnTo>
                    <a:pt x="1640" y="828"/>
                  </a:lnTo>
                  <a:lnTo>
                    <a:pt x="1638" y="830"/>
                  </a:lnTo>
                  <a:lnTo>
                    <a:pt x="1636" y="834"/>
                  </a:lnTo>
                  <a:lnTo>
                    <a:pt x="1630" y="836"/>
                  </a:lnTo>
                  <a:lnTo>
                    <a:pt x="1620" y="838"/>
                  </a:lnTo>
                  <a:lnTo>
                    <a:pt x="1618" y="838"/>
                  </a:lnTo>
                  <a:lnTo>
                    <a:pt x="1618" y="834"/>
                  </a:lnTo>
                  <a:lnTo>
                    <a:pt x="1622" y="830"/>
                  </a:lnTo>
                  <a:lnTo>
                    <a:pt x="1622" y="826"/>
                  </a:lnTo>
                  <a:lnTo>
                    <a:pt x="1620" y="822"/>
                  </a:lnTo>
                  <a:lnTo>
                    <a:pt x="1618" y="820"/>
                  </a:lnTo>
                  <a:lnTo>
                    <a:pt x="1614" y="818"/>
                  </a:lnTo>
                  <a:lnTo>
                    <a:pt x="1608" y="818"/>
                  </a:lnTo>
                  <a:lnTo>
                    <a:pt x="1598" y="816"/>
                  </a:lnTo>
                  <a:lnTo>
                    <a:pt x="1590" y="814"/>
                  </a:lnTo>
                  <a:lnTo>
                    <a:pt x="1586" y="812"/>
                  </a:lnTo>
                  <a:lnTo>
                    <a:pt x="1580" y="810"/>
                  </a:lnTo>
                  <a:lnTo>
                    <a:pt x="1576" y="810"/>
                  </a:lnTo>
                  <a:lnTo>
                    <a:pt x="1580" y="808"/>
                  </a:lnTo>
                  <a:lnTo>
                    <a:pt x="1592" y="808"/>
                  </a:lnTo>
                  <a:lnTo>
                    <a:pt x="1612" y="812"/>
                  </a:lnTo>
                  <a:lnTo>
                    <a:pt x="1624" y="812"/>
                  </a:lnTo>
                  <a:lnTo>
                    <a:pt x="1634" y="812"/>
                  </a:lnTo>
                  <a:lnTo>
                    <a:pt x="1640" y="810"/>
                  </a:lnTo>
                  <a:lnTo>
                    <a:pt x="1646" y="808"/>
                  </a:lnTo>
                  <a:lnTo>
                    <a:pt x="1654" y="800"/>
                  </a:lnTo>
                  <a:lnTo>
                    <a:pt x="1658" y="800"/>
                  </a:lnTo>
                  <a:lnTo>
                    <a:pt x="1662" y="800"/>
                  </a:lnTo>
                  <a:lnTo>
                    <a:pt x="1668" y="800"/>
                  </a:lnTo>
                  <a:lnTo>
                    <a:pt x="1672" y="798"/>
                  </a:lnTo>
                  <a:lnTo>
                    <a:pt x="1674" y="796"/>
                  </a:lnTo>
                  <a:lnTo>
                    <a:pt x="1676" y="794"/>
                  </a:lnTo>
                  <a:lnTo>
                    <a:pt x="1676" y="790"/>
                  </a:lnTo>
                  <a:lnTo>
                    <a:pt x="1674" y="788"/>
                  </a:lnTo>
                  <a:lnTo>
                    <a:pt x="1672" y="786"/>
                  </a:lnTo>
                  <a:lnTo>
                    <a:pt x="1668" y="786"/>
                  </a:lnTo>
                  <a:lnTo>
                    <a:pt x="1660" y="786"/>
                  </a:lnTo>
                  <a:lnTo>
                    <a:pt x="1658" y="782"/>
                  </a:lnTo>
                  <a:lnTo>
                    <a:pt x="1656" y="780"/>
                  </a:lnTo>
                  <a:lnTo>
                    <a:pt x="1650" y="778"/>
                  </a:lnTo>
                  <a:lnTo>
                    <a:pt x="1648" y="776"/>
                  </a:lnTo>
                  <a:lnTo>
                    <a:pt x="1644" y="774"/>
                  </a:lnTo>
                  <a:lnTo>
                    <a:pt x="1640" y="770"/>
                  </a:lnTo>
                  <a:lnTo>
                    <a:pt x="1636" y="766"/>
                  </a:lnTo>
                  <a:lnTo>
                    <a:pt x="1634" y="766"/>
                  </a:lnTo>
                  <a:lnTo>
                    <a:pt x="1630" y="768"/>
                  </a:lnTo>
                  <a:lnTo>
                    <a:pt x="1624" y="768"/>
                  </a:lnTo>
                  <a:lnTo>
                    <a:pt x="1624" y="766"/>
                  </a:lnTo>
                  <a:lnTo>
                    <a:pt x="1620" y="764"/>
                  </a:lnTo>
                  <a:lnTo>
                    <a:pt x="1614" y="766"/>
                  </a:lnTo>
                  <a:lnTo>
                    <a:pt x="1606" y="768"/>
                  </a:lnTo>
                  <a:lnTo>
                    <a:pt x="1606" y="764"/>
                  </a:lnTo>
                  <a:lnTo>
                    <a:pt x="1606" y="762"/>
                  </a:lnTo>
                  <a:lnTo>
                    <a:pt x="1606" y="760"/>
                  </a:lnTo>
                  <a:lnTo>
                    <a:pt x="1602" y="758"/>
                  </a:lnTo>
                  <a:lnTo>
                    <a:pt x="1596" y="756"/>
                  </a:lnTo>
                  <a:lnTo>
                    <a:pt x="1588" y="754"/>
                  </a:lnTo>
                  <a:lnTo>
                    <a:pt x="1582" y="754"/>
                  </a:lnTo>
                  <a:lnTo>
                    <a:pt x="1578" y="758"/>
                  </a:lnTo>
                  <a:lnTo>
                    <a:pt x="1574" y="760"/>
                  </a:lnTo>
                  <a:lnTo>
                    <a:pt x="1572" y="766"/>
                  </a:lnTo>
                  <a:lnTo>
                    <a:pt x="1570" y="770"/>
                  </a:lnTo>
                  <a:lnTo>
                    <a:pt x="1570" y="780"/>
                  </a:lnTo>
                  <a:lnTo>
                    <a:pt x="1572" y="786"/>
                  </a:lnTo>
                  <a:lnTo>
                    <a:pt x="1568" y="786"/>
                  </a:lnTo>
                  <a:lnTo>
                    <a:pt x="1564" y="782"/>
                  </a:lnTo>
                  <a:lnTo>
                    <a:pt x="1560" y="782"/>
                  </a:lnTo>
                  <a:lnTo>
                    <a:pt x="1558" y="782"/>
                  </a:lnTo>
                  <a:lnTo>
                    <a:pt x="1550" y="784"/>
                  </a:lnTo>
                  <a:lnTo>
                    <a:pt x="1548" y="784"/>
                  </a:lnTo>
                  <a:lnTo>
                    <a:pt x="1548" y="782"/>
                  </a:lnTo>
                  <a:lnTo>
                    <a:pt x="1554" y="778"/>
                  </a:lnTo>
                  <a:lnTo>
                    <a:pt x="1560" y="772"/>
                  </a:lnTo>
                  <a:lnTo>
                    <a:pt x="1564" y="768"/>
                  </a:lnTo>
                  <a:lnTo>
                    <a:pt x="1564" y="766"/>
                  </a:lnTo>
                  <a:lnTo>
                    <a:pt x="1562" y="766"/>
                  </a:lnTo>
                  <a:lnTo>
                    <a:pt x="1556" y="766"/>
                  </a:lnTo>
                  <a:lnTo>
                    <a:pt x="1554" y="766"/>
                  </a:lnTo>
                  <a:lnTo>
                    <a:pt x="1554" y="762"/>
                  </a:lnTo>
                  <a:lnTo>
                    <a:pt x="1558" y="758"/>
                  </a:lnTo>
                  <a:lnTo>
                    <a:pt x="1564" y="756"/>
                  </a:lnTo>
                  <a:lnTo>
                    <a:pt x="1572" y="752"/>
                  </a:lnTo>
                  <a:lnTo>
                    <a:pt x="1574" y="750"/>
                  </a:lnTo>
                  <a:lnTo>
                    <a:pt x="1574" y="748"/>
                  </a:lnTo>
                  <a:lnTo>
                    <a:pt x="1572" y="746"/>
                  </a:lnTo>
                  <a:lnTo>
                    <a:pt x="1570" y="746"/>
                  </a:lnTo>
                  <a:lnTo>
                    <a:pt x="1566" y="746"/>
                  </a:lnTo>
                  <a:lnTo>
                    <a:pt x="1562" y="746"/>
                  </a:lnTo>
                  <a:lnTo>
                    <a:pt x="1560" y="746"/>
                  </a:lnTo>
                  <a:lnTo>
                    <a:pt x="1560" y="742"/>
                  </a:lnTo>
                  <a:lnTo>
                    <a:pt x="1560" y="740"/>
                  </a:lnTo>
                  <a:lnTo>
                    <a:pt x="1558" y="740"/>
                  </a:lnTo>
                  <a:lnTo>
                    <a:pt x="1554" y="740"/>
                  </a:lnTo>
                  <a:lnTo>
                    <a:pt x="1548" y="742"/>
                  </a:lnTo>
                  <a:lnTo>
                    <a:pt x="1544" y="742"/>
                  </a:lnTo>
                  <a:lnTo>
                    <a:pt x="1540" y="740"/>
                  </a:lnTo>
                  <a:lnTo>
                    <a:pt x="1538" y="738"/>
                  </a:lnTo>
                  <a:lnTo>
                    <a:pt x="1536" y="738"/>
                  </a:lnTo>
                  <a:lnTo>
                    <a:pt x="1534" y="740"/>
                  </a:lnTo>
                  <a:lnTo>
                    <a:pt x="1532" y="744"/>
                  </a:lnTo>
                  <a:lnTo>
                    <a:pt x="1530" y="744"/>
                  </a:lnTo>
                  <a:lnTo>
                    <a:pt x="1528" y="744"/>
                  </a:lnTo>
                  <a:lnTo>
                    <a:pt x="1524" y="742"/>
                  </a:lnTo>
                  <a:lnTo>
                    <a:pt x="1522" y="744"/>
                  </a:lnTo>
                  <a:lnTo>
                    <a:pt x="1518" y="746"/>
                  </a:lnTo>
                  <a:lnTo>
                    <a:pt x="1518" y="750"/>
                  </a:lnTo>
                  <a:lnTo>
                    <a:pt x="1518" y="752"/>
                  </a:lnTo>
                  <a:lnTo>
                    <a:pt x="1520" y="752"/>
                  </a:lnTo>
                  <a:lnTo>
                    <a:pt x="1524" y="754"/>
                  </a:lnTo>
                  <a:lnTo>
                    <a:pt x="1530" y="754"/>
                  </a:lnTo>
                  <a:lnTo>
                    <a:pt x="1528" y="756"/>
                  </a:lnTo>
                  <a:lnTo>
                    <a:pt x="1522" y="760"/>
                  </a:lnTo>
                  <a:lnTo>
                    <a:pt x="1522" y="762"/>
                  </a:lnTo>
                  <a:lnTo>
                    <a:pt x="1520" y="764"/>
                  </a:lnTo>
                  <a:lnTo>
                    <a:pt x="1516" y="766"/>
                  </a:lnTo>
                  <a:lnTo>
                    <a:pt x="1516" y="768"/>
                  </a:lnTo>
                  <a:lnTo>
                    <a:pt x="1514" y="772"/>
                  </a:lnTo>
                  <a:lnTo>
                    <a:pt x="1512" y="772"/>
                  </a:lnTo>
                  <a:lnTo>
                    <a:pt x="1510" y="774"/>
                  </a:lnTo>
                  <a:lnTo>
                    <a:pt x="1510" y="780"/>
                  </a:lnTo>
                  <a:lnTo>
                    <a:pt x="1510" y="782"/>
                  </a:lnTo>
                  <a:lnTo>
                    <a:pt x="1510" y="784"/>
                  </a:lnTo>
                  <a:lnTo>
                    <a:pt x="1504" y="786"/>
                  </a:lnTo>
                  <a:lnTo>
                    <a:pt x="1496" y="790"/>
                  </a:lnTo>
                  <a:lnTo>
                    <a:pt x="1492" y="792"/>
                  </a:lnTo>
                  <a:lnTo>
                    <a:pt x="1490" y="790"/>
                  </a:lnTo>
                  <a:lnTo>
                    <a:pt x="1492" y="784"/>
                  </a:lnTo>
                  <a:lnTo>
                    <a:pt x="1494" y="776"/>
                  </a:lnTo>
                  <a:lnTo>
                    <a:pt x="1496" y="770"/>
                  </a:lnTo>
                  <a:lnTo>
                    <a:pt x="1496" y="766"/>
                  </a:lnTo>
                  <a:lnTo>
                    <a:pt x="1498" y="760"/>
                  </a:lnTo>
                  <a:lnTo>
                    <a:pt x="1500" y="754"/>
                  </a:lnTo>
                  <a:lnTo>
                    <a:pt x="1498" y="750"/>
                  </a:lnTo>
                  <a:lnTo>
                    <a:pt x="1494" y="750"/>
                  </a:lnTo>
                  <a:lnTo>
                    <a:pt x="1490" y="752"/>
                  </a:lnTo>
                  <a:lnTo>
                    <a:pt x="1480" y="762"/>
                  </a:lnTo>
                  <a:lnTo>
                    <a:pt x="1456" y="784"/>
                  </a:lnTo>
                  <a:lnTo>
                    <a:pt x="1450" y="790"/>
                  </a:lnTo>
                  <a:lnTo>
                    <a:pt x="1450" y="794"/>
                  </a:lnTo>
                  <a:lnTo>
                    <a:pt x="1450" y="798"/>
                  </a:lnTo>
                  <a:lnTo>
                    <a:pt x="1446" y="804"/>
                  </a:lnTo>
                  <a:lnTo>
                    <a:pt x="1440" y="810"/>
                  </a:lnTo>
                  <a:lnTo>
                    <a:pt x="1436" y="810"/>
                  </a:lnTo>
                  <a:lnTo>
                    <a:pt x="1434" y="810"/>
                  </a:lnTo>
                  <a:lnTo>
                    <a:pt x="1432" y="810"/>
                  </a:lnTo>
                  <a:lnTo>
                    <a:pt x="1428" y="812"/>
                  </a:lnTo>
                  <a:lnTo>
                    <a:pt x="1426" y="812"/>
                  </a:lnTo>
                  <a:lnTo>
                    <a:pt x="1428" y="808"/>
                  </a:lnTo>
                  <a:lnTo>
                    <a:pt x="1432" y="802"/>
                  </a:lnTo>
                  <a:lnTo>
                    <a:pt x="1436" y="798"/>
                  </a:lnTo>
                  <a:lnTo>
                    <a:pt x="1436" y="794"/>
                  </a:lnTo>
                  <a:lnTo>
                    <a:pt x="1436" y="792"/>
                  </a:lnTo>
                  <a:lnTo>
                    <a:pt x="1438" y="790"/>
                  </a:lnTo>
                  <a:lnTo>
                    <a:pt x="1442" y="784"/>
                  </a:lnTo>
                  <a:lnTo>
                    <a:pt x="1440" y="782"/>
                  </a:lnTo>
                  <a:lnTo>
                    <a:pt x="1440" y="778"/>
                  </a:lnTo>
                  <a:lnTo>
                    <a:pt x="1448" y="770"/>
                  </a:lnTo>
                  <a:lnTo>
                    <a:pt x="1466" y="756"/>
                  </a:lnTo>
                  <a:lnTo>
                    <a:pt x="1466" y="754"/>
                  </a:lnTo>
                  <a:lnTo>
                    <a:pt x="1458" y="754"/>
                  </a:lnTo>
                  <a:lnTo>
                    <a:pt x="1454" y="752"/>
                  </a:lnTo>
                  <a:lnTo>
                    <a:pt x="1450" y="752"/>
                  </a:lnTo>
                  <a:lnTo>
                    <a:pt x="1446" y="748"/>
                  </a:lnTo>
                  <a:lnTo>
                    <a:pt x="1446" y="746"/>
                  </a:lnTo>
                  <a:lnTo>
                    <a:pt x="1444" y="752"/>
                  </a:lnTo>
                  <a:lnTo>
                    <a:pt x="1442" y="758"/>
                  </a:lnTo>
                  <a:lnTo>
                    <a:pt x="1442" y="760"/>
                  </a:lnTo>
                  <a:lnTo>
                    <a:pt x="1440" y="758"/>
                  </a:lnTo>
                  <a:lnTo>
                    <a:pt x="1438" y="754"/>
                  </a:lnTo>
                  <a:lnTo>
                    <a:pt x="1434" y="750"/>
                  </a:lnTo>
                  <a:lnTo>
                    <a:pt x="1430" y="748"/>
                  </a:lnTo>
                  <a:lnTo>
                    <a:pt x="1426" y="750"/>
                  </a:lnTo>
                  <a:lnTo>
                    <a:pt x="1424" y="750"/>
                  </a:lnTo>
                  <a:lnTo>
                    <a:pt x="1420" y="748"/>
                  </a:lnTo>
                  <a:lnTo>
                    <a:pt x="1418" y="746"/>
                  </a:lnTo>
                  <a:lnTo>
                    <a:pt x="1414" y="746"/>
                  </a:lnTo>
                  <a:lnTo>
                    <a:pt x="1412" y="748"/>
                  </a:lnTo>
                  <a:lnTo>
                    <a:pt x="1414" y="752"/>
                  </a:lnTo>
                  <a:lnTo>
                    <a:pt x="1416" y="754"/>
                  </a:lnTo>
                  <a:lnTo>
                    <a:pt x="1416" y="758"/>
                  </a:lnTo>
                  <a:lnTo>
                    <a:pt x="1414" y="760"/>
                  </a:lnTo>
                  <a:lnTo>
                    <a:pt x="1408" y="758"/>
                  </a:lnTo>
                  <a:lnTo>
                    <a:pt x="1402" y="754"/>
                  </a:lnTo>
                  <a:lnTo>
                    <a:pt x="1400" y="756"/>
                  </a:lnTo>
                  <a:lnTo>
                    <a:pt x="1402" y="760"/>
                  </a:lnTo>
                  <a:lnTo>
                    <a:pt x="1410" y="764"/>
                  </a:lnTo>
                  <a:lnTo>
                    <a:pt x="1418" y="768"/>
                  </a:lnTo>
                  <a:lnTo>
                    <a:pt x="1422" y="770"/>
                  </a:lnTo>
                  <a:lnTo>
                    <a:pt x="1418" y="772"/>
                  </a:lnTo>
                  <a:lnTo>
                    <a:pt x="1410" y="770"/>
                  </a:lnTo>
                  <a:lnTo>
                    <a:pt x="1404" y="768"/>
                  </a:lnTo>
                  <a:lnTo>
                    <a:pt x="1402" y="768"/>
                  </a:lnTo>
                  <a:lnTo>
                    <a:pt x="1402" y="770"/>
                  </a:lnTo>
                  <a:lnTo>
                    <a:pt x="1400" y="774"/>
                  </a:lnTo>
                  <a:lnTo>
                    <a:pt x="1396" y="778"/>
                  </a:lnTo>
                  <a:lnTo>
                    <a:pt x="1388" y="782"/>
                  </a:lnTo>
                  <a:lnTo>
                    <a:pt x="1376" y="790"/>
                  </a:lnTo>
                  <a:lnTo>
                    <a:pt x="1372" y="792"/>
                  </a:lnTo>
                  <a:lnTo>
                    <a:pt x="1372" y="794"/>
                  </a:lnTo>
                  <a:lnTo>
                    <a:pt x="1366" y="798"/>
                  </a:lnTo>
                  <a:lnTo>
                    <a:pt x="1362" y="800"/>
                  </a:lnTo>
                  <a:lnTo>
                    <a:pt x="1360" y="802"/>
                  </a:lnTo>
                  <a:lnTo>
                    <a:pt x="1360" y="804"/>
                  </a:lnTo>
                  <a:lnTo>
                    <a:pt x="1362" y="808"/>
                  </a:lnTo>
                  <a:lnTo>
                    <a:pt x="1360" y="810"/>
                  </a:lnTo>
                  <a:lnTo>
                    <a:pt x="1358" y="810"/>
                  </a:lnTo>
                  <a:lnTo>
                    <a:pt x="1358" y="812"/>
                  </a:lnTo>
                  <a:lnTo>
                    <a:pt x="1362" y="816"/>
                  </a:lnTo>
                  <a:lnTo>
                    <a:pt x="1368" y="818"/>
                  </a:lnTo>
                  <a:lnTo>
                    <a:pt x="1370" y="818"/>
                  </a:lnTo>
                  <a:lnTo>
                    <a:pt x="1368" y="818"/>
                  </a:lnTo>
                  <a:lnTo>
                    <a:pt x="1362" y="818"/>
                  </a:lnTo>
                  <a:lnTo>
                    <a:pt x="1356" y="818"/>
                  </a:lnTo>
                  <a:lnTo>
                    <a:pt x="1350" y="816"/>
                  </a:lnTo>
                  <a:lnTo>
                    <a:pt x="1350" y="814"/>
                  </a:lnTo>
                  <a:lnTo>
                    <a:pt x="1350" y="810"/>
                  </a:lnTo>
                  <a:lnTo>
                    <a:pt x="1350" y="806"/>
                  </a:lnTo>
                  <a:lnTo>
                    <a:pt x="1350" y="804"/>
                  </a:lnTo>
                  <a:lnTo>
                    <a:pt x="1342" y="802"/>
                  </a:lnTo>
                  <a:lnTo>
                    <a:pt x="1334" y="800"/>
                  </a:lnTo>
                  <a:lnTo>
                    <a:pt x="1326" y="800"/>
                  </a:lnTo>
                  <a:lnTo>
                    <a:pt x="1324" y="798"/>
                  </a:lnTo>
                  <a:lnTo>
                    <a:pt x="1322" y="798"/>
                  </a:lnTo>
                  <a:lnTo>
                    <a:pt x="1320" y="796"/>
                  </a:lnTo>
                  <a:lnTo>
                    <a:pt x="1318" y="798"/>
                  </a:lnTo>
                  <a:lnTo>
                    <a:pt x="1312" y="796"/>
                  </a:lnTo>
                  <a:lnTo>
                    <a:pt x="1308" y="794"/>
                  </a:lnTo>
                  <a:lnTo>
                    <a:pt x="1306" y="794"/>
                  </a:lnTo>
                  <a:lnTo>
                    <a:pt x="1306" y="796"/>
                  </a:lnTo>
                  <a:lnTo>
                    <a:pt x="1304" y="802"/>
                  </a:lnTo>
                  <a:lnTo>
                    <a:pt x="1302" y="808"/>
                  </a:lnTo>
                  <a:lnTo>
                    <a:pt x="1300" y="802"/>
                  </a:lnTo>
                  <a:lnTo>
                    <a:pt x="1298" y="800"/>
                  </a:lnTo>
                  <a:lnTo>
                    <a:pt x="1294" y="796"/>
                  </a:lnTo>
                  <a:lnTo>
                    <a:pt x="1290" y="796"/>
                  </a:lnTo>
                  <a:lnTo>
                    <a:pt x="1284" y="798"/>
                  </a:lnTo>
                  <a:lnTo>
                    <a:pt x="1278" y="802"/>
                  </a:lnTo>
                  <a:lnTo>
                    <a:pt x="1280" y="804"/>
                  </a:lnTo>
                  <a:lnTo>
                    <a:pt x="1286" y="806"/>
                  </a:lnTo>
                  <a:lnTo>
                    <a:pt x="1288" y="808"/>
                  </a:lnTo>
                  <a:lnTo>
                    <a:pt x="1290" y="810"/>
                  </a:lnTo>
                  <a:lnTo>
                    <a:pt x="1294" y="812"/>
                  </a:lnTo>
                  <a:lnTo>
                    <a:pt x="1298" y="812"/>
                  </a:lnTo>
                  <a:lnTo>
                    <a:pt x="1302" y="814"/>
                  </a:lnTo>
                  <a:lnTo>
                    <a:pt x="1304" y="816"/>
                  </a:lnTo>
                  <a:lnTo>
                    <a:pt x="1308" y="816"/>
                  </a:lnTo>
                  <a:lnTo>
                    <a:pt x="1310" y="818"/>
                  </a:lnTo>
                  <a:lnTo>
                    <a:pt x="1308" y="820"/>
                  </a:lnTo>
                  <a:lnTo>
                    <a:pt x="1306" y="822"/>
                  </a:lnTo>
                  <a:lnTo>
                    <a:pt x="1306" y="824"/>
                  </a:lnTo>
                  <a:lnTo>
                    <a:pt x="1312" y="832"/>
                  </a:lnTo>
                  <a:lnTo>
                    <a:pt x="1314" y="836"/>
                  </a:lnTo>
                  <a:lnTo>
                    <a:pt x="1312" y="836"/>
                  </a:lnTo>
                  <a:lnTo>
                    <a:pt x="1296" y="824"/>
                  </a:lnTo>
                  <a:lnTo>
                    <a:pt x="1286" y="818"/>
                  </a:lnTo>
                  <a:lnTo>
                    <a:pt x="1280" y="816"/>
                  </a:lnTo>
                  <a:lnTo>
                    <a:pt x="1278" y="818"/>
                  </a:lnTo>
                  <a:lnTo>
                    <a:pt x="1278" y="822"/>
                  </a:lnTo>
                  <a:lnTo>
                    <a:pt x="1280" y="822"/>
                  </a:lnTo>
                  <a:lnTo>
                    <a:pt x="1280" y="824"/>
                  </a:lnTo>
                  <a:lnTo>
                    <a:pt x="1276" y="826"/>
                  </a:lnTo>
                  <a:lnTo>
                    <a:pt x="1274" y="826"/>
                  </a:lnTo>
                  <a:lnTo>
                    <a:pt x="1272" y="826"/>
                  </a:lnTo>
                  <a:lnTo>
                    <a:pt x="1272" y="824"/>
                  </a:lnTo>
                  <a:lnTo>
                    <a:pt x="1274" y="822"/>
                  </a:lnTo>
                  <a:lnTo>
                    <a:pt x="1272" y="822"/>
                  </a:lnTo>
                  <a:lnTo>
                    <a:pt x="1266" y="824"/>
                  </a:lnTo>
                  <a:lnTo>
                    <a:pt x="1252" y="834"/>
                  </a:lnTo>
                  <a:lnTo>
                    <a:pt x="1252" y="836"/>
                  </a:lnTo>
                  <a:lnTo>
                    <a:pt x="1250" y="838"/>
                  </a:lnTo>
                  <a:lnTo>
                    <a:pt x="1248" y="846"/>
                  </a:lnTo>
                  <a:lnTo>
                    <a:pt x="1246" y="850"/>
                  </a:lnTo>
                  <a:lnTo>
                    <a:pt x="1244" y="856"/>
                  </a:lnTo>
                  <a:lnTo>
                    <a:pt x="1238" y="862"/>
                  </a:lnTo>
                  <a:lnTo>
                    <a:pt x="1228" y="868"/>
                  </a:lnTo>
                  <a:lnTo>
                    <a:pt x="1238" y="856"/>
                  </a:lnTo>
                  <a:lnTo>
                    <a:pt x="1242" y="844"/>
                  </a:lnTo>
                  <a:lnTo>
                    <a:pt x="1244" y="832"/>
                  </a:lnTo>
                  <a:lnTo>
                    <a:pt x="1244" y="824"/>
                  </a:lnTo>
                  <a:lnTo>
                    <a:pt x="1242" y="820"/>
                  </a:lnTo>
                  <a:lnTo>
                    <a:pt x="1240" y="822"/>
                  </a:lnTo>
                  <a:lnTo>
                    <a:pt x="1238" y="824"/>
                  </a:lnTo>
                  <a:lnTo>
                    <a:pt x="1236" y="826"/>
                  </a:lnTo>
                  <a:lnTo>
                    <a:pt x="1236" y="824"/>
                  </a:lnTo>
                  <a:lnTo>
                    <a:pt x="1232" y="822"/>
                  </a:lnTo>
                  <a:lnTo>
                    <a:pt x="1230" y="822"/>
                  </a:lnTo>
                  <a:lnTo>
                    <a:pt x="1224" y="834"/>
                  </a:lnTo>
                  <a:lnTo>
                    <a:pt x="1222" y="840"/>
                  </a:lnTo>
                  <a:lnTo>
                    <a:pt x="1222" y="842"/>
                  </a:lnTo>
                  <a:lnTo>
                    <a:pt x="1222" y="844"/>
                  </a:lnTo>
                  <a:lnTo>
                    <a:pt x="1220" y="846"/>
                  </a:lnTo>
                  <a:lnTo>
                    <a:pt x="1216" y="848"/>
                  </a:lnTo>
                  <a:lnTo>
                    <a:pt x="1214" y="848"/>
                  </a:lnTo>
                  <a:lnTo>
                    <a:pt x="1214" y="846"/>
                  </a:lnTo>
                  <a:lnTo>
                    <a:pt x="1216" y="840"/>
                  </a:lnTo>
                  <a:lnTo>
                    <a:pt x="1218" y="836"/>
                  </a:lnTo>
                  <a:lnTo>
                    <a:pt x="1216" y="832"/>
                  </a:lnTo>
                  <a:lnTo>
                    <a:pt x="1214" y="830"/>
                  </a:lnTo>
                  <a:lnTo>
                    <a:pt x="1212" y="830"/>
                  </a:lnTo>
                  <a:lnTo>
                    <a:pt x="1204" y="832"/>
                  </a:lnTo>
                  <a:lnTo>
                    <a:pt x="1198" y="836"/>
                  </a:lnTo>
                  <a:lnTo>
                    <a:pt x="1186" y="844"/>
                  </a:lnTo>
                  <a:lnTo>
                    <a:pt x="1184" y="846"/>
                  </a:lnTo>
                  <a:lnTo>
                    <a:pt x="1188" y="848"/>
                  </a:lnTo>
                  <a:lnTo>
                    <a:pt x="1188" y="850"/>
                  </a:lnTo>
                  <a:lnTo>
                    <a:pt x="1188" y="854"/>
                  </a:lnTo>
                  <a:lnTo>
                    <a:pt x="1188" y="856"/>
                  </a:lnTo>
                  <a:lnTo>
                    <a:pt x="1190" y="858"/>
                  </a:lnTo>
                  <a:lnTo>
                    <a:pt x="1196" y="860"/>
                  </a:lnTo>
                  <a:lnTo>
                    <a:pt x="1200" y="862"/>
                  </a:lnTo>
                  <a:lnTo>
                    <a:pt x="1204" y="864"/>
                  </a:lnTo>
                  <a:lnTo>
                    <a:pt x="1208" y="868"/>
                  </a:lnTo>
                  <a:lnTo>
                    <a:pt x="1210" y="876"/>
                  </a:lnTo>
                  <a:lnTo>
                    <a:pt x="1200" y="872"/>
                  </a:lnTo>
                  <a:lnTo>
                    <a:pt x="1198" y="870"/>
                  </a:lnTo>
                  <a:lnTo>
                    <a:pt x="1200" y="868"/>
                  </a:lnTo>
                  <a:lnTo>
                    <a:pt x="1202" y="868"/>
                  </a:lnTo>
                  <a:lnTo>
                    <a:pt x="1196" y="864"/>
                  </a:lnTo>
                  <a:lnTo>
                    <a:pt x="1190" y="862"/>
                  </a:lnTo>
                  <a:lnTo>
                    <a:pt x="1186" y="860"/>
                  </a:lnTo>
                  <a:lnTo>
                    <a:pt x="1182" y="854"/>
                  </a:lnTo>
                  <a:lnTo>
                    <a:pt x="1180" y="852"/>
                  </a:lnTo>
                  <a:lnTo>
                    <a:pt x="1174" y="852"/>
                  </a:lnTo>
                  <a:lnTo>
                    <a:pt x="1166" y="854"/>
                  </a:lnTo>
                  <a:lnTo>
                    <a:pt x="1166" y="856"/>
                  </a:lnTo>
                  <a:lnTo>
                    <a:pt x="1174" y="862"/>
                  </a:lnTo>
                  <a:lnTo>
                    <a:pt x="1178" y="866"/>
                  </a:lnTo>
                  <a:lnTo>
                    <a:pt x="1176" y="868"/>
                  </a:lnTo>
                  <a:lnTo>
                    <a:pt x="1172" y="868"/>
                  </a:lnTo>
                  <a:lnTo>
                    <a:pt x="1168" y="862"/>
                  </a:lnTo>
                  <a:lnTo>
                    <a:pt x="1158" y="854"/>
                  </a:lnTo>
                  <a:lnTo>
                    <a:pt x="1154" y="854"/>
                  </a:lnTo>
                  <a:lnTo>
                    <a:pt x="1154" y="858"/>
                  </a:lnTo>
                  <a:lnTo>
                    <a:pt x="1154" y="860"/>
                  </a:lnTo>
                  <a:lnTo>
                    <a:pt x="1154" y="862"/>
                  </a:lnTo>
                  <a:lnTo>
                    <a:pt x="1152" y="864"/>
                  </a:lnTo>
                  <a:lnTo>
                    <a:pt x="1150" y="868"/>
                  </a:lnTo>
                  <a:lnTo>
                    <a:pt x="1150" y="872"/>
                  </a:lnTo>
                  <a:lnTo>
                    <a:pt x="1152" y="876"/>
                  </a:lnTo>
                  <a:lnTo>
                    <a:pt x="1152" y="878"/>
                  </a:lnTo>
                  <a:lnTo>
                    <a:pt x="1146" y="880"/>
                  </a:lnTo>
                  <a:lnTo>
                    <a:pt x="1138" y="884"/>
                  </a:lnTo>
                  <a:lnTo>
                    <a:pt x="1134" y="886"/>
                  </a:lnTo>
                  <a:lnTo>
                    <a:pt x="1130" y="888"/>
                  </a:lnTo>
                  <a:lnTo>
                    <a:pt x="1128" y="892"/>
                  </a:lnTo>
                  <a:lnTo>
                    <a:pt x="1128" y="894"/>
                  </a:lnTo>
                  <a:lnTo>
                    <a:pt x="1134" y="896"/>
                  </a:lnTo>
                  <a:lnTo>
                    <a:pt x="1138" y="898"/>
                  </a:lnTo>
                  <a:lnTo>
                    <a:pt x="1132" y="900"/>
                  </a:lnTo>
                  <a:lnTo>
                    <a:pt x="1122" y="902"/>
                  </a:lnTo>
                  <a:lnTo>
                    <a:pt x="1120" y="906"/>
                  </a:lnTo>
                  <a:lnTo>
                    <a:pt x="1118" y="908"/>
                  </a:lnTo>
                  <a:lnTo>
                    <a:pt x="1114" y="912"/>
                  </a:lnTo>
                  <a:lnTo>
                    <a:pt x="1108" y="912"/>
                  </a:lnTo>
                  <a:lnTo>
                    <a:pt x="1102" y="912"/>
                  </a:lnTo>
                  <a:lnTo>
                    <a:pt x="1096" y="916"/>
                  </a:lnTo>
                  <a:lnTo>
                    <a:pt x="1090" y="924"/>
                  </a:lnTo>
                  <a:lnTo>
                    <a:pt x="1088" y="928"/>
                  </a:lnTo>
                  <a:lnTo>
                    <a:pt x="1088" y="930"/>
                  </a:lnTo>
                  <a:lnTo>
                    <a:pt x="1092" y="930"/>
                  </a:lnTo>
                  <a:lnTo>
                    <a:pt x="1096" y="928"/>
                  </a:lnTo>
                  <a:lnTo>
                    <a:pt x="1106" y="926"/>
                  </a:lnTo>
                  <a:lnTo>
                    <a:pt x="1108" y="926"/>
                  </a:lnTo>
                  <a:lnTo>
                    <a:pt x="1108" y="930"/>
                  </a:lnTo>
                  <a:lnTo>
                    <a:pt x="1112" y="930"/>
                  </a:lnTo>
                  <a:lnTo>
                    <a:pt x="1124" y="924"/>
                  </a:lnTo>
                  <a:lnTo>
                    <a:pt x="1128" y="924"/>
                  </a:lnTo>
                  <a:lnTo>
                    <a:pt x="1130" y="924"/>
                  </a:lnTo>
                  <a:lnTo>
                    <a:pt x="1128" y="928"/>
                  </a:lnTo>
                  <a:lnTo>
                    <a:pt x="1120" y="932"/>
                  </a:lnTo>
                  <a:lnTo>
                    <a:pt x="1110" y="936"/>
                  </a:lnTo>
                  <a:lnTo>
                    <a:pt x="1102" y="936"/>
                  </a:lnTo>
                  <a:lnTo>
                    <a:pt x="1100" y="936"/>
                  </a:lnTo>
                  <a:lnTo>
                    <a:pt x="1096" y="934"/>
                  </a:lnTo>
                  <a:lnTo>
                    <a:pt x="1088" y="934"/>
                  </a:lnTo>
                  <a:lnTo>
                    <a:pt x="1078" y="936"/>
                  </a:lnTo>
                  <a:lnTo>
                    <a:pt x="1072" y="938"/>
                  </a:lnTo>
                  <a:lnTo>
                    <a:pt x="1070" y="940"/>
                  </a:lnTo>
                  <a:lnTo>
                    <a:pt x="1074" y="942"/>
                  </a:lnTo>
                  <a:lnTo>
                    <a:pt x="1076" y="944"/>
                  </a:lnTo>
                  <a:lnTo>
                    <a:pt x="1076" y="946"/>
                  </a:lnTo>
                  <a:lnTo>
                    <a:pt x="1080" y="948"/>
                  </a:lnTo>
                  <a:lnTo>
                    <a:pt x="1086" y="948"/>
                  </a:lnTo>
                  <a:lnTo>
                    <a:pt x="1084" y="952"/>
                  </a:lnTo>
                  <a:lnTo>
                    <a:pt x="1080" y="958"/>
                  </a:lnTo>
                  <a:lnTo>
                    <a:pt x="1078" y="960"/>
                  </a:lnTo>
                  <a:lnTo>
                    <a:pt x="1076" y="964"/>
                  </a:lnTo>
                  <a:lnTo>
                    <a:pt x="1076" y="968"/>
                  </a:lnTo>
                  <a:lnTo>
                    <a:pt x="1074" y="966"/>
                  </a:lnTo>
                  <a:lnTo>
                    <a:pt x="1070" y="960"/>
                  </a:lnTo>
                  <a:lnTo>
                    <a:pt x="1070" y="954"/>
                  </a:lnTo>
                  <a:lnTo>
                    <a:pt x="1070" y="948"/>
                  </a:lnTo>
                  <a:lnTo>
                    <a:pt x="1068" y="944"/>
                  </a:lnTo>
                  <a:lnTo>
                    <a:pt x="1066" y="944"/>
                  </a:lnTo>
                  <a:lnTo>
                    <a:pt x="1064" y="948"/>
                  </a:lnTo>
                  <a:lnTo>
                    <a:pt x="1060" y="954"/>
                  </a:lnTo>
                  <a:lnTo>
                    <a:pt x="1058" y="954"/>
                  </a:lnTo>
                  <a:lnTo>
                    <a:pt x="1056" y="954"/>
                  </a:lnTo>
                  <a:lnTo>
                    <a:pt x="1056" y="952"/>
                  </a:lnTo>
                  <a:lnTo>
                    <a:pt x="1052" y="950"/>
                  </a:lnTo>
                  <a:lnTo>
                    <a:pt x="1046" y="952"/>
                  </a:lnTo>
                  <a:lnTo>
                    <a:pt x="1042" y="956"/>
                  </a:lnTo>
                  <a:lnTo>
                    <a:pt x="1040" y="956"/>
                  </a:lnTo>
                  <a:lnTo>
                    <a:pt x="1040" y="958"/>
                  </a:lnTo>
                  <a:lnTo>
                    <a:pt x="1042" y="960"/>
                  </a:lnTo>
                  <a:lnTo>
                    <a:pt x="1044" y="960"/>
                  </a:lnTo>
                  <a:lnTo>
                    <a:pt x="1048" y="958"/>
                  </a:lnTo>
                  <a:lnTo>
                    <a:pt x="1054" y="958"/>
                  </a:lnTo>
                  <a:lnTo>
                    <a:pt x="1062" y="960"/>
                  </a:lnTo>
                  <a:lnTo>
                    <a:pt x="1064" y="962"/>
                  </a:lnTo>
                  <a:lnTo>
                    <a:pt x="1064" y="964"/>
                  </a:lnTo>
                  <a:lnTo>
                    <a:pt x="1060" y="966"/>
                  </a:lnTo>
                  <a:lnTo>
                    <a:pt x="1050" y="966"/>
                  </a:lnTo>
                  <a:lnTo>
                    <a:pt x="1032" y="970"/>
                  </a:lnTo>
                  <a:lnTo>
                    <a:pt x="1020" y="974"/>
                  </a:lnTo>
                  <a:lnTo>
                    <a:pt x="1018" y="976"/>
                  </a:lnTo>
                  <a:lnTo>
                    <a:pt x="1020" y="978"/>
                  </a:lnTo>
                  <a:lnTo>
                    <a:pt x="1022" y="980"/>
                  </a:lnTo>
                  <a:lnTo>
                    <a:pt x="1018" y="984"/>
                  </a:lnTo>
                  <a:lnTo>
                    <a:pt x="1016" y="986"/>
                  </a:lnTo>
                  <a:lnTo>
                    <a:pt x="1020" y="988"/>
                  </a:lnTo>
                  <a:lnTo>
                    <a:pt x="1026" y="988"/>
                  </a:lnTo>
                  <a:lnTo>
                    <a:pt x="1030" y="986"/>
                  </a:lnTo>
                  <a:lnTo>
                    <a:pt x="1036" y="980"/>
                  </a:lnTo>
                  <a:lnTo>
                    <a:pt x="1042" y="976"/>
                  </a:lnTo>
                  <a:lnTo>
                    <a:pt x="1046" y="976"/>
                  </a:lnTo>
                  <a:lnTo>
                    <a:pt x="1052" y="976"/>
                  </a:lnTo>
                  <a:lnTo>
                    <a:pt x="1060" y="980"/>
                  </a:lnTo>
                  <a:lnTo>
                    <a:pt x="1058" y="980"/>
                  </a:lnTo>
                  <a:lnTo>
                    <a:pt x="1050" y="980"/>
                  </a:lnTo>
                  <a:lnTo>
                    <a:pt x="1040" y="982"/>
                  </a:lnTo>
                  <a:lnTo>
                    <a:pt x="1034" y="986"/>
                  </a:lnTo>
                  <a:lnTo>
                    <a:pt x="1034" y="988"/>
                  </a:lnTo>
                  <a:lnTo>
                    <a:pt x="1036" y="990"/>
                  </a:lnTo>
                  <a:lnTo>
                    <a:pt x="1034" y="990"/>
                  </a:lnTo>
                  <a:lnTo>
                    <a:pt x="1026" y="992"/>
                  </a:lnTo>
                  <a:lnTo>
                    <a:pt x="1016" y="996"/>
                  </a:lnTo>
                  <a:lnTo>
                    <a:pt x="1016" y="998"/>
                  </a:lnTo>
                  <a:lnTo>
                    <a:pt x="1020" y="1002"/>
                  </a:lnTo>
                  <a:lnTo>
                    <a:pt x="1022" y="1002"/>
                  </a:lnTo>
                  <a:lnTo>
                    <a:pt x="1022" y="1004"/>
                  </a:lnTo>
                  <a:lnTo>
                    <a:pt x="1020" y="1006"/>
                  </a:lnTo>
                  <a:lnTo>
                    <a:pt x="1016" y="1004"/>
                  </a:lnTo>
                  <a:lnTo>
                    <a:pt x="1014" y="1002"/>
                  </a:lnTo>
                  <a:lnTo>
                    <a:pt x="1010" y="1004"/>
                  </a:lnTo>
                  <a:lnTo>
                    <a:pt x="1004" y="1012"/>
                  </a:lnTo>
                  <a:lnTo>
                    <a:pt x="1008" y="1014"/>
                  </a:lnTo>
                  <a:lnTo>
                    <a:pt x="1012" y="1014"/>
                  </a:lnTo>
                  <a:lnTo>
                    <a:pt x="1016" y="1012"/>
                  </a:lnTo>
                  <a:lnTo>
                    <a:pt x="1024" y="1012"/>
                  </a:lnTo>
                  <a:lnTo>
                    <a:pt x="1036" y="1012"/>
                  </a:lnTo>
                  <a:lnTo>
                    <a:pt x="1050" y="1016"/>
                  </a:lnTo>
                  <a:lnTo>
                    <a:pt x="1048" y="1016"/>
                  </a:lnTo>
                  <a:lnTo>
                    <a:pt x="1046" y="1018"/>
                  </a:lnTo>
                  <a:lnTo>
                    <a:pt x="1046" y="1022"/>
                  </a:lnTo>
                  <a:lnTo>
                    <a:pt x="1046" y="1024"/>
                  </a:lnTo>
                  <a:lnTo>
                    <a:pt x="1044" y="1022"/>
                  </a:lnTo>
                  <a:lnTo>
                    <a:pt x="1038" y="1018"/>
                  </a:lnTo>
                  <a:lnTo>
                    <a:pt x="1034" y="1016"/>
                  </a:lnTo>
                  <a:lnTo>
                    <a:pt x="1028" y="1016"/>
                  </a:lnTo>
                  <a:lnTo>
                    <a:pt x="1020" y="1016"/>
                  </a:lnTo>
                  <a:lnTo>
                    <a:pt x="1014" y="1018"/>
                  </a:lnTo>
                  <a:lnTo>
                    <a:pt x="1008" y="1020"/>
                  </a:lnTo>
                  <a:lnTo>
                    <a:pt x="1002" y="1020"/>
                  </a:lnTo>
                  <a:lnTo>
                    <a:pt x="998" y="1020"/>
                  </a:lnTo>
                  <a:lnTo>
                    <a:pt x="996" y="1020"/>
                  </a:lnTo>
                  <a:lnTo>
                    <a:pt x="994" y="1022"/>
                  </a:lnTo>
                  <a:lnTo>
                    <a:pt x="990" y="1022"/>
                  </a:lnTo>
                  <a:lnTo>
                    <a:pt x="988" y="1024"/>
                  </a:lnTo>
                  <a:lnTo>
                    <a:pt x="988" y="1026"/>
                  </a:lnTo>
                  <a:lnTo>
                    <a:pt x="988" y="1028"/>
                  </a:lnTo>
                  <a:lnTo>
                    <a:pt x="988" y="1030"/>
                  </a:lnTo>
                  <a:lnTo>
                    <a:pt x="986" y="1032"/>
                  </a:lnTo>
                  <a:lnTo>
                    <a:pt x="982" y="1034"/>
                  </a:lnTo>
                  <a:lnTo>
                    <a:pt x="976" y="1034"/>
                  </a:lnTo>
                  <a:lnTo>
                    <a:pt x="968" y="1036"/>
                  </a:lnTo>
                  <a:lnTo>
                    <a:pt x="970" y="1038"/>
                  </a:lnTo>
                  <a:lnTo>
                    <a:pt x="974" y="1042"/>
                  </a:lnTo>
                  <a:lnTo>
                    <a:pt x="974" y="1044"/>
                  </a:lnTo>
                  <a:lnTo>
                    <a:pt x="972" y="1046"/>
                  </a:lnTo>
                  <a:lnTo>
                    <a:pt x="966" y="1050"/>
                  </a:lnTo>
                  <a:lnTo>
                    <a:pt x="964" y="1050"/>
                  </a:lnTo>
                  <a:lnTo>
                    <a:pt x="962" y="1050"/>
                  </a:lnTo>
                  <a:lnTo>
                    <a:pt x="956" y="1052"/>
                  </a:lnTo>
                  <a:lnTo>
                    <a:pt x="954" y="1056"/>
                  </a:lnTo>
                  <a:lnTo>
                    <a:pt x="956" y="1058"/>
                  </a:lnTo>
                  <a:lnTo>
                    <a:pt x="958" y="1058"/>
                  </a:lnTo>
                  <a:lnTo>
                    <a:pt x="958" y="1060"/>
                  </a:lnTo>
                  <a:lnTo>
                    <a:pt x="954" y="1062"/>
                  </a:lnTo>
                  <a:lnTo>
                    <a:pt x="954" y="1064"/>
                  </a:lnTo>
                  <a:lnTo>
                    <a:pt x="956" y="1066"/>
                  </a:lnTo>
                  <a:lnTo>
                    <a:pt x="954" y="1064"/>
                  </a:lnTo>
                  <a:lnTo>
                    <a:pt x="950" y="1064"/>
                  </a:lnTo>
                  <a:lnTo>
                    <a:pt x="946" y="1064"/>
                  </a:lnTo>
                  <a:lnTo>
                    <a:pt x="946" y="1066"/>
                  </a:lnTo>
                  <a:lnTo>
                    <a:pt x="948" y="1068"/>
                  </a:lnTo>
                  <a:lnTo>
                    <a:pt x="950" y="1070"/>
                  </a:lnTo>
                  <a:lnTo>
                    <a:pt x="950" y="1072"/>
                  </a:lnTo>
                  <a:lnTo>
                    <a:pt x="948" y="1076"/>
                  </a:lnTo>
                  <a:lnTo>
                    <a:pt x="948" y="1080"/>
                  </a:lnTo>
                  <a:lnTo>
                    <a:pt x="954" y="1080"/>
                  </a:lnTo>
                  <a:lnTo>
                    <a:pt x="958" y="1080"/>
                  </a:lnTo>
                  <a:lnTo>
                    <a:pt x="954" y="1082"/>
                  </a:lnTo>
                  <a:lnTo>
                    <a:pt x="948" y="1084"/>
                  </a:lnTo>
                  <a:lnTo>
                    <a:pt x="946" y="1086"/>
                  </a:lnTo>
                  <a:lnTo>
                    <a:pt x="954" y="1086"/>
                  </a:lnTo>
                  <a:lnTo>
                    <a:pt x="964" y="1084"/>
                  </a:lnTo>
                  <a:lnTo>
                    <a:pt x="988" y="1078"/>
                  </a:lnTo>
                  <a:lnTo>
                    <a:pt x="994" y="1078"/>
                  </a:lnTo>
                  <a:lnTo>
                    <a:pt x="990" y="1080"/>
                  </a:lnTo>
                  <a:lnTo>
                    <a:pt x="982" y="1084"/>
                  </a:lnTo>
                  <a:lnTo>
                    <a:pt x="972" y="1086"/>
                  </a:lnTo>
                  <a:lnTo>
                    <a:pt x="954" y="1090"/>
                  </a:lnTo>
                  <a:lnTo>
                    <a:pt x="946" y="1092"/>
                  </a:lnTo>
                  <a:lnTo>
                    <a:pt x="936" y="1094"/>
                  </a:lnTo>
                  <a:lnTo>
                    <a:pt x="932" y="1096"/>
                  </a:lnTo>
                  <a:lnTo>
                    <a:pt x="936" y="1096"/>
                  </a:lnTo>
                  <a:lnTo>
                    <a:pt x="942" y="1098"/>
                  </a:lnTo>
                  <a:lnTo>
                    <a:pt x="944" y="1098"/>
                  </a:lnTo>
                  <a:lnTo>
                    <a:pt x="946" y="1100"/>
                  </a:lnTo>
                  <a:lnTo>
                    <a:pt x="944" y="1104"/>
                  </a:lnTo>
                  <a:lnTo>
                    <a:pt x="940" y="1106"/>
                  </a:lnTo>
                  <a:lnTo>
                    <a:pt x="934" y="1108"/>
                  </a:lnTo>
                  <a:lnTo>
                    <a:pt x="932" y="1114"/>
                  </a:lnTo>
                  <a:lnTo>
                    <a:pt x="930" y="1118"/>
                  </a:lnTo>
                  <a:lnTo>
                    <a:pt x="928" y="1120"/>
                  </a:lnTo>
                  <a:lnTo>
                    <a:pt x="924" y="1122"/>
                  </a:lnTo>
                  <a:lnTo>
                    <a:pt x="920" y="1122"/>
                  </a:lnTo>
                  <a:lnTo>
                    <a:pt x="920" y="1128"/>
                  </a:lnTo>
                  <a:lnTo>
                    <a:pt x="922" y="1132"/>
                  </a:lnTo>
                  <a:lnTo>
                    <a:pt x="924" y="1134"/>
                  </a:lnTo>
                  <a:lnTo>
                    <a:pt x="926" y="1134"/>
                  </a:lnTo>
                  <a:lnTo>
                    <a:pt x="928" y="1138"/>
                  </a:lnTo>
                  <a:lnTo>
                    <a:pt x="928" y="1140"/>
                  </a:lnTo>
                  <a:lnTo>
                    <a:pt x="928" y="1142"/>
                  </a:lnTo>
                  <a:lnTo>
                    <a:pt x="922" y="1146"/>
                  </a:lnTo>
                  <a:lnTo>
                    <a:pt x="918" y="1150"/>
                  </a:lnTo>
                  <a:lnTo>
                    <a:pt x="918" y="1152"/>
                  </a:lnTo>
                  <a:lnTo>
                    <a:pt x="920" y="1152"/>
                  </a:lnTo>
                  <a:lnTo>
                    <a:pt x="922" y="1156"/>
                  </a:lnTo>
                  <a:lnTo>
                    <a:pt x="922" y="1160"/>
                  </a:lnTo>
                  <a:lnTo>
                    <a:pt x="918" y="1164"/>
                  </a:lnTo>
                  <a:lnTo>
                    <a:pt x="910" y="1166"/>
                  </a:lnTo>
                  <a:lnTo>
                    <a:pt x="904" y="1168"/>
                  </a:lnTo>
                  <a:lnTo>
                    <a:pt x="900" y="1168"/>
                  </a:lnTo>
                  <a:lnTo>
                    <a:pt x="898" y="1170"/>
                  </a:lnTo>
                  <a:lnTo>
                    <a:pt x="892" y="1172"/>
                  </a:lnTo>
                  <a:lnTo>
                    <a:pt x="888" y="1174"/>
                  </a:lnTo>
                  <a:lnTo>
                    <a:pt x="884" y="1174"/>
                  </a:lnTo>
                  <a:lnTo>
                    <a:pt x="880" y="1176"/>
                  </a:lnTo>
                  <a:lnTo>
                    <a:pt x="876" y="1176"/>
                  </a:lnTo>
                  <a:lnTo>
                    <a:pt x="866" y="1176"/>
                  </a:lnTo>
                  <a:lnTo>
                    <a:pt x="862" y="1176"/>
                  </a:lnTo>
                  <a:lnTo>
                    <a:pt x="860" y="1178"/>
                  </a:lnTo>
                  <a:lnTo>
                    <a:pt x="860" y="1180"/>
                  </a:lnTo>
                  <a:lnTo>
                    <a:pt x="864" y="1180"/>
                  </a:lnTo>
                  <a:lnTo>
                    <a:pt x="868" y="1180"/>
                  </a:lnTo>
                  <a:lnTo>
                    <a:pt x="876" y="1180"/>
                  </a:lnTo>
                  <a:lnTo>
                    <a:pt x="878" y="1182"/>
                  </a:lnTo>
                  <a:lnTo>
                    <a:pt x="880" y="1184"/>
                  </a:lnTo>
                  <a:lnTo>
                    <a:pt x="878" y="1186"/>
                  </a:lnTo>
                  <a:lnTo>
                    <a:pt x="878" y="1188"/>
                  </a:lnTo>
                  <a:lnTo>
                    <a:pt x="886" y="1184"/>
                  </a:lnTo>
                  <a:lnTo>
                    <a:pt x="892" y="1182"/>
                  </a:lnTo>
                  <a:lnTo>
                    <a:pt x="892" y="1184"/>
                  </a:lnTo>
                  <a:lnTo>
                    <a:pt x="890" y="1186"/>
                  </a:lnTo>
                  <a:lnTo>
                    <a:pt x="886" y="1190"/>
                  </a:lnTo>
                  <a:lnTo>
                    <a:pt x="884" y="1190"/>
                  </a:lnTo>
                  <a:lnTo>
                    <a:pt x="882" y="1192"/>
                  </a:lnTo>
                  <a:lnTo>
                    <a:pt x="886" y="1194"/>
                  </a:lnTo>
                  <a:lnTo>
                    <a:pt x="890" y="1196"/>
                  </a:lnTo>
                  <a:lnTo>
                    <a:pt x="890" y="1198"/>
                  </a:lnTo>
                  <a:lnTo>
                    <a:pt x="890" y="1200"/>
                  </a:lnTo>
                  <a:lnTo>
                    <a:pt x="886" y="1204"/>
                  </a:lnTo>
                  <a:lnTo>
                    <a:pt x="886" y="1206"/>
                  </a:lnTo>
                  <a:lnTo>
                    <a:pt x="884" y="1208"/>
                  </a:lnTo>
                  <a:lnTo>
                    <a:pt x="878" y="1208"/>
                  </a:lnTo>
                  <a:lnTo>
                    <a:pt x="874" y="1208"/>
                  </a:lnTo>
                  <a:lnTo>
                    <a:pt x="872" y="1208"/>
                  </a:lnTo>
                  <a:lnTo>
                    <a:pt x="870" y="1204"/>
                  </a:lnTo>
                  <a:lnTo>
                    <a:pt x="868" y="1198"/>
                  </a:lnTo>
                  <a:lnTo>
                    <a:pt x="866" y="1198"/>
                  </a:lnTo>
                  <a:lnTo>
                    <a:pt x="864" y="1198"/>
                  </a:lnTo>
                  <a:lnTo>
                    <a:pt x="862" y="1198"/>
                  </a:lnTo>
                  <a:lnTo>
                    <a:pt x="862" y="1200"/>
                  </a:lnTo>
                  <a:lnTo>
                    <a:pt x="862" y="1202"/>
                  </a:lnTo>
                  <a:lnTo>
                    <a:pt x="860" y="1204"/>
                  </a:lnTo>
                  <a:lnTo>
                    <a:pt x="852" y="1204"/>
                  </a:lnTo>
                  <a:lnTo>
                    <a:pt x="848" y="1208"/>
                  </a:lnTo>
                  <a:lnTo>
                    <a:pt x="846" y="1210"/>
                  </a:lnTo>
                  <a:lnTo>
                    <a:pt x="846" y="1214"/>
                  </a:lnTo>
                  <a:lnTo>
                    <a:pt x="846" y="1216"/>
                  </a:lnTo>
                  <a:lnTo>
                    <a:pt x="844" y="1218"/>
                  </a:lnTo>
                  <a:lnTo>
                    <a:pt x="840" y="1220"/>
                  </a:lnTo>
                  <a:lnTo>
                    <a:pt x="834" y="1222"/>
                  </a:lnTo>
                  <a:lnTo>
                    <a:pt x="832" y="1224"/>
                  </a:lnTo>
                  <a:lnTo>
                    <a:pt x="830" y="1228"/>
                  </a:lnTo>
                  <a:lnTo>
                    <a:pt x="828" y="1234"/>
                  </a:lnTo>
                  <a:lnTo>
                    <a:pt x="824" y="1240"/>
                  </a:lnTo>
                  <a:lnTo>
                    <a:pt x="818" y="1246"/>
                  </a:lnTo>
                  <a:lnTo>
                    <a:pt x="812" y="1250"/>
                  </a:lnTo>
                  <a:lnTo>
                    <a:pt x="808" y="1252"/>
                  </a:lnTo>
                  <a:lnTo>
                    <a:pt x="806" y="1256"/>
                  </a:lnTo>
                  <a:lnTo>
                    <a:pt x="806" y="1258"/>
                  </a:lnTo>
                  <a:lnTo>
                    <a:pt x="806" y="1260"/>
                  </a:lnTo>
                  <a:lnTo>
                    <a:pt x="810" y="1260"/>
                  </a:lnTo>
                  <a:lnTo>
                    <a:pt x="816" y="1258"/>
                  </a:lnTo>
                  <a:lnTo>
                    <a:pt x="818" y="1258"/>
                  </a:lnTo>
                  <a:lnTo>
                    <a:pt x="818" y="1262"/>
                  </a:lnTo>
                  <a:lnTo>
                    <a:pt x="820" y="1262"/>
                  </a:lnTo>
                  <a:lnTo>
                    <a:pt x="822" y="1264"/>
                  </a:lnTo>
                  <a:lnTo>
                    <a:pt x="822" y="1268"/>
                  </a:lnTo>
                  <a:lnTo>
                    <a:pt x="824" y="1270"/>
                  </a:lnTo>
                  <a:lnTo>
                    <a:pt x="826" y="1270"/>
                  </a:lnTo>
                  <a:lnTo>
                    <a:pt x="834" y="1270"/>
                  </a:lnTo>
                  <a:lnTo>
                    <a:pt x="848" y="1264"/>
                  </a:lnTo>
                  <a:lnTo>
                    <a:pt x="862" y="1254"/>
                  </a:lnTo>
                  <a:lnTo>
                    <a:pt x="868" y="1250"/>
                  </a:lnTo>
                  <a:lnTo>
                    <a:pt x="868" y="1246"/>
                  </a:lnTo>
                  <a:lnTo>
                    <a:pt x="864" y="1244"/>
                  </a:lnTo>
                  <a:lnTo>
                    <a:pt x="858" y="1244"/>
                  </a:lnTo>
                  <a:lnTo>
                    <a:pt x="862" y="1242"/>
                  </a:lnTo>
                  <a:lnTo>
                    <a:pt x="870" y="1238"/>
                  </a:lnTo>
                  <a:lnTo>
                    <a:pt x="874" y="1236"/>
                  </a:lnTo>
                  <a:lnTo>
                    <a:pt x="876" y="1234"/>
                  </a:lnTo>
                  <a:lnTo>
                    <a:pt x="880" y="1236"/>
                  </a:lnTo>
                  <a:lnTo>
                    <a:pt x="884" y="1236"/>
                  </a:lnTo>
                  <a:lnTo>
                    <a:pt x="884" y="1238"/>
                  </a:lnTo>
                  <a:lnTo>
                    <a:pt x="878" y="1240"/>
                  </a:lnTo>
                  <a:lnTo>
                    <a:pt x="874" y="1242"/>
                  </a:lnTo>
                  <a:lnTo>
                    <a:pt x="872" y="1244"/>
                  </a:lnTo>
                  <a:lnTo>
                    <a:pt x="874" y="1246"/>
                  </a:lnTo>
                  <a:lnTo>
                    <a:pt x="880" y="1248"/>
                  </a:lnTo>
                  <a:lnTo>
                    <a:pt x="884" y="1250"/>
                  </a:lnTo>
                  <a:lnTo>
                    <a:pt x="880" y="1254"/>
                  </a:lnTo>
                  <a:lnTo>
                    <a:pt x="860" y="1262"/>
                  </a:lnTo>
                  <a:lnTo>
                    <a:pt x="854" y="1266"/>
                  </a:lnTo>
                  <a:lnTo>
                    <a:pt x="858" y="1268"/>
                  </a:lnTo>
                  <a:lnTo>
                    <a:pt x="856" y="1268"/>
                  </a:lnTo>
                  <a:lnTo>
                    <a:pt x="856" y="1270"/>
                  </a:lnTo>
                  <a:lnTo>
                    <a:pt x="856" y="1272"/>
                  </a:lnTo>
                  <a:lnTo>
                    <a:pt x="858" y="1272"/>
                  </a:lnTo>
                  <a:lnTo>
                    <a:pt x="862" y="1274"/>
                  </a:lnTo>
                  <a:lnTo>
                    <a:pt x="860" y="1276"/>
                  </a:lnTo>
                  <a:lnTo>
                    <a:pt x="856" y="1276"/>
                  </a:lnTo>
                  <a:lnTo>
                    <a:pt x="852" y="1276"/>
                  </a:lnTo>
                  <a:lnTo>
                    <a:pt x="844" y="1276"/>
                  </a:lnTo>
                  <a:lnTo>
                    <a:pt x="836" y="1276"/>
                  </a:lnTo>
                  <a:lnTo>
                    <a:pt x="830" y="1276"/>
                  </a:lnTo>
                  <a:lnTo>
                    <a:pt x="826" y="1280"/>
                  </a:lnTo>
                  <a:lnTo>
                    <a:pt x="822" y="1282"/>
                  </a:lnTo>
                  <a:lnTo>
                    <a:pt x="822" y="1276"/>
                  </a:lnTo>
                  <a:lnTo>
                    <a:pt x="818" y="1268"/>
                  </a:lnTo>
                  <a:lnTo>
                    <a:pt x="814" y="1262"/>
                  </a:lnTo>
                  <a:lnTo>
                    <a:pt x="810" y="1262"/>
                  </a:lnTo>
                  <a:lnTo>
                    <a:pt x="806" y="1266"/>
                  </a:lnTo>
                  <a:lnTo>
                    <a:pt x="798" y="1268"/>
                  </a:lnTo>
                  <a:lnTo>
                    <a:pt x="796" y="1268"/>
                  </a:lnTo>
                  <a:lnTo>
                    <a:pt x="794" y="1270"/>
                  </a:lnTo>
                  <a:lnTo>
                    <a:pt x="792" y="1274"/>
                  </a:lnTo>
                  <a:lnTo>
                    <a:pt x="792" y="1276"/>
                  </a:lnTo>
                  <a:lnTo>
                    <a:pt x="790" y="1274"/>
                  </a:lnTo>
                  <a:lnTo>
                    <a:pt x="784" y="1274"/>
                  </a:lnTo>
                  <a:lnTo>
                    <a:pt x="778" y="1274"/>
                  </a:lnTo>
                  <a:lnTo>
                    <a:pt x="762" y="1280"/>
                  </a:lnTo>
                  <a:lnTo>
                    <a:pt x="760" y="1282"/>
                  </a:lnTo>
                  <a:lnTo>
                    <a:pt x="760" y="1284"/>
                  </a:lnTo>
                  <a:lnTo>
                    <a:pt x="766" y="1288"/>
                  </a:lnTo>
                  <a:lnTo>
                    <a:pt x="768" y="1290"/>
                  </a:lnTo>
                  <a:lnTo>
                    <a:pt x="768" y="1292"/>
                  </a:lnTo>
                  <a:lnTo>
                    <a:pt x="766" y="1294"/>
                  </a:lnTo>
                  <a:lnTo>
                    <a:pt x="760" y="1294"/>
                  </a:lnTo>
                  <a:lnTo>
                    <a:pt x="754" y="1296"/>
                  </a:lnTo>
                  <a:lnTo>
                    <a:pt x="752" y="1298"/>
                  </a:lnTo>
                  <a:lnTo>
                    <a:pt x="752" y="1300"/>
                  </a:lnTo>
                  <a:lnTo>
                    <a:pt x="756" y="1302"/>
                  </a:lnTo>
                  <a:lnTo>
                    <a:pt x="746" y="1300"/>
                  </a:lnTo>
                  <a:lnTo>
                    <a:pt x="738" y="1298"/>
                  </a:lnTo>
                  <a:lnTo>
                    <a:pt x="742" y="1300"/>
                  </a:lnTo>
                  <a:lnTo>
                    <a:pt x="744" y="1304"/>
                  </a:lnTo>
                  <a:lnTo>
                    <a:pt x="744" y="1306"/>
                  </a:lnTo>
                  <a:lnTo>
                    <a:pt x="740" y="1308"/>
                  </a:lnTo>
                  <a:lnTo>
                    <a:pt x="728" y="1308"/>
                  </a:lnTo>
                  <a:lnTo>
                    <a:pt x="716" y="1308"/>
                  </a:lnTo>
                  <a:lnTo>
                    <a:pt x="708" y="1306"/>
                  </a:lnTo>
                  <a:lnTo>
                    <a:pt x="704" y="1308"/>
                  </a:lnTo>
                  <a:lnTo>
                    <a:pt x="702" y="1310"/>
                  </a:lnTo>
                  <a:lnTo>
                    <a:pt x="702" y="1316"/>
                  </a:lnTo>
                  <a:lnTo>
                    <a:pt x="704" y="1318"/>
                  </a:lnTo>
                  <a:lnTo>
                    <a:pt x="708" y="1320"/>
                  </a:lnTo>
                  <a:lnTo>
                    <a:pt x="712" y="1320"/>
                  </a:lnTo>
                  <a:lnTo>
                    <a:pt x="718" y="1320"/>
                  </a:lnTo>
                  <a:lnTo>
                    <a:pt x="726" y="1318"/>
                  </a:lnTo>
                  <a:lnTo>
                    <a:pt x="724" y="1320"/>
                  </a:lnTo>
                  <a:lnTo>
                    <a:pt x="720" y="1324"/>
                  </a:lnTo>
                  <a:lnTo>
                    <a:pt x="720" y="1328"/>
                  </a:lnTo>
                  <a:lnTo>
                    <a:pt x="722" y="1332"/>
                  </a:lnTo>
                  <a:lnTo>
                    <a:pt x="724" y="1334"/>
                  </a:lnTo>
                  <a:lnTo>
                    <a:pt x="718" y="1332"/>
                  </a:lnTo>
                  <a:lnTo>
                    <a:pt x="704" y="1328"/>
                  </a:lnTo>
                  <a:lnTo>
                    <a:pt x="696" y="1328"/>
                  </a:lnTo>
                  <a:lnTo>
                    <a:pt x="686" y="1330"/>
                  </a:lnTo>
                  <a:lnTo>
                    <a:pt x="678" y="1334"/>
                  </a:lnTo>
                  <a:lnTo>
                    <a:pt x="676" y="1336"/>
                  </a:lnTo>
                  <a:lnTo>
                    <a:pt x="678" y="1336"/>
                  </a:lnTo>
                  <a:lnTo>
                    <a:pt x="682" y="1338"/>
                  </a:lnTo>
                  <a:lnTo>
                    <a:pt x="694" y="1340"/>
                  </a:lnTo>
                  <a:lnTo>
                    <a:pt x="698" y="1342"/>
                  </a:lnTo>
                  <a:lnTo>
                    <a:pt x="702" y="1344"/>
                  </a:lnTo>
                  <a:lnTo>
                    <a:pt x="704" y="1348"/>
                  </a:lnTo>
                  <a:lnTo>
                    <a:pt x="700" y="1346"/>
                  </a:lnTo>
                  <a:lnTo>
                    <a:pt x="696" y="1344"/>
                  </a:lnTo>
                  <a:lnTo>
                    <a:pt x="692" y="1344"/>
                  </a:lnTo>
                  <a:lnTo>
                    <a:pt x="684" y="1344"/>
                  </a:lnTo>
                  <a:lnTo>
                    <a:pt x="676" y="1346"/>
                  </a:lnTo>
                  <a:lnTo>
                    <a:pt x="668" y="1350"/>
                  </a:lnTo>
                  <a:lnTo>
                    <a:pt x="664" y="1354"/>
                  </a:lnTo>
                  <a:lnTo>
                    <a:pt x="662" y="1356"/>
                  </a:lnTo>
                  <a:lnTo>
                    <a:pt x="662" y="1358"/>
                  </a:lnTo>
                  <a:lnTo>
                    <a:pt x="664" y="1358"/>
                  </a:lnTo>
                  <a:lnTo>
                    <a:pt x="658" y="1358"/>
                  </a:lnTo>
                  <a:lnTo>
                    <a:pt x="654" y="1358"/>
                  </a:lnTo>
                  <a:lnTo>
                    <a:pt x="652" y="1358"/>
                  </a:lnTo>
                  <a:lnTo>
                    <a:pt x="652" y="1360"/>
                  </a:lnTo>
                  <a:lnTo>
                    <a:pt x="654" y="1362"/>
                  </a:lnTo>
                  <a:lnTo>
                    <a:pt x="652" y="1364"/>
                  </a:lnTo>
                  <a:lnTo>
                    <a:pt x="646" y="1362"/>
                  </a:lnTo>
                  <a:lnTo>
                    <a:pt x="628" y="1360"/>
                  </a:lnTo>
                  <a:lnTo>
                    <a:pt x="628" y="1362"/>
                  </a:lnTo>
                  <a:lnTo>
                    <a:pt x="632" y="1366"/>
                  </a:lnTo>
                  <a:lnTo>
                    <a:pt x="632" y="1368"/>
                  </a:lnTo>
                  <a:lnTo>
                    <a:pt x="626" y="1370"/>
                  </a:lnTo>
                  <a:lnTo>
                    <a:pt x="622" y="1370"/>
                  </a:lnTo>
                  <a:lnTo>
                    <a:pt x="624" y="1372"/>
                  </a:lnTo>
                  <a:lnTo>
                    <a:pt x="628" y="1374"/>
                  </a:lnTo>
                  <a:lnTo>
                    <a:pt x="632" y="1376"/>
                  </a:lnTo>
                  <a:lnTo>
                    <a:pt x="644" y="1376"/>
                  </a:lnTo>
                  <a:lnTo>
                    <a:pt x="660" y="1378"/>
                  </a:lnTo>
                  <a:lnTo>
                    <a:pt x="666" y="1378"/>
                  </a:lnTo>
                  <a:lnTo>
                    <a:pt x="674" y="1382"/>
                  </a:lnTo>
                  <a:lnTo>
                    <a:pt x="682" y="1386"/>
                  </a:lnTo>
                  <a:lnTo>
                    <a:pt x="680" y="1386"/>
                  </a:lnTo>
                  <a:lnTo>
                    <a:pt x="672" y="1384"/>
                  </a:lnTo>
                  <a:lnTo>
                    <a:pt x="668" y="1384"/>
                  </a:lnTo>
                  <a:lnTo>
                    <a:pt x="664" y="1386"/>
                  </a:lnTo>
                  <a:lnTo>
                    <a:pt x="662" y="1386"/>
                  </a:lnTo>
                  <a:lnTo>
                    <a:pt x="660" y="1386"/>
                  </a:lnTo>
                  <a:lnTo>
                    <a:pt x="654" y="1382"/>
                  </a:lnTo>
                  <a:lnTo>
                    <a:pt x="648" y="1380"/>
                  </a:lnTo>
                  <a:lnTo>
                    <a:pt x="644" y="1378"/>
                  </a:lnTo>
                  <a:lnTo>
                    <a:pt x="638" y="1380"/>
                  </a:lnTo>
                  <a:lnTo>
                    <a:pt x="630" y="1384"/>
                  </a:lnTo>
                  <a:lnTo>
                    <a:pt x="624" y="1390"/>
                  </a:lnTo>
                  <a:lnTo>
                    <a:pt x="622" y="1394"/>
                  </a:lnTo>
                  <a:lnTo>
                    <a:pt x="624" y="1396"/>
                  </a:lnTo>
                  <a:lnTo>
                    <a:pt x="626" y="1398"/>
                  </a:lnTo>
                  <a:lnTo>
                    <a:pt x="632" y="1404"/>
                  </a:lnTo>
                  <a:lnTo>
                    <a:pt x="628" y="1406"/>
                  </a:lnTo>
                  <a:lnTo>
                    <a:pt x="622" y="1410"/>
                  </a:lnTo>
                  <a:lnTo>
                    <a:pt x="622" y="1412"/>
                  </a:lnTo>
                  <a:lnTo>
                    <a:pt x="624" y="1412"/>
                  </a:lnTo>
                  <a:lnTo>
                    <a:pt x="628" y="1416"/>
                  </a:lnTo>
                  <a:lnTo>
                    <a:pt x="626" y="1418"/>
                  </a:lnTo>
                  <a:lnTo>
                    <a:pt x="626" y="1420"/>
                  </a:lnTo>
                  <a:lnTo>
                    <a:pt x="624" y="1424"/>
                  </a:lnTo>
                  <a:lnTo>
                    <a:pt x="626" y="1426"/>
                  </a:lnTo>
                  <a:lnTo>
                    <a:pt x="628" y="1428"/>
                  </a:lnTo>
                  <a:lnTo>
                    <a:pt x="632" y="1430"/>
                  </a:lnTo>
                  <a:lnTo>
                    <a:pt x="636" y="1430"/>
                  </a:lnTo>
                  <a:lnTo>
                    <a:pt x="642" y="1430"/>
                  </a:lnTo>
                  <a:lnTo>
                    <a:pt x="648" y="1428"/>
                  </a:lnTo>
                  <a:lnTo>
                    <a:pt x="654" y="1424"/>
                  </a:lnTo>
                  <a:lnTo>
                    <a:pt x="660" y="1424"/>
                  </a:lnTo>
                  <a:lnTo>
                    <a:pt x="670" y="1426"/>
                  </a:lnTo>
                  <a:lnTo>
                    <a:pt x="678" y="1428"/>
                  </a:lnTo>
                  <a:lnTo>
                    <a:pt x="680" y="1426"/>
                  </a:lnTo>
                  <a:lnTo>
                    <a:pt x="684" y="1422"/>
                  </a:lnTo>
                  <a:lnTo>
                    <a:pt x="686" y="1420"/>
                  </a:lnTo>
                  <a:lnTo>
                    <a:pt x="688" y="1418"/>
                  </a:lnTo>
                  <a:lnTo>
                    <a:pt x="692" y="1420"/>
                  </a:lnTo>
                  <a:lnTo>
                    <a:pt x="700" y="1424"/>
                  </a:lnTo>
                  <a:lnTo>
                    <a:pt x="704" y="1426"/>
                  </a:lnTo>
                  <a:lnTo>
                    <a:pt x="710" y="1426"/>
                  </a:lnTo>
                  <a:lnTo>
                    <a:pt x="720" y="1424"/>
                  </a:lnTo>
                  <a:lnTo>
                    <a:pt x="726" y="1424"/>
                  </a:lnTo>
                  <a:lnTo>
                    <a:pt x="726" y="1426"/>
                  </a:lnTo>
                  <a:lnTo>
                    <a:pt x="724" y="1426"/>
                  </a:lnTo>
                  <a:lnTo>
                    <a:pt x="716" y="1430"/>
                  </a:lnTo>
                  <a:lnTo>
                    <a:pt x="710" y="1432"/>
                  </a:lnTo>
                  <a:lnTo>
                    <a:pt x="708" y="1434"/>
                  </a:lnTo>
                  <a:lnTo>
                    <a:pt x="708" y="1436"/>
                  </a:lnTo>
                  <a:lnTo>
                    <a:pt x="708" y="1438"/>
                  </a:lnTo>
                  <a:lnTo>
                    <a:pt x="708" y="1440"/>
                  </a:lnTo>
                  <a:lnTo>
                    <a:pt x="700" y="1434"/>
                  </a:lnTo>
                  <a:lnTo>
                    <a:pt x="694" y="1428"/>
                  </a:lnTo>
                  <a:lnTo>
                    <a:pt x="690" y="1428"/>
                  </a:lnTo>
                  <a:lnTo>
                    <a:pt x="688" y="1428"/>
                  </a:lnTo>
                  <a:lnTo>
                    <a:pt x="686" y="1430"/>
                  </a:lnTo>
                  <a:lnTo>
                    <a:pt x="682" y="1434"/>
                  </a:lnTo>
                  <a:lnTo>
                    <a:pt x="680" y="1434"/>
                  </a:lnTo>
                  <a:lnTo>
                    <a:pt x="676" y="1432"/>
                  </a:lnTo>
                  <a:lnTo>
                    <a:pt x="672" y="1430"/>
                  </a:lnTo>
                  <a:lnTo>
                    <a:pt x="666" y="1430"/>
                  </a:lnTo>
                  <a:lnTo>
                    <a:pt x="656" y="1432"/>
                  </a:lnTo>
                  <a:lnTo>
                    <a:pt x="646" y="1436"/>
                  </a:lnTo>
                  <a:lnTo>
                    <a:pt x="640" y="1436"/>
                  </a:lnTo>
                  <a:lnTo>
                    <a:pt x="636" y="1436"/>
                  </a:lnTo>
                  <a:lnTo>
                    <a:pt x="626" y="1434"/>
                  </a:lnTo>
                  <a:lnTo>
                    <a:pt x="624" y="1436"/>
                  </a:lnTo>
                  <a:lnTo>
                    <a:pt x="626" y="1442"/>
                  </a:lnTo>
                  <a:lnTo>
                    <a:pt x="626" y="1446"/>
                  </a:lnTo>
                  <a:lnTo>
                    <a:pt x="626" y="1448"/>
                  </a:lnTo>
                  <a:lnTo>
                    <a:pt x="632" y="1448"/>
                  </a:lnTo>
                  <a:lnTo>
                    <a:pt x="636" y="1448"/>
                  </a:lnTo>
                  <a:lnTo>
                    <a:pt x="636" y="1450"/>
                  </a:lnTo>
                  <a:lnTo>
                    <a:pt x="638" y="1454"/>
                  </a:lnTo>
                  <a:lnTo>
                    <a:pt x="636" y="1456"/>
                  </a:lnTo>
                  <a:lnTo>
                    <a:pt x="630" y="1454"/>
                  </a:lnTo>
                  <a:lnTo>
                    <a:pt x="626" y="1454"/>
                  </a:lnTo>
                  <a:lnTo>
                    <a:pt x="624" y="1454"/>
                  </a:lnTo>
                  <a:lnTo>
                    <a:pt x="626" y="1458"/>
                  </a:lnTo>
                  <a:lnTo>
                    <a:pt x="628" y="1460"/>
                  </a:lnTo>
                  <a:lnTo>
                    <a:pt x="630" y="1462"/>
                  </a:lnTo>
                  <a:lnTo>
                    <a:pt x="634" y="1462"/>
                  </a:lnTo>
                  <a:lnTo>
                    <a:pt x="638" y="1462"/>
                  </a:lnTo>
                  <a:lnTo>
                    <a:pt x="640" y="1464"/>
                  </a:lnTo>
                  <a:lnTo>
                    <a:pt x="638" y="1468"/>
                  </a:lnTo>
                  <a:lnTo>
                    <a:pt x="638" y="1472"/>
                  </a:lnTo>
                  <a:lnTo>
                    <a:pt x="636" y="1476"/>
                  </a:lnTo>
                  <a:lnTo>
                    <a:pt x="630" y="1478"/>
                  </a:lnTo>
                  <a:lnTo>
                    <a:pt x="626" y="1480"/>
                  </a:lnTo>
                  <a:lnTo>
                    <a:pt x="626" y="1482"/>
                  </a:lnTo>
                  <a:lnTo>
                    <a:pt x="636" y="1490"/>
                  </a:lnTo>
                  <a:lnTo>
                    <a:pt x="638" y="1492"/>
                  </a:lnTo>
                  <a:lnTo>
                    <a:pt x="642" y="1490"/>
                  </a:lnTo>
                  <a:lnTo>
                    <a:pt x="646" y="1488"/>
                  </a:lnTo>
                  <a:lnTo>
                    <a:pt x="648" y="1490"/>
                  </a:lnTo>
                  <a:lnTo>
                    <a:pt x="650" y="1494"/>
                  </a:lnTo>
                  <a:lnTo>
                    <a:pt x="652" y="1492"/>
                  </a:lnTo>
                  <a:lnTo>
                    <a:pt x="654" y="1492"/>
                  </a:lnTo>
                  <a:lnTo>
                    <a:pt x="654" y="1496"/>
                  </a:lnTo>
                  <a:lnTo>
                    <a:pt x="654" y="1500"/>
                  </a:lnTo>
                  <a:lnTo>
                    <a:pt x="654" y="1502"/>
                  </a:lnTo>
                  <a:lnTo>
                    <a:pt x="656" y="1502"/>
                  </a:lnTo>
                  <a:lnTo>
                    <a:pt x="658" y="1502"/>
                  </a:lnTo>
                  <a:lnTo>
                    <a:pt x="658" y="1500"/>
                  </a:lnTo>
                  <a:lnTo>
                    <a:pt x="660" y="1494"/>
                  </a:lnTo>
                  <a:lnTo>
                    <a:pt x="662" y="1488"/>
                  </a:lnTo>
                  <a:lnTo>
                    <a:pt x="662" y="1486"/>
                  </a:lnTo>
                  <a:lnTo>
                    <a:pt x="666" y="1486"/>
                  </a:lnTo>
                  <a:lnTo>
                    <a:pt x="668" y="1486"/>
                  </a:lnTo>
                  <a:lnTo>
                    <a:pt x="670" y="1488"/>
                  </a:lnTo>
                  <a:lnTo>
                    <a:pt x="666" y="1496"/>
                  </a:lnTo>
                  <a:lnTo>
                    <a:pt x="660" y="1504"/>
                  </a:lnTo>
                  <a:lnTo>
                    <a:pt x="654" y="1508"/>
                  </a:lnTo>
                  <a:lnTo>
                    <a:pt x="652" y="1510"/>
                  </a:lnTo>
                  <a:lnTo>
                    <a:pt x="650" y="1512"/>
                  </a:lnTo>
                  <a:lnTo>
                    <a:pt x="654" y="1514"/>
                  </a:lnTo>
                  <a:lnTo>
                    <a:pt x="658" y="1518"/>
                  </a:lnTo>
                  <a:lnTo>
                    <a:pt x="658" y="1520"/>
                  </a:lnTo>
                  <a:lnTo>
                    <a:pt x="656" y="1522"/>
                  </a:lnTo>
                  <a:lnTo>
                    <a:pt x="650" y="1524"/>
                  </a:lnTo>
                  <a:lnTo>
                    <a:pt x="648" y="1522"/>
                  </a:lnTo>
                  <a:lnTo>
                    <a:pt x="644" y="1522"/>
                  </a:lnTo>
                  <a:lnTo>
                    <a:pt x="636" y="1526"/>
                  </a:lnTo>
                  <a:lnTo>
                    <a:pt x="632" y="1530"/>
                  </a:lnTo>
                  <a:lnTo>
                    <a:pt x="632" y="1536"/>
                  </a:lnTo>
                  <a:lnTo>
                    <a:pt x="632" y="1540"/>
                  </a:lnTo>
                  <a:lnTo>
                    <a:pt x="634" y="1544"/>
                  </a:lnTo>
                  <a:lnTo>
                    <a:pt x="640" y="1548"/>
                  </a:lnTo>
                  <a:lnTo>
                    <a:pt x="644" y="1548"/>
                  </a:lnTo>
                  <a:lnTo>
                    <a:pt x="646" y="1548"/>
                  </a:lnTo>
                  <a:lnTo>
                    <a:pt x="646" y="1546"/>
                  </a:lnTo>
                  <a:lnTo>
                    <a:pt x="648" y="1546"/>
                  </a:lnTo>
                  <a:lnTo>
                    <a:pt x="650" y="1546"/>
                  </a:lnTo>
                  <a:lnTo>
                    <a:pt x="654" y="1548"/>
                  </a:lnTo>
                  <a:lnTo>
                    <a:pt x="656" y="1544"/>
                  </a:lnTo>
                  <a:lnTo>
                    <a:pt x="658" y="1542"/>
                  </a:lnTo>
                  <a:lnTo>
                    <a:pt x="660" y="1540"/>
                  </a:lnTo>
                  <a:lnTo>
                    <a:pt x="664" y="1542"/>
                  </a:lnTo>
                  <a:lnTo>
                    <a:pt x="666" y="1544"/>
                  </a:lnTo>
                  <a:lnTo>
                    <a:pt x="664" y="1548"/>
                  </a:lnTo>
                  <a:lnTo>
                    <a:pt x="662" y="1548"/>
                  </a:lnTo>
                  <a:lnTo>
                    <a:pt x="660" y="1550"/>
                  </a:lnTo>
                  <a:lnTo>
                    <a:pt x="660" y="1552"/>
                  </a:lnTo>
                  <a:lnTo>
                    <a:pt x="662" y="1554"/>
                  </a:lnTo>
                  <a:lnTo>
                    <a:pt x="664" y="1556"/>
                  </a:lnTo>
                  <a:lnTo>
                    <a:pt x="662" y="1558"/>
                  </a:lnTo>
                  <a:lnTo>
                    <a:pt x="660" y="1560"/>
                  </a:lnTo>
                  <a:lnTo>
                    <a:pt x="660" y="1562"/>
                  </a:lnTo>
                  <a:lnTo>
                    <a:pt x="662" y="1564"/>
                  </a:lnTo>
                  <a:lnTo>
                    <a:pt x="662" y="1568"/>
                  </a:lnTo>
                  <a:lnTo>
                    <a:pt x="658" y="1570"/>
                  </a:lnTo>
                  <a:lnTo>
                    <a:pt x="654" y="1572"/>
                  </a:lnTo>
                  <a:lnTo>
                    <a:pt x="652" y="1570"/>
                  </a:lnTo>
                  <a:lnTo>
                    <a:pt x="648" y="1568"/>
                  </a:lnTo>
                  <a:lnTo>
                    <a:pt x="646" y="1566"/>
                  </a:lnTo>
                  <a:lnTo>
                    <a:pt x="644" y="1576"/>
                  </a:lnTo>
                  <a:lnTo>
                    <a:pt x="642" y="1586"/>
                  </a:lnTo>
                  <a:lnTo>
                    <a:pt x="646" y="1592"/>
                  </a:lnTo>
                  <a:lnTo>
                    <a:pt x="652" y="1598"/>
                  </a:lnTo>
                  <a:lnTo>
                    <a:pt x="658" y="1600"/>
                  </a:lnTo>
                  <a:lnTo>
                    <a:pt x="662" y="1600"/>
                  </a:lnTo>
                  <a:lnTo>
                    <a:pt x="664" y="1604"/>
                  </a:lnTo>
                  <a:lnTo>
                    <a:pt x="668" y="1608"/>
                  </a:lnTo>
                  <a:lnTo>
                    <a:pt x="674" y="1612"/>
                  </a:lnTo>
                  <a:lnTo>
                    <a:pt x="688" y="1616"/>
                  </a:lnTo>
                  <a:lnTo>
                    <a:pt x="690" y="1618"/>
                  </a:lnTo>
                  <a:lnTo>
                    <a:pt x="688" y="1620"/>
                  </a:lnTo>
                  <a:lnTo>
                    <a:pt x="688" y="1624"/>
                  </a:lnTo>
                  <a:lnTo>
                    <a:pt x="690" y="1626"/>
                  </a:lnTo>
                  <a:lnTo>
                    <a:pt x="692" y="1628"/>
                  </a:lnTo>
                  <a:lnTo>
                    <a:pt x="694" y="1628"/>
                  </a:lnTo>
                  <a:lnTo>
                    <a:pt x="696" y="1626"/>
                  </a:lnTo>
                  <a:lnTo>
                    <a:pt x="700" y="1626"/>
                  </a:lnTo>
                  <a:lnTo>
                    <a:pt x="704" y="1630"/>
                  </a:lnTo>
                  <a:lnTo>
                    <a:pt x="706" y="1632"/>
                  </a:lnTo>
                  <a:lnTo>
                    <a:pt x="710" y="1630"/>
                  </a:lnTo>
                  <a:lnTo>
                    <a:pt x="720" y="1628"/>
                  </a:lnTo>
                  <a:lnTo>
                    <a:pt x="734" y="1628"/>
                  </a:lnTo>
                  <a:lnTo>
                    <a:pt x="746" y="1626"/>
                  </a:lnTo>
                  <a:lnTo>
                    <a:pt x="752" y="1624"/>
                  </a:lnTo>
                  <a:lnTo>
                    <a:pt x="756" y="1620"/>
                  </a:lnTo>
                  <a:lnTo>
                    <a:pt x="760" y="1618"/>
                  </a:lnTo>
                  <a:lnTo>
                    <a:pt x="766" y="1614"/>
                  </a:lnTo>
                  <a:lnTo>
                    <a:pt x="774" y="1608"/>
                  </a:lnTo>
                  <a:lnTo>
                    <a:pt x="780" y="1600"/>
                  </a:lnTo>
                  <a:lnTo>
                    <a:pt x="782" y="1596"/>
                  </a:lnTo>
                  <a:lnTo>
                    <a:pt x="784" y="1594"/>
                  </a:lnTo>
                  <a:lnTo>
                    <a:pt x="790" y="1592"/>
                  </a:lnTo>
                  <a:lnTo>
                    <a:pt x="792" y="1592"/>
                  </a:lnTo>
                  <a:lnTo>
                    <a:pt x="794" y="1588"/>
                  </a:lnTo>
                  <a:lnTo>
                    <a:pt x="794" y="1586"/>
                  </a:lnTo>
                  <a:lnTo>
                    <a:pt x="796" y="1586"/>
                  </a:lnTo>
                  <a:lnTo>
                    <a:pt x="800" y="1584"/>
                  </a:lnTo>
                  <a:lnTo>
                    <a:pt x="804" y="1582"/>
                  </a:lnTo>
                  <a:lnTo>
                    <a:pt x="800" y="1578"/>
                  </a:lnTo>
                  <a:lnTo>
                    <a:pt x="798" y="1576"/>
                  </a:lnTo>
                  <a:lnTo>
                    <a:pt x="802" y="1574"/>
                  </a:lnTo>
                  <a:lnTo>
                    <a:pt x="810" y="1572"/>
                  </a:lnTo>
                  <a:lnTo>
                    <a:pt x="812" y="1570"/>
                  </a:lnTo>
                  <a:lnTo>
                    <a:pt x="812" y="1566"/>
                  </a:lnTo>
                  <a:lnTo>
                    <a:pt x="812" y="1562"/>
                  </a:lnTo>
                  <a:lnTo>
                    <a:pt x="816" y="1564"/>
                  </a:lnTo>
                  <a:lnTo>
                    <a:pt x="820" y="1568"/>
                  </a:lnTo>
                  <a:lnTo>
                    <a:pt x="822" y="1570"/>
                  </a:lnTo>
                  <a:lnTo>
                    <a:pt x="824" y="1568"/>
                  </a:lnTo>
                  <a:lnTo>
                    <a:pt x="828" y="1566"/>
                  </a:lnTo>
                  <a:lnTo>
                    <a:pt x="834" y="1566"/>
                  </a:lnTo>
                  <a:lnTo>
                    <a:pt x="838" y="1564"/>
                  </a:lnTo>
                  <a:lnTo>
                    <a:pt x="838" y="1558"/>
                  </a:lnTo>
                  <a:lnTo>
                    <a:pt x="838" y="1554"/>
                  </a:lnTo>
                  <a:lnTo>
                    <a:pt x="840" y="1552"/>
                  </a:lnTo>
                  <a:lnTo>
                    <a:pt x="844" y="1550"/>
                  </a:lnTo>
                  <a:lnTo>
                    <a:pt x="846" y="1548"/>
                  </a:lnTo>
                  <a:lnTo>
                    <a:pt x="842" y="1540"/>
                  </a:lnTo>
                  <a:lnTo>
                    <a:pt x="840" y="1536"/>
                  </a:lnTo>
                  <a:lnTo>
                    <a:pt x="838" y="1532"/>
                  </a:lnTo>
                  <a:lnTo>
                    <a:pt x="840" y="1528"/>
                  </a:lnTo>
                  <a:lnTo>
                    <a:pt x="844" y="1532"/>
                  </a:lnTo>
                  <a:lnTo>
                    <a:pt x="846" y="1534"/>
                  </a:lnTo>
                  <a:lnTo>
                    <a:pt x="848" y="1534"/>
                  </a:lnTo>
                  <a:lnTo>
                    <a:pt x="850" y="1530"/>
                  </a:lnTo>
                  <a:lnTo>
                    <a:pt x="850" y="1528"/>
                  </a:lnTo>
                  <a:lnTo>
                    <a:pt x="852" y="1530"/>
                  </a:lnTo>
                  <a:lnTo>
                    <a:pt x="852" y="1536"/>
                  </a:lnTo>
                  <a:lnTo>
                    <a:pt x="850" y="1538"/>
                  </a:lnTo>
                  <a:lnTo>
                    <a:pt x="850" y="1540"/>
                  </a:lnTo>
                  <a:lnTo>
                    <a:pt x="852" y="1542"/>
                  </a:lnTo>
                  <a:lnTo>
                    <a:pt x="854" y="1548"/>
                  </a:lnTo>
                  <a:lnTo>
                    <a:pt x="854" y="1552"/>
                  </a:lnTo>
                  <a:lnTo>
                    <a:pt x="856" y="1554"/>
                  </a:lnTo>
                  <a:lnTo>
                    <a:pt x="862" y="1556"/>
                  </a:lnTo>
                  <a:lnTo>
                    <a:pt x="866" y="1556"/>
                  </a:lnTo>
                  <a:lnTo>
                    <a:pt x="866" y="1558"/>
                  </a:lnTo>
                  <a:lnTo>
                    <a:pt x="868" y="1558"/>
                  </a:lnTo>
                  <a:lnTo>
                    <a:pt x="876" y="1560"/>
                  </a:lnTo>
                  <a:lnTo>
                    <a:pt x="874" y="1564"/>
                  </a:lnTo>
                  <a:lnTo>
                    <a:pt x="872" y="1566"/>
                  </a:lnTo>
                  <a:lnTo>
                    <a:pt x="872" y="1570"/>
                  </a:lnTo>
                  <a:lnTo>
                    <a:pt x="874" y="1576"/>
                  </a:lnTo>
                  <a:lnTo>
                    <a:pt x="876" y="1584"/>
                  </a:lnTo>
                  <a:lnTo>
                    <a:pt x="876" y="1594"/>
                  </a:lnTo>
                  <a:lnTo>
                    <a:pt x="876" y="1602"/>
                  </a:lnTo>
                  <a:lnTo>
                    <a:pt x="876" y="1608"/>
                  </a:lnTo>
                  <a:lnTo>
                    <a:pt x="878" y="1612"/>
                  </a:lnTo>
                  <a:lnTo>
                    <a:pt x="882" y="1616"/>
                  </a:lnTo>
                  <a:lnTo>
                    <a:pt x="886" y="1616"/>
                  </a:lnTo>
                  <a:lnTo>
                    <a:pt x="890" y="1614"/>
                  </a:lnTo>
                  <a:lnTo>
                    <a:pt x="896" y="1610"/>
                  </a:lnTo>
                  <a:lnTo>
                    <a:pt x="898" y="1612"/>
                  </a:lnTo>
                  <a:lnTo>
                    <a:pt x="900" y="1614"/>
                  </a:lnTo>
                  <a:lnTo>
                    <a:pt x="902" y="1618"/>
                  </a:lnTo>
                  <a:lnTo>
                    <a:pt x="902" y="1622"/>
                  </a:lnTo>
                  <a:lnTo>
                    <a:pt x="900" y="1628"/>
                  </a:lnTo>
                  <a:lnTo>
                    <a:pt x="896" y="1638"/>
                  </a:lnTo>
                  <a:lnTo>
                    <a:pt x="898" y="1644"/>
                  </a:lnTo>
                  <a:lnTo>
                    <a:pt x="900" y="1652"/>
                  </a:lnTo>
                  <a:lnTo>
                    <a:pt x="906" y="1672"/>
                  </a:lnTo>
                  <a:lnTo>
                    <a:pt x="916" y="1694"/>
                  </a:lnTo>
                  <a:lnTo>
                    <a:pt x="928" y="1710"/>
                  </a:lnTo>
                  <a:lnTo>
                    <a:pt x="932" y="1716"/>
                  </a:lnTo>
                  <a:lnTo>
                    <a:pt x="936" y="1716"/>
                  </a:lnTo>
                  <a:lnTo>
                    <a:pt x="942" y="1716"/>
                  </a:lnTo>
                  <a:lnTo>
                    <a:pt x="944" y="1718"/>
                  </a:lnTo>
                  <a:lnTo>
                    <a:pt x="944" y="1720"/>
                  </a:lnTo>
                  <a:lnTo>
                    <a:pt x="942" y="1726"/>
                  </a:lnTo>
                  <a:lnTo>
                    <a:pt x="934" y="1728"/>
                  </a:lnTo>
                  <a:lnTo>
                    <a:pt x="932" y="1730"/>
                  </a:lnTo>
                  <a:lnTo>
                    <a:pt x="934" y="1732"/>
                  </a:lnTo>
                  <a:lnTo>
                    <a:pt x="936" y="1738"/>
                  </a:lnTo>
                  <a:lnTo>
                    <a:pt x="938" y="1742"/>
                  </a:lnTo>
                  <a:lnTo>
                    <a:pt x="932" y="1740"/>
                  </a:lnTo>
                  <a:lnTo>
                    <a:pt x="926" y="1740"/>
                  </a:lnTo>
                  <a:lnTo>
                    <a:pt x="934" y="1752"/>
                  </a:lnTo>
                  <a:lnTo>
                    <a:pt x="940" y="1760"/>
                  </a:lnTo>
                  <a:lnTo>
                    <a:pt x="944" y="1768"/>
                  </a:lnTo>
                  <a:lnTo>
                    <a:pt x="946" y="1778"/>
                  </a:lnTo>
                  <a:lnTo>
                    <a:pt x="946" y="1782"/>
                  </a:lnTo>
                  <a:lnTo>
                    <a:pt x="944" y="1786"/>
                  </a:lnTo>
                  <a:lnTo>
                    <a:pt x="940" y="1792"/>
                  </a:lnTo>
                  <a:lnTo>
                    <a:pt x="942" y="1796"/>
                  </a:lnTo>
                  <a:lnTo>
                    <a:pt x="946" y="1798"/>
                  </a:lnTo>
                  <a:lnTo>
                    <a:pt x="954" y="1798"/>
                  </a:lnTo>
                  <a:lnTo>
                    <a:pt x="972" y="1796"/>
                  </a:lnTo>
                  <a:lnTo>
                    <a:pt x="982" y="1794"/>
                  </a:lnTo>
                  <a:lnTo>
                    <a:pt x="990" y="1794"/>
                  </a:lnTo>
                  <a:lnTo>
                    <a:pt x="996" y="1794"/>
                  </a:lnTo>
                  <a:lnTo>
                    <a:pt x="998" y="1788"/>
                  </a:lnTo>
                  <a:lnTo>
                    <a:pt x="1000" y="1774"/>
                  </a:lnTo>
                  <a:lnTo>
                    <a:pt x="1000" y="1768"/>
                  </a:lnTo>
                  <a:lnTo>
                    <a:pt x="1002" y="1760"/>
                  </a:lnTo>
                  <a:lnTo>
                    <a:pt x="1004" y="1756"/>
                  </a:lnTo>
                  <a:lnTo>
                    <a:pt x="1010" y="1756"/>
                  </a:lnTo>
                  <a:lnTo>
                    <a:pt x="1018" y="1756"/>
                  </a:lnTo>
                  <a:lnTo>
                    <a:pt x="1018" y="1754"/>
                  </a:lnTo>
                  <a:lnTo>
                    <a:pt x="1018" y="1752"/>
                  </a:lnTo>
                  <a:lnTo>
                    <a:pt x="1020" y="1750"/>
                  </a:lnTo>
                  <a:lnTo>
                    <a:pt x="1024" y="1748"/>
                  </a:lnTo>
                  <a:lnTo>
                    <a:pt x="1034" y="1746"/>
                  </a:lnTo>
                  <a:lnTo>
                    <a:pt x="1042" y="1746"/>
                  </a:lnTo>
                  <a:lnTo>
                    <a:pt x="1050" y="1746"/>
                  </a:lnTo>
                  <a:lnTo>
                    <a:pt x="1058" y="1750"/>
                  </a:lnTo>
                  <a:lnTo>
                    <a:pt x="1062" y="1750"/>
                  </a:lnTo>
                  <a:lnTo>
                    <a:pt x="1064" y="1750"/>
                  </a:lnTo>
                  <a:lnTo>
                    <a:pt x="1070" y="1736"/>
                  </a:lnTo>
                  <a:lnTo>
                    <a:pt x="1076" y="1720"/>
                  </a:lnTo>
                  <a:lnTo>
                    <a:pt x="1082" y="1708"/>
                  </a:lnTo>
                  <a:lnTo>
                    <a:pt x="1086" y="1700"/>
                  </a:lnTo>
                  <a:lnTo>
                    <a:pt x="1088" y="1692"/>
                  </a:lnTo>
                  <a:lnTo>
                    <a:pt x="1088" y="1684"/>
                  </a:lnTo>
                  <a:lnTo>
                    <a:pt x="1090" y="1676"/>
                  </a:lnTo>
                  <a:lnTo>
                    <a:pt x="1092" y="1666"/>
                  </a:lnTo>
                  <a:lnTo>
                    <a:pt x="1092" y="1658"/>
                  </a:lnTo>
                  <a:lnTo>
                    <a:pt x="1090" y="1654"/>
                  </a:lnTo>
                  <a:lnTo>
                    <a:pt x="1092" y="1650"/>
                  </a:lnTo>
                  <a:lnTo>
                    <a:pt x="1094" y="1644"/>
                  </a:lnTo>
                  <a:lnTo>
                    <a:pt x="1098" y="1638"/>
                  </a:lnTo>
                  <a:lnTo>
                    <a:pt x="1098" y="1634"/>
                  </a:lnTo>
                  <a:lnTo>
                    <a:pt x="1098" y="1632"/>
                  </a:lnTo>
                  <a:lnTo>
                    <a:pt x="1096" y="1626"/>
                  </a:lnTo>
                  <a:lnTo>
                    <a:pt x="1098" y="1622"/>
                  </a:lnTo>
                  <a:lnTo>
                    <a:pt x="1100" y="1618"/>
                  </a:lnTo>
                  <a:lnTo>
                    <a:pt x="1098" y="1610"/>
                  </a:lnTo>
                  <a:lnTo>
                    <a:pt x="1096" y="1606"/>
                  </a:lnTo>
                  <a:lnTo>
                    <a:pt x="1096" y="1604"/>
                  </a:lnTo>
                  <a:lnTo>
                    <a:pt x="1098" y="1604"/>
                  </a:lnTo>
                  <a:lnTo>
                    <a:pt x="1100" y="1602"/>
                  </a:lnTo>
                  <a:lnTo>
                    <a:pt x="1102" y="1600"/>
                  </a:lnTo>
                  <a:lnTo>
                    <a:pt x="1100" y="1598"/>
                  </a:lnTo>
                  <a:lnTo>
                    <a:pt x="1100" y="1596"/>
                  </a:lnTo>
                  <a:lnTo>
                    <a:pt x="1102" y="1592"/>
                  </a:lnTo>
                  <a:lnTo>
                    <a:pt x="1112" y="1588"/>
                  </a:lnTo>
                  <a:lnTo>
                    <a:pt x="1124" y="1582"/>
                  </a:lnTo>
                  <a:lnTo>
                    <a:pt x="1130" y="1578"/>
                  </a:lnTo>
                  <a:lnTo>
                    <a:pt x="1132" y="1574"/>
                  </a:lnTo>
                  <a:lnTo>
                    <a:pt x="1134" y="1570"/>
                  </a:lnTo>
                  <a:lnTo>
                    <a:pt x="1134" y="1568"/>
                  </a:lnTo>
                  <a:lnTo>
                    <a:pt x="1138" y="1572"/>
                  </a:lnTo>
                  <a:lnTo>
                    <a:pt x="1142" y="1576"/>
                  </a:lnTo>
                  <a:lnTo>
                    <a:pt x="1144" y="1574"/>
                  </a:lnTo>
                  <a:lnTo>
                    <a:pt x="1146" y="1572"/>
                  </a:lnTo>
                  <a:lnTo>
                    <a:pt x="1152" y="1566"/>
                  </a:lnTo>
                  <a:lnTo>
                    <a:pt x="1158" y="1562"/>
                  </a:lnTo>
                  <a:lnTo>
                    <a:pt x="1164" y="1560"/>
                  </a:lnTo>
                  <a:lnTo>
                    <a:pt x="1164" y="1558"/>
                  </a:lnTo>
                  <a:lnTo>
                    <a:pt x="1164" y="1556"/>
                  </a:lnTo>
                  <a:lnTo>
                    <a:pt x="1166" y="1554"/>
                  </a:lnTo>
                  <a:lnTo>
                    <a:pt x="1170" y="1552"/>
                  </a:lnTo>
                  <a:lnTo>
                    <a:pt x="1172" y="1550"/>
                  </a:lnTo>
                  <a:lnTo>
                    <a:pt x="1172" y="1548"/>
                  </a:lnTo>
                  <a:lnTo>
                    <a:pt x="1172" y="1546"/>
                  </a:lnTo>
                  <a:lnTo>
                    <a:pt x="1170" y="1542"/>
                  </a:lnTo>
                  <a:lnTo>
                    <a:pt x="1168" y="1540"/>
                  </a:lnTo>
                  <a:lnTo>
                    <a:pt x="1164" y="1540"/>
                  </a:lnTo>
                  <a:lnTo>
                    <a:pt x="1152" y="1546"/>
                  </a:lnTo>
                  <a:lnTo>
                    <a:pt x="1144" y="1550"/>
                  </a:lnTo>
                  <a:lnTo>
                    <a:pt x="1136" y="1550"/>
                  </a:lnTo>
                  <a:lnTo>
                    <a:pt x="1128" y="1550"/>
                  </a:lnTo>
                  <a:lnTo>
                    <a:pt x="1122" y="1546"/>
                  </a:lnTo>
                  <a:lnTo>
                    <a:pt x="1112" y="1540"/>
                  </a:lnTo>
                  <a:lnTo>
                    <a:pt x="1104" y="1538"/>
                  </a:lnTo>
                  <a:lnTo>
                    <a:pt x="1094" y="1538"/>
                  </a:lnTo>
                  <a:lnTo>
                    <a:pt x="1086" y="1538"/>
                  </a:lnTo>
                  <a:lnTo>
                    <a:pt x="1076" y="1538"/>
                  </a:lnTo>
                  <a:lnTo>
                    <a:pt x="1084" y="1534"/>
                  </a:lnTo>
                  <a:lnTo>
                    <a:pt x="1092" y="1530"/>
                  </a:lnTo>
                  <a:lnTo>
                    <a:pt x="1098" y="1530"/>
                  </a:lnTo>
                  <a:lnTo>
                    <a:pt x="1110" y="1530"/>
                  </a:lnTo>
                  <a:lnTo>
                    <a:pt x="1118" y="1534"/>
                  </a:lnTo>
                  <a:lnTo>
                    <a:pt x="1122" y="1534"/>
                  </a:lnTo>
                  <a:lnTo>
                    <a:pt x="1124" y="1532"/>
                  </a:lnTo>
                  <a:lnTo>
                    <a:pt x="1126" y="1532"/>
                  </a:lnTo>
                  <a:lnTo>
                    <a:pt x="1128" y="1532"/>
                  </a:lnTo>
                  <a:lnTo>
                    <a:pt x="1134" y="1538"/>
                  </a:lnTo>
                  <a:lnTo>
                    <a:pt x="1142" y="1544"/>
                  </a:lnTo>
                  <a:lnTo>
                    <a:pt x="1146" y="1544"/>
                  </a:lnTo>
                  <a:lnTo>
                    <a:pt x="1150" y="1542"/>
                  </a:lnTo>
                  <a:lnTo>
                    <a:pt x="1178" y="1528"/>
                  </a:lnTo>
                  <a:lnTo>
                    <a:pt x="1190" y="1518"/>
                  </a:lnTo>
                  <a:lnTo>
                    <a:pt x="1192" y="1516"/>
                  </a:lnTo>
                  <a:lnTo>
                    <a:pt x="1192" y="1512"/>
                  </a:lnTo>
                  <a:lnTo>
                    <a:pt x="1184" y="1500"/>
                  </a:lnTo>
                  <a:lnTo>
                    <a:pt x="1178" y="1496"/>
                  </a:lnTo>
                  <a:lnTo>
                    <a:pt x="1172" y="1496"/>
                  </a:lnTo>
                  <a:lnTo>
                    <a:pt x="1168" y="1496"/>
                  </a:lnTo>
                  <a:lnTo>
                    <a:pt x="1168" y="1494"/>
                  </a:lnTo>
                  <a:lnTo>
                    <a:pt x="1168" y="1490"/>
                  </a:lnTo>
                  <a:lnTo>
                    <a:pt x="1170" y="1484"/>
                  </a:lnTo>
                  <a:lnTo>
                    <a:pt x="1168" y="1482"/>
                  </a:lnTo>
                  <a:lnTo>
                    <a:pt x="1164" y="1480"/>
                  </a:lnTo>
                  <a:lnTo>
                    <a:pt x="1158" y="1476"/>
                  </a:lnTo>
                  <a:lnTo>
                    <a:pt x="1154" y="1472"/>
                  </a:lnTo>
                  <a:lnTo>
                    <a:pt x="1148" y="1468"/>
                  </a:lnTo>
                  <a:lnTo>
                    <a:pt x="1144" y="1466"/>
                  </a:lnTo>
                  <a:lnTo>
                    <a:pt x="1138" y="1468"/>
                  </a:lnTo>
                  <a:lnTo>
                    <a:pt x="1132" y="1468"/>
                  </a:lnTo>
                  <a:lnTo>
                    <a:pt x="1132" y="1466"/>
                  </a:lnTo>
                  <a:lnTo>
                    <a:pt x="1132" y="1462"/>
                  </a:lnTo>
                  <a:lnTo>
                    <a:pt x="1130" y="1462"/>
                  </a:lnTo>
                  <a:lnTo>
                    <a:pt x="1126" y="1460"/>
                  </a:lnTo>
                  <a:lnTo>
                    <a:pt x="1124" y="1460"/>
                  </a:lnTo>
                  <a:lnTo>
                    <a:pt x="1122" y="1458"/>
                  </a:lnTo>
                  <a:lnTo>
                    <a:pt x="1118" y="1450"/>
                  </a:lnTo>
                  <a:lnTo>
                    <a:pt x="1116" y="1440"/>
                  </a:lnTo>
                  <a:lnTo>
                    <a:pt x="1116" y="1428"/>
                  </a:lnTo>
                  <a:lnTo>
                    <a:pt x="1116" y="1416"/>
                  </a:lnTo>
                  <a:lnTo>
                    <a:pt x="1116" y="1406"/>
                  </a:lnTo>
                  <a:lnTo>
                    <a:pt x="1120" y="1398"/>
                  </a:lnTo>
                  <a:lnTo>
                    <a:pt x="1120" y="1396"/>
                  </a:lnTo>
                  <a:lnTo>
                    <a:pt x="1124" y="1396"/>
                  </a:lnTo>
                  <a:lnTo>
                    <a:pt x="1126" y="1394"/>
                  </a:lnTo>
                  <a:lnTo>
                    <a:pt x="1128" y="1392"/>
                  </a:lnTo>
                  <a:lnTo>
                    <a:pt x="1126" y="1386"/>
                  </a:lnTo>
                  <a:lnTo>
                    <a:pt x="1126" y="1374"/>
                  </a:lnTo>
                  <a:lnTo>
                    <a:pt x="1126" y="1368"/>
                  </a:lnTo>
                  <a:lnTo>
                    <a:pt x="1128" y="1360"/>
                  </a:lnTo>
                  <a:lnTo>
                    <a:pt x="1132" y="1356"/>
                  </a:lnTo>
                  <a:lnTo>
                    <a:pt x="1132" y="1352"/>
                  </a:lnTo>
                  <a:lnTo>
                    <a:pt x="1130" y="1352"/>
                  </a:lnTo>
                  <a:lnTo>
                    <a:pt x="1128" y="1350"/>
                  </a:lnTo>
                  <a:lnTo>
                    <a:pt x="1124" y="1350"/>
                  </a:lnTo>
                  <a:lnTo>
                    <a:pt x="1122" y="1348"/>
                  </a:lnTo>
                  <a:lnTo>
                    <a:pt x="1122" y="1342"/>
                  </a:lnTo>
                  <a:lnTo>
                    <a:pt x="1122" y="1336"/>
                  </a:lnTo>
                  <a:lnTo>
                    <a:pt x="1124" y="1338"/>
                  </a:lnTo>
                  <a:lnTo>
                    <a:pt x="1130" y="1340"/>
                  </a:lnTo>
                  <a:lnTo>
                    <a:pt x="1136" y="1340"/>
                  </a:lnTo>
                  <a:lnTo>
                    <a:pt x="1142" y="1338"/>
                  </a:lnTo>
                  <a:lnTo>
                    <a:pt x="1148" y="1334"/>
                  </a:lnTo>
                  <a:lnTo>
                    <a:pt x="1148" y="1332"/>
                  </a:lnTo>
                  <a:lnTo>
                    <a:pt x="1148" y="1330"/>
                  </a:lnTo>
                  <a:lnTo>
                    <a:pt x="1146" y="1326"/>
                  </a:lnTo>
                  <a:lnTo>
                    <a:pt x="1144" y="1324"/>
                  </a:lnTo>
                  <a:lnTo>
                    <a:pt x="1142" y="1322"/>
                  </a:lnTo>
                  <a:lnTo>
                    <a:pt x="1144" y="1322"/>
                  </a:lnTo>
                  <a:lnTo>
                    <a:pt x="1152" y="1320"/>
                  </a:lnTo>
                  <a:lnTo>
                    <a:pt x="1160" y="1318"/>
                  </a:lnTo>
                  <a:lnTo>
                    <a:pt x="1166" y="1312"/>
                  </a:lnTo>
                  <a:lnTo>
                    <a:pt x="1170" y="1308"/>
                  </a:lnTo>
                  <a:lnTo>
                    <a:pt x="1172" y="1302"/>
                  </a:lnTo>
                  <a:lnTo>
                    <a:pt x="1178" y="1294"/>
                  </a:lnTo>
                  <a:lnTo>
                    <a:pt x="1180" y="1292"/>
                  </a:lnTo>
                  <a:lnTo>
                    <a:pt x="1186" y="1292"/>
                  </a:lnTo>
                  <a:lnTo>
                    <a:pt x="1190" y="1294"/>
                  </a:lnTo>
                  <a:lnTo>
                    <a:pt x="1194" y="1292"/>
                  </a:lnTo>
                  <a:lnTo>
                    <a:pt x="1196" y="1286"/>
                  </a:lnTo>
                  <a:lnTo>
                    <a:pt x="1200" y="1278"/>
                  </a:lnTo>
                  <a:lnTo>
                    <a:pt x="1204" y="1274"/>
                  </a:lnTo>
                  <a:lnTo>
                    <a:pt x="1208" y="1274"/>
                  </a:lnTo>
                  <a:lnTo>
                    <a:pt x="1214" y="1274"/>
                  </a:lnTo>
                  <a:lnTo>
                    <a:pt x="1218" y="1274"/>
                  </a:lnTo>
                  <a:lnTo>
                    <a:pt x="1222" y="1268"/>
                  </a:lnTo>
                  <a:lnTo>
                    <a:pt x="1226" y="1264"/>
                  </a:lnTo>
                  <a:lnTo>
                    <a:pt x="1228" y="1264"/>
                  </a:lnTo>
                  <a:lnTo>
                    <a:pt x="1232" y="1264"/>
                  </a:lnTo>
                  <a:lnTo>
                    <a:pt x="1236" y="1264"/>
                  </a:lnTo>
                  <a:lnTo>
                    <a:pt x="1238" y="1264"/>
                  </a:lnTo>
                  <a:lnTo>
                    <a:pt x="1240" y="1260"/>
                  </a:lnTo>
                  <a:lnTo>
                    <a:pt x="1244" y="1254"/>
                  </a:lnTo>
                  <a:lnTo>
                    <a:pt x="1246" y="1254"/>
                  </a:lnTo>
                  <a:lnTo>
                    <a:pt x="1250" y="1254"/>
                  </a:lnTo>
                  <a:lnTo>
                    <a:pt x="1254" y="1252"/>
                  </a:lnTo>
                  <a:lnTo>
                    <a:pt x="1258" y="1250"/>
                  </a:lnTo>
                  <a:lnTo>
                    <a:pt x="1262" y="1240"/>
                  </a:lnTo>
                  <a:lnTo>
                    <a:pt x="1268" y="1226"/>
                  </a:lnTo>
                  <a:lnTo>
                    <a:pt x="1274" y="1220"/>
                  </a:lnTo>
                  <a:lnTo>
                    <a:pt x="1284" y="1214"/>
                  </a:lnTo>
                  <a:lnTo>
                    <a:pt x="1290" y="1208"/>
                  </a:lnTo>
                  <a:lnTo>
                    <a:pt x="1292" y="1206"/>
                  </a:lnTo>
                  <a:lnTo>
                    <a:pt x="1292" y="1204"/>
                  </a:lnTo>
                  <a:lnTo>
                    <a:pt x="1290" y="1202"/>
                  </a:lnTo>
                  <a:lnTo>
                    <a:pt x="1284" y="1198"/>
                  </a:lnTo>
                  <a:lnTo>
                    <a:pt x="1280" y="1194"/>
                  </a:lnTo>
                  <a:lnTo>
                    <a:pt x="1276" y="1190"/>
                  </a:lnTo>
                  <a:lnTo>
                    <a:pt x="1276" y="1184"/>
                  </a:lnTo>
                  <a:lnTo>
                    <a:pt x="1276" y="1180"/>
                  </a:lnTo>
                  <a:lnTo>
                    <a:pt x="1282" y="1174"/>
                  </a:lnTo>
                  <a:lnTo>
                    <a:pt x="1288" y="1168"/>
                  </a:lnTo>
                  <a:lnTo>
                    <a:pt x="1290" y="1164"/>
                  </a:lnTo>
                  <a:lnTo>
                    <a:pt x="1292" y="1156"/>
                  </a:lnTo>
                  <a:lnTo>
                    <a:pt x="1292" y="1150"/>
                  </a:lnTo>
                  <a:lnTo>
                    <a:pt x="1294" y="1146"/>
                  </a:lnTo>
                  <a:lnTo>
                    <a:pt x="1298" y="1144"/>
                  </a:lnTo>
                  <a:lnTo>
                    <a:pt x="1300" y="1144"/>
                  </a:lnTo>
                  <a:lnTo>
                    <a:pt x="1306" y="1142"/>
                  </a:lnTo>
                  <a:lnTo>
                    <a:pt x="1310" y="1140"/>
                  </a:lnTo>
                  <a:lnTo>
                    <a:pt x="1310" y="1138"/>
                  </a:lnTo>
                  <a:lnTo>
                    <a:pt x="1314" y="1132"/>
                  </a:lnTo>
                  <a:lnTo>
                    <a:pt x="1320" y="1126"/>
                  </a:lnTo>
                  <a:lnTo>
                    <a:pt x="1338" y="1114"/>
                  </a:lnTo>
                  <a:lnTo>
                    <a:pt x="1340" y="1112"/>
                  </a:lnTo>
                  <a:lnTo>
                    <a:pt x="1344" y="1112"/>
                  </a:lnTo>
                  <a:lnTo>
                    <a:pt x="1346" y="1116"/>
                  </a:lnTo>
                  <a:lnTo>
                    <a:pt x="1348" y="1118"/>
                  </a:lnTo>
                  <a:lnTo>
                    <a:pt x="1350" y="1120"/>
                  </a:lnTo>
                  <a:lnTo>
                    <a:pt x="1354" y="1120"/>
                  </a:lnTo>
                  <a:lnTo>
                    <a:pt x="1358" y="1118"/>
                  </a:lnTo>
                  <a:lnTo>
                    <a:pt x="1364" y="1116"/>
                  </a:lnTo>
                  <a:lnTo>
                    <a:pt x="1368" y="1116"/>
                  </a:lnTo>
                  <a:lnTo>
                    <a:pt x="1378" y="1116"/>
                  </a:lnTo>
                  <a:lnTo>
                    <a:pt x="1386" y="1116"/>
                  </a:lnTo>
                  <a:lnTo>
                    <a:pt x="1392" y="1116"/>
                  </a:lnTo>
                  <a:lnTo>
                    <a:pt x="1396" y="1114"/>
                  </a:lnTo>
                  <a:lnTo>
                    <a:pt x="1408" y="1116"/>
                  </a:lnTo>
                  <a:lnTo>
                    <a:pt x="1414" y="1120"/>
                  </a:lnTo>
                  <a:lnTo>
                    <a:pt x="1418" y="1124"/>
                  </a:lnTo>
                  <a:lnTo>
                    <a:pt x="1428" y="1126"/>
                  </a:lnTo>
                  <a:lnTo>
                    <a:pt x="1438" y="1130"/>
                  </a:lnTo>
                  <a:lnTo>
                    <a:pt x="1440" y="1134"/>
                  </a:lnTo>
                  <a:lnTo>
                    <a:pt x="1442" y="1136"/>
                  </a:lnTo>
                  <a:lnTo>
                    <a:pt x="1442" y="1144"/>
                  </a:lnTo>
                  <a:lnTo>
                    <a:pt x="1440" y="1154"/>
                  </a:lnTo>
                  <a:lnTo>
                    <a:pt x="1440" y="1162"/>
                  </a:lnTo>
                  <a:lnTo>
                    <a:pt x="1442" y="1166"/>
                  </a:lnTo>
                  <a:lnTo>
                    <a:pt x="1446" y="1168"/>
                  </a:lnTo>
                  <a:lnTo>
                    <a:pt x="1444" y="1174"/>
                  </a:lnTo>
                  <a:lnTo>
                    <a:pt x="1442" y="1176"/>
                  </a:lnTo>
                  <a:lnTo>
                    <a:pt x="1440" y="1176"/>
                  </a:lnTo>
                  <a:lnTo>
                    <a:pt x="1434" y="1176"/>
                  </a:lnTo>
                  <a:lnTo>
                    <a:pt x="1422" y="1178"/>
                  </a:lnTo>
                  <a:lnTo>
                    <a:pt x="1416" y="1180"/>
                  </a:lnTo>
                  <a:lnTo>
                    <a:pt x="1412" y="1184"/>
                  </a:lnTo>
                  <a:lnTo>
                    <a:pt x="1406" y="1196"/>
                  </a:lnTo>
                  <a:lnTo>
                    <a:pt x="1398" y="1208"/>
                  </a:lnTo>
                  <a:lnTo>
                    <a:pt x="1390" y="1216"/>
                  </a:lnTo>
                  <a:lnTo>
                    <a:pt x="1382" y="1222"/>
                  </a:lnTo>
                  <a:lnTo>
                    <a:pt x="1372" y="1228"/>
                  </a:lnTo>
                  <a:lnTo>
                    <a:pt x="1368" y="1232"/>
                  </a:lnTo>
                  <a:lnTo>
                    <a:pt x="1366" y="1236"/>
                  </a:lnTo>
                  <a:lnTo>
                    <a:pt x="1366" y="1238"/>
                  </a:lnTo>
                  <a:lnTo>
                    <a:pt x="1366" y="1242"/>
                  </a:lnTo>
                  <a:lnTo>
                    <a:pt x="1358" y="1244"/>
                  </a:lnTo>
                  <a:lnTo>
                    <a:pt x="1354" y="1246"/>
                  </a:lnTo>
                  <a:lnTo>
                    <a:pt x="1350" y="1248"/>
                  </a:lnTo>
                  <a:lnTo>
                    <a:pt x="1346" y="1254"/>
                  </a:lnTo>
                  <a:lnTo>
                    <a:pt x="1344" y="1258"/>
                  </a:lnTo>
                  <a:lnTo>
                    <a:pt x="1342" y="1260"/>
                  </a:lnTo>
                  <a:lnTo>
                    <a:pt x="1338" y="1260"/>
                  </a:lnTo>
                  <a:lnTo>
                    <a:pt x="1334" y="1260"/>
                  </a:lnTo>
                  <a:lnTo>
                    <a:pt x="1332" y="1260"/>
                  </a:lnTo>
                  <a:lnTo>
                    <a:pt x="1328" y="1264"/>
                  </a:lnTo>
                  <a:lnTo>
                    <a:pt x="1326" y="1268"/>
                  </a:lnTo>
                  <a:lnTo>
                    <a:pt x="1324" y="1270"/>
                  </a:lnTo>
                  <a:lnTo>
                    <a:pt x="1322" y="1270"/>
                  </a:lnTo>
                  <a:lnTo>
                    <a:pt x="1320" y="1272"/>
                  </a:lnTo>
                  <a:lnTo>
                    <a:pt x="1318" y="1272"/>
                  </a:lnTo>
                  <a:lnTo>
                    <a:pt x="1318" y="1278"/>
                  </a:lnTo>
                  <a:lnTo>
                    <a:pt x="1318" y="1286"/>
                  </a:lnTo>
                  <a:lnTo>
                    <a:pt x="1318" y="1288"/>
                  </a:lnTo>
                  <a:lnTo>
                    <a:pt x="1314" y="1292"/>
                  </a:lnTo>
                  <a:lnTo>
                    <a:pt x="1310" y="1294"/>
                  </a:lnTo>
                  <a:lnTo>
                    <a:pt x="1308" y="1294"/>
                  </a:lnTo>
                  <a:lnTo>
                    <a:pt x="1300" y="1292"/>
                  </a:lnTo>
                  <a:lnTo>
                    <a:pt x="1294" y="1290"/>
                  </a:lnTo>
                  <a:lnTo>
                    <a:pt x="1292" y="1292"/>
                  </a:lnTo>
                  <a:lnTo>
                    <a:pt x="1290" y="1296"/>
                  </a:lnTo>
                  <a:lnTo>
                    <a:pt x="1290" y="1300"/>
                  </a:lnTo>
                  <a:lnTo>
                    <a:pt x="1286" y="1304"/>
                  </a:lnTo>
                  <a:lnTo>
                    <a:pt x="1278" y="1314"/>
                  </a:lnTo>
                  <a:lnTo>
                    <a:pt x="1276" y="1322"/>
                  </a:lnTo>
                  <a:lnTo>
                    <a:pt x="1274" y="1328"/>
                  </a:lnTo>
                  <a:lnTo>
                    <a:pt x="1274" y="1338"/>
                  </a:lnTo>
                  <a:lnTo>
                    <a:pt x="1278" y="1346"/>
                  </a:lnTo>
                  <a:lnTo>
                    <a:pt x="1282" y="1354"/>
                  </a:lnTo>
                  <a:lnTo>
                    <a:pt x="1282" y="1360"/>
                  </a:lnTo>
                  <a:lnTo>
                    <a:pt x="1282" y="1364"/>
                  </a:lnTo>
                  <a:lnTo>
                    <a:pt x="1280" y="1366"/>
                  </a:lnTo>
                  <a:lnTo>
                    <a:pt x="1278" y="1368"/>
                  </a:lnTo>
                  <a:lnTo>
                    <a:pt x="1278" y="1372"/>
                  </a:lnTo>
                  <a:lnTo>
                    <a:pt x="1280" y="1378"/>
                  </a:lnTo>
                  <a:lnTo>
                    <a:pt x="1288" y="1388"/>
                  </a:lnTo>
                  <a:lnTo>
                    <a:pt x="1292" y="1394"/>
                  </a:lnTo>
                  <a:lnTo>
                    <a:pt x="1294" y="1396"/>
                  </a:lnTo>
                  <a:lnTo>
                    <a:pt x="1294" y="1398"/>
                  </a:lnTo>
                  <a:lnTo>
                    <a:pt x="1292" y="1400"/>
                  </a:lnTo>
                  <a:lnTo>
                    <a:pt x="1288" y="1402"/>
                  </a:lnTo>
                  <a:lnTo>
                    <a:pt x="1286" y="1404"/>
                  </a:lnTo>
                  <a:lnTo>
                    <a:pt x="1286" y="1406"/>
                  </a:lnTo>
                  <a:lnTo>
                    <a:pt x="1288" y="1416"/>
                  </a:lnTo>
                  <a:lnTo>
                    <a:pt x="1288" y="1424"/>
                  </a:lnTo>
                  <a:lnTo>
                    <a:pt x="1282" y="1444"/>
                  </a:lnTo>
                  <a:lnTo>
                    <a:pt x="1280" y="1456"/>
                  </a:lnTo>
                  <a:lnTo>
                    <a:pt x="1280" y="1462"/>
                  </a:lnTo>
                  <a:lnTo>
                    <a:pt x="1282" y="1464"/>
                  </a:lnTo>
                  <a:lnTo>
                    <a:pt x="1286" y="1466"/>
                  </a:lnTo>
                  <a:lnTo>
                    <a:pt x="1298" y="1470"/>
                  </a:lnTo>
                  <a:lnTo>
                    <a:pt x="1322" y="1476"/>
                  </a:lnTo>
                  <a:lnTo>
                    <a:pt x="1328" y="1478"/>
                  </a:lnTo>
                  <a:lnTo>
                    <a:pt x="1330" y="1480"/>
                  </a:lnTo>
                  <a:lnTo>
                    <a:pt x="1328" y="1484"/>
                  </a:lnTo>
                  <a:lnTo>
                    <a:pt x="1328" y="1492"/>
                  </a:lnTo>
                  <a:lnTo>
                    <a:pt x="1328" y="1500"/>
                  </a:lnTo>
                  <a:lnTo>
                    <a:pt x="1330" y="1504"/>
                  </a:lnTo>
                  <a:lnTo>
                    <a:pt x="1334" y="1504"/>
                  </a:lnTo>
                  <a:lnTo>
                    <a:pt x="1336" y="1504"/>
                  </a:lnTo>
                  <a:lnTo>
                    <a:pt x="1340" y="1500"/>
                  </a:lnTo>
                  <a:lnTo>
                    <a:pt x="1346" y="1494"/>
                  </a:lnTo>
                  <a:lnTo>
                    <a:pt x="1352" y="1494"/>
                  </a:lnTo>
                  <a:lnTo>
                    <a:pt x="1354" y="1496"/>
                  </a:lnTo>
                  <a:lnTo>
                    <a:pt x="1354" y="1498"/>
                  </a:lnTo>
                  <a:lnTo>
                    <a:pt x="1354" y="1500"/>
                  </a:lnTo>
                  <a:lnTo>
                    <a:pt x="1352" y="1506"/>
                  </a:lnTo>
                  <a:lnTo>
                    <a:pt x="1346" y="1512"/>
                  </a:lnTo>
                  <a:lnTo>
                    <a:pt x="1346" y="1516"/>
                  </a:lnTo>
                  <a:lnTo>
                    <a:pt x="1352" y="1514"/>
                  </a:lnTo>
                  <a:lnTo>
                    <a:pt x="1366" y="1508"/>
                  </a:lnTo>
                  <a:lnTo>
                    <a:pt x="1376" y="1504"/>
                  </a:lnTo>
                  <a:lnTo>
                    <a:pt x="1390" y="1504"/>
                  </a:lnTo>
                  <a:lnTo>
                    <a:pt x="1408" y="1500"/>
                  </a:lnTo>
                  <a:lnTo>
                    <a:pt x="1436" y="1488"/>
                  </a:lnTo>
                  <a:lnTo>
                    <a:pt x="1448" y="1484"/>
                  </a:lnTo>
                  <a:lnTo>
                    <a:pt x="1454" y="1484"/>
                  </a:lnTo>
                  <a:lnTo>
                    <a:pt x="1458" y="1484"/>
                  </a:lnTo>
                  <a:lnTo>
                    <a:pt x="1462" y="1484"/>
                  </a:lnTo>
                  <a:lnTo>
                    <a:pt x="1466" y="1486"/>
                  </a:lnTo>
                  <a:lnTo>
                    <a:pt x="1470" y="1482"/>
                  </a:lnTo>
                  <a:lnTo>
                    <a:pt x="1476" y="1476"/>
                  </a:lnTo>
                  <a:lnTo>
                    <a:pt x="1478" y="1476"/>
                  </a:lnTo>
                  <a:lnTo>
                    <a:pt x="1484" y="1478"/>
                  </a:lnTo>
                  <a:lnTo>
                    <a:pt x="1490" y="1476"/>
                  </a:lnTo>
                  <a:lnTo>
                    <a:pt x="1498" y="1474"/>
                  </a:lnTo>
                  <a:lnTo>
                    <a:pt x="1506" y="1472"/>
                  </a:lnTo>
                  <a:lnTo>
                    <a:pt x="1512" y="1470"/>
                  </a:lnTo>
                  <a:lnTo>
                    <a:pt x="1522" y="1470"/>
                  </a:lnTo>
                  <a:lnTo>
                    <a:pt x="1532" y="1470"/>
                  </a:lnTo>
                  <a:lnTo>
                    <a:pt x="1538" y="1470"/>
                  </a:lnTo>
                  <a:lnTo>
                    <a:pt x="1546" y="1466"/>
                  </a:lnTo>
                  <a:lnTo>
                    <a:pt x="1550" y="1468"/>
                  </a:lnTo>
                  <a:lnTo>
                    <a:pt x="1556" y="1468"/>
                  </a:lnTo>
                  <a:lnTo>
                    <a:pt x="1566" y="1462"/>
                  </a:lnTo>
                  <a:lnTo>
                    <a:pt x="1574" y="1456"/>
                  </a:lnTo>
                  <a:lnTo>
                    <a:pt x="1578" y="1454"/>
                  </a:lnTo>
                  <a:lnTo>
                    <a:pt x="1580" y="1456"/>
                  </a:lnTo>
                  <a:lnTo>
                    <a:pt x="1582" y="1458"/>
                  </a:lnTo>
                  <a:lnTo>
                    <a:pt x="1578" y="1458"/>
                  </a:lnTo>
                  <a:lnTo>
                    <a:pt x="1576" y="1462"/>
                  </a:lnTo>
                  <a:lnTo>
                    <a:pt x="1578" y="1466"/>
                  </a:lnTo>
                  <a:lnTo>
                    <a:pt x="1580" y="1470"/>
                  </a:lnTo>
                  <a:lnTo>
                    <a:pt x="1578" y="1472"/>
                  </a:lnTo>
                  <a:lnTo>
                    <a:pt x="1572" y="1470"/>
                  </a:lnTo>
                  <a:lnTo>
                    <a:pt x="1568" y="1468"/>
                  </a:lnTo>
                  <a:lnTo>
                    <a:pt x="1572" y="1474"/>
                  </a:lnTo>
                  <a:lnTo>
                    <a:pt x="1578" y="1480"/>
                  </a:lnTo>
                  <a:lnTo>
                    <a:pt x="1582" y="1480"/>
                  </a:lnTo>
                  <a:lnTo>
                    <a:pt x="1584" y="1482"/>
                  </a:lnTo>
                  <a:lnTo>
                    <a:pt x="1588" y="1486"/>
                  </a:lnTo>
                  <a:lnTo>
                    <a:pt x="1592" y="1490"/>
                  </a:lnTo>
                  <a:lnTo>
                    <a:pt x="1596" y="1490"/>
                  </a:lnTo>
                  <a:lnTo>
                    <a:pt x="1608" y="1490"/>
                  </a:lnTo>
                  <a:lnTo>
                    <a:pt x="1618" y="1490"/>
                  </a:lnTo>
                  <a:lnTo>
                    <a:pt x="1622" y="1492"/>
                  </a:lnTo>
                  <a:lnTo>
                    <a:pt x="1626" y="1494"/>
                  </a:lnTo>
                  <a:lnTo>
                    <a:pt x="1628" y="1498"/>
                  </a:lnTo>
                  <a:lnTo>
                    <a:pt x="1632" y="1500"/>
                  </a:lnTo>
                  <a:lnTo>
                    <a:pt x="1638" y="1502"/>
                  </a:lnTo>
                  <a:lnTo>
                    <a:pt x="1642" y="1504"/>
                  </a:lnTo>
                  <a:lnTo>
                    <a:pt x="1642" y="1508"/>
                  </a:lnTo>
                  <a:lnTo>
                    <a:pt x="1638" y="1510"/>
                  </a:lnTo>
                  <a:lnTo>
                    <a:pt x="1634" y="1510"/>
                  </a:lnTo>
                  <a:lnTo>
                    <a:pt x="1610" y="1504"/>
                  </a:lnTo>
                  <a:lnTo>
                    <a:pt x="1602" y="1502"/>
                  </a:lnTo>
                  <a:lnTo>
                    <a:pt x="1596" y="1504"/>
                  </a:lnTo>
                  <a:lnTo>
                    <a:pt x="1594" y="1506"/>
                  </a:lnTo>
                  <a:lnTo>
                    <a:pt x="1592" y="1510"/>
                  </a:lnTo>
                  <a:lnTo>
                    <a:pt x="1590" y="1512"/>
                  </a:lnTo>
                  <a:lnTo>
                    <a:pt x="1588" y="1516"/>
                  </a:lnTo>
                  <a:lnTo>
                    <a:pt x="1584" y="1516"/>
                  </a:lnTo>
                  <a:lnTo>
                    <a:pt x="1578" y="1514"/>
                  </a:lnTo>
                  <a:lnTo>
                    <a:pt x="1574" y="1512"/>
                  </a:lnTo>
                  <a:lnTo>
                    <a:pt x="1570" y="1514"/>
                  </a:lnTo>
                  <a:lnTo>
                    <a:pt x="1568" y="1516"/>
                  </a:lnTo>
                  <a:lnTo>
                    <a:pt x="1568" y="1518"/>
                  </a:lnTo>
                  <a:lnTo>
                    <a:pt x="1568" y="1522"/>
                  </a:lnTo>
                  <a:lnTo>
                    <a:pt x="1568" y="1524"/>
                  </a:lnTo>
                  <a:lnTo>
                    <a:pt x="1564" y="1524"/>
                  </a:lnTo>
                  <a:lnTo>
                    <a:pt x="1560" y="1520"/>
                  </a:lnTo>
                  <a:lnTo>
                    <a:pt x="1556" y="1518"/>
                  </a:lnTo>
                  <a:lnTo>
                    <a:pt x="1552" y="1516"/>
                  </a:lnTo>
                  <a:lnTo>
                    <a:pt x="1552" y="1518"/>
                  </a:lnTo>
                  <a:lnTo>
                    <a:pt x="1552" y="1520"/>
                  </a:lnTo>
                  <a:lnTo>
                    <a:pt x="1554" y="1530"/>
                  </a:lnTo>
                  <a:lnTo>
                    <a:pt x="1554" y="1534"/>
                  </a:lnTo>
                  <a:lnTo>
                    <a:pt x="1552" y="1536"/>
                  </a:lnTo>
                  <a:lnTo>
                    <a:pt x="1540" y="1540"/>
                  </a:lnTo>
                  <a:lnTo>
                    <a:pt x="1530" y="1542"/>
                  </a:lnTo>
                  <a:lnTo>
                    <a:pt x="1518" y="1540"/>
                  </a:lnTo>
                  <a:lnTo>
                    <a:pt x="1508" y="1536"/>
                  </a:lnTo>
                  <a:lnTo>
                    <a:pt x="1498" y="1532"/>
                  </a:lnTo>
                  <a:lnTo>
                    <a:pt x="1488" y="1530"/>
                  </a:lnTo>
                  <a:lnTo>
                    <a:pt x="1476" y="1528"/>
                  </a:lnTo>
                  <a:lnTo>
                    <a:pt x="1460" y="1526"/>
                  </a:lnTo>
                  <a:lnTo>
                    <a:pt x="1454" y="1524"/>
                  </a:lnTo>
                  <a:lnTo>
                    <a:pt x="1450" y="1524"/>
                  </a:lnTo>
                  <a:lnTo>
                    <a:pt x="1448" y="1526"/>
                  </a:lnTo>
                  <a:lnTo>
                    <a:pt x="1448" y="1528"/>
                  </a:lnTo>
                  <a:lnTo>
                    <a:pt x="1446" y="1532"/>
                  </a:lnTo>
                  <a:lnTo>
                    <a:pt x="1442" y="1534"/>
                  </a:lnTo>
                  <a:lnTo>
                    <a:pt x="1436" y="1534"/>
                  </a:lnTo>
                  <a:lnTo>
                    <a:pt x="1422" y="1534"/>
                  </a:lnTo>
                  <a:lnTo>
                    <a:pt x="1408" y="1534"/>
                  </a:lnTo>
                  <a:lnTo>
                    <a:pt x="1398" y="1538"/>
                  </a:lnTo>
                  <a:lnTo>
                    <a:pt x="1394" y="1542"/>
                  </a:lnTo>
                  <a:lnTo>
                    <a:pt x="1392" y="1544"/>
                  </a:lnTo>
                  <a:lnTo>
                    <a:pt x="1390" y="1548"/>
                  </a:lnTo>
                  <a:lnTo>
                    <a:pt x="1388" y="1550"/>
                  </a:lnTo>
                  <a:lnTo>
                    <a:pt x="1380" y="1552"/>
                  </a:lnTo>
                  <a:lnTo>
                    <a:pt x="1374" y="1554"/>
                  </a:lnTo>
                  <a:lnTo>
                    <a:pt x="1372" y="1558"/>
                  </a:lnTo>
                  <a:lnTo>
                    <a:pt x="1370" y="1562"/>
                  </a:lnTo>
                  <a:lnTo>
                    <a:pt x="1368" y="1572"/>
                  </a:lnTo>
                  <a:lnTo>
                    <a:pt x="1368" y="1580"/>
                  </a:lnTo>
                  <a:lnTo>
                    <a:pt x="1370" y="1588"/>
                  </a:lnTo>
                  <a:lnTo>
                    <a:pt x="1372" y="1594"/>
                  </a:lnTo>
                  <a:lnTo>
                    <a:pt x="1378" y="1604"/>
                  </a:lnTo>
                  <a:lnTo>
                    <a:pt x="1382" y="1610"/>
                  </a:lnTo>
                  <a:lnTo>
                    <a:pt x="1386" y="1614"/>
                  </a:lnTo>
                  <a:lnTo>
                    <a:pt x="1390" y="1614"/>
                  </a:lnTo>
                  <a:lnTo>
                    <a:pt x="1396" y="1614"/>
                  </a:lnTo>
                  <a:lnTo>
                    <a:pt x="1402" y="1610"/>
                  </a:lnTo>
                  <a:lnTo>
                    <a:pt x="1410" y="1606"/>
                  </a:lnTo>
                  <a:lnTo>
                    <a:pt x="1410" y="1608"/>
                  </a:lnTo>
                  <a:lnTo>
                    <a:pt x="1410" y="1610"/>
                  </a:lnTo>
                  <a:lnTo>
                    <a:pt x="1402" y="1640"/>
                  </a:lnTo>
                  <a:lnTo>
                    <a:pt x="1402" y="1646"/>
                  </a:lnTo>
                  <a:lnTo>
                    <a:pt x="1404" y="1654"/>
                  </a:lnTo>
                  <a:lnTo>
                    <a:pt x="1406" y="1668"/>
                  </a:lnTo>
                  <a:lnTo>
                    <a:pt x="1408" y="1676"/>
                  </a:lnTo>
                  <a:lnTo>
                    <a:pt x="1406" y="1682"/>
                  </a:lnTo>
                  <a:lnTo>
                    <a:pt x="1402" y="1686"/>
                  </a:lnTo>
                  <a:lnTo>
                    <a:pt x="1392" y="1692"/>
                  </a:lnTo>
                  <a:lnTo>
                    <a:pt x="1380" y="1694"/>
                  </a:lnTo>
                  <a:lnTo>
                    <a:pt x="1370" y="1694"/>
                  </a:lnTo>
                  <a:lnTo>
                    <a:pt x="1364" y="1690"/>
                  </a:lnTo>
                  <a:lnTo>
                    <a:pt x="1360" y="1684"/>
                  </a:lnTo>
                  <a:lnTo>
                    <a:pt x="1354" y="1672"/>
                  </a:lnTo>
                  <a:lnTo>
                    <a:pt x="1348" y="1666"/>
                  </a:lnTo>
                  <a:lnTo>
                    <a:pt x="1342" y="1662"/>
                  </a:lnTo>
                  <a:lnTo>
                    <a:pt x="1336" y="1660"/>
                  </a:lnTo>
                  <a:lnTo>
                    <a:pt x="1334" y="1656"/>
                  </a:lnTo>
                  <a:lnTo>
                    <a:pt x="1332" y="1652"/>
                  </a:lnTo>
                  <a:lnTo>
                    <a:pt x="1332" y="1650"/>
                  </a:lnTo>
                  <a:lnTo>
                    <a:pt x="1332" y="1648"/>
                  </a:lnTo>
                  <a:lnTo>
                    <a:pt x="1324" y="1648"/>
                  </a:lnTo>
                  <a:lnTo>
                    <a:pt x="1302" y="1656"/>
                  </a:lnTo>
                  <a:lnTo>
                    <a:pt x="1294" y="1660"/>
                  </a:lnTo>
                  <a:lnTo>
                    <a:pt x="1292" y="1664"/>
                  </a:lnTo>
                  <a:lnTo>
                    <a:pt x="1286" y="1674"/>
                  </a:lnTo>
                  <a:lnTo>
                    <a:pt x="1284" y="1678"/>
                  </a:lnTo>
                  <a:lnTo>
                    <a:pt x="1286" y="1684"/>
                  </a:lnTo>
                  <a:lnTo>
                    <a:pt x="1286" y="1688"/>
                  </a:lnTo>
                  <a:lnTo>
                    <a:pt x="1286" y="1690"/>
                  </a:lnTo>
                  <a:lnTo>
                    <a:pt x="1280" y="1694"/>
                  </a:lnTo>
                  <a:lnTo>
                    <a:pt x="1274" y="1700"/>
                  </a:lnTo>
                  <a:lnTo>
                    <a:pt x="1272" y="1704"/>
                  </a:lnTo>
                  <a:lnTo>
                    <a:pt x="1270" y="1710"/>
                  </a:lnTo>
                  <a:lnTo>
                    <a:pt x="1266" y="1720"/>
                  </a:lnTo>
                  <a:lnTo>
                    <a:pt x="1266" y="1732"/>
                  </a:lnTo>
                  <a:lnTo>
                    <a:pt x="1268" y="1752"/>
                  </a:lnTo>
                  <a:lnTo>
                    <a:pt x="1268" y="1766"/>
                  </a:lnTo>
                  <a:lnTo>
                    <a:pt x="1270" y="1772"/>
                  </a:lnTo>
                  <a:lnTo>
                    <a:pt x="1274" y="1776"/>
                  </a:lnTo>
                  <a:lnTo>
                    <a:pt x="1278" y="1782"/>
                  </a:lnTo>
                  <a:lnTo>
                    <a:pt x="1280" y="1790"/>
                  </a:lnTo>
                  <a:lnTo>
                    <a:pt x="1280" y="1804"/>
                  </a:lnTo>
                  <a:lnTo>
                    <a:pt x="1278" y="1806"/>
                  </a:lnTo>
                  <a:lnTo>
                    <a:pt x="1276" y="1808"/>
                  </a:lnTo>
                  <a:lnTo>
                    <a:pt x="1276" y="1816"/>
                  </a:lnTo>
                  <a:lnTo>
                    <a:pt x="1278" y="1818"/>
                  </a:lnTo>
                  <a:lnTo>
                    <a:pt x="1276" y="1822"/>
                  </a:lnTo>
                  <a:lnTo>
                    <a:pt x="1270" y="1824"/>
                  </a:lnTo>
                  <a:lnTo>
                    <a:pt x="1264" y="1826"/>
                  </a:lnTo>
                  <a:lnTo>
                    <a:pt x="1258" y="1824"/>
                  </a:lnTo>
                  <a:lnTo>
                    <a:pt x="1256" y="1824"/>
                  </a:lnTo>
                  <a:lnTo>
                    <a:pt x="1256" y="1822"/>
                  </a:lnTo>
                  <a:lnTo>
                    <a:pt x="1258" y="1816"/>
                  </a:lnTo>
                  <a:lnTo>
                    <a:pt x="1268" y="1804"/>
                  </a:lnTo>
                  <a:lnTo>
                    <a:pt x="1270" y="1800"/>
                  </a:lnTo>
                  <a:lnTo>
                    <a:pt x="1268" y="1800"/>
                  </a:lnTo>
                  <a:lnTo>
                    <a:pt x="1256" y="1814"/>
                  </a:lnTo>
                  <a:lnTo>
                    <a:pt x="1248" y="1820"/>
                  </a:lnTo>
                  <a:lnTo>
                    <a:pt x="1246" y="1822"/>
                  </a:lnTo>
                  <a:lnTo>
                    <a:pt x="1240" y="1820"/>
                  </a:lnTo>
                  <a:lnTo>
                    <a:pt x="1232" y="1820"/>
                  </a:lnTo>
                  <a:lnTo>
                    <a:pt x="1226" y="1822"/>
                  </a:lnTo>
                  <a:lnTo>
                    <a:pt x="1224" y="1824"/>
                  </a:lnTo>
                  <a:lnTo>
                    <a:pt x="1224" y="1830"/>
                  </a:lnTo>
                  <a:lnTo>
                    <a:pt x="1224" y="1836"/>
                  </a:lnTo>
                  <a:lnTo>
                    <a:pt x="1224" y="1840"/>
                  </a:lnTo>
                  <a:lnTo>
                    <a:pt x="1220" y="1846"/>
                  </a:lnTo>
                  <a:lnTo>
                    <a:pt x="1214" y="1852"/>
                  </a:lnTo>
                  <a:lnTo>
                    <a:pt x="1202" y="1858"/>
                  </a:lnTo>
                  <a:lnTo>
                    <a:pt x="1188" y="1860"/>
                  </a:lnTo>
                  <a:lnTo>
                    <a:pt x="1182" y="1858"/>
                  </a:lnTo>
                  <a:lnTo>
                    <a:pt x="1176" y="1856"/>
                  </a:lnTo>
                  <a:lnTo>
                    <a:pt x="1172" y="1854"/>
                  </a:lnTo>
                  <a:lnTo>
                    <a:pt x="1170" y="1848"/>
                  </a:lnTo>
                  <a:lnTo>
                    <a:pt x="1166" y="1836"/>
                  </a:lnTo>
                  <a:lnTo>
                    <a:pt x="1172" y="1840"/>
                  </a:lnTo>
                  <a:lnTo>
                    <a:pt x="1180" y="1844"/>
                  </a:lnTo>
                  <a:lnTo>
                    <a:pt x="1184" y="1844"/>
                  </a:lnTo>
                  <a:lnTo>
                    <a:pt x="1184" y="1842"/>
                  </a:lnTo>
                  <a:lnTo>
                    <a:pt x="1180" y="1840"/>
                  </a:lnTo>
                  <a:lnTo>
                    <a:pt x="1168" y="1832"/>
                  </a:lnTo>
                  <a:lnTo>
                    <a:pt x="1160" y="1828"/>
                  </a:lnTo>
                  <a:lnTo>
                    <a:pt x="1152" y="1828"/>
                  </a:lnTo>
                  <a:lnTo>
                    <a:pt x="1136" y="1832"/>
                  </a:lnTo>
                  <a:lnTo>
                    <a:pt x="1118" y="1836"/>
                  </a:lnTo>
                  <a:lnTo>
                    <a:pt x="1112" y="1838"/>
                  </a:lnTo>
                  <a:lnTo>
                    <a:pt x="1110" y="1840"/>
                  </a:lnTo>
                  <a:lnTo>
                    <a:pt x="1098" y="1844"/>
                  </a:lnTo>
                  <a:lnTo>
                    <a:pt x="1090" y="1848"/>
                  </a:lnTo>
                  <a:lnTo>
                    <a:pt x="1086" y="1850"/>
                  </a:lnTo>
                  <a:lnTo>
                    <a:pt x="1082" y="1856"/>
                  </a:lnTo>
                  <a:lnTo>
                    <a:pt x="1080" y="1858"/>
                  </a:lnTo>
                  <a:lnTo>
                    <a:pt x="1074" y="1862"/>
                  </a:lnTo>
                  <a:lnTo>
                    <a:pt x="1066" y="1864"/>
                  </a:lnTo>
                  <a:lnTo>
                    <a:pt x="1054" y="1868"/>
                  </a:lnTo>
                  <a:lnTo>
                    <a:pt x="1034" y="1874"/>
                  </a:lnTo>
                  <a:lnTo>
                    <a:pt x="1020" y="1880"/>
                  </a:lnTo>
                  <a:lnTo>
                    <a:pt x="1008" y="1884"/>
                  </a:lnTo>
                  <a:lnTo>
                    <a:pt x="1002" y="1884"/>
                  </a:lnTo>
                  <a:lnTo>
                    <a:pt x="996" y="1884"/>
                  </a:lnTo>
                  <a:lnTo>
                    <a:pt x="992" y="1882"/>
                  </a:lnTo>
                  <a:lnTo>
                    <a:pt x="986" y="1878"/>
                  </a:lnTo>
                  <a:lnTo>
                    <a:pt x="980" y="1870"/>
                  </a:lnTo>
                  <a:lnTo>
                    <a:pt x="978" y="1870"/>
                  </a:lnTo>
                  <a:lnTo>
                    <a:pt x="980" y="1874"/>
                  </a:lnTo>
                  <a:lnTo>
                    <a:pt x="984" y="1884"/>
                  </a:lnTo>
                  <a:lnTo>
                    <a:pt x="984" y="1886"/>
                  </a:lnTo>
                  <a:lnTo>
                    <a:pt x="984" y="1888"/>
                  </a:lnTo>
                  <a:lnTo>
                    <a:pt x="982" y="1888"/>
                  </a:lnTo>
                  <a:lnTo>
                    <a:pt x="982" y="1890"/>
                  </a:lnTo>
                  <a:lnTo>
                    <a:pt x="984" y="1890"/>
                  </a:lnTo>
                  <a:lnTo>
                    <a:pt x="988" y="1890"/>
                  </a:lnTo>
                  <a:lnTo>
                    <a:pt x="992" y="1888"/>
                  </a:lnTo>
                  <a:lnTo>
                    <a:pt x="996" y="1890"/>
                  </a:lnTo>
                  <a:lnTo>
                    <a:pt x="998" y="1892"/>
                  </a:lnTo>
                  <a:lnTo>
                    <a:pt x="1002" y="1892"/>
                  </a:lnTo>
                  <a:lnTo>
                    <a:pt x="1004" y="1890"/>
                  </a:lnTo>
                  <a:lnTo>
                    <a:pt x="1008" y="1890"/>
                  </a:lnTo>
                  <a:lnTo>
                    <a:pt x="1010" y="1894"/>
                  </a:lnTo>
                  <a:lnTo>
                    <a:pt x="1010" y="1900"/>
                  </a:lnTo>
                  <a:lnTo>
                    <a:pt x="1010" y="1902"/>
                  </a:lnTo>
                  <a:lnTo>
                    <a:pt x="1008" y="1902"/>
                  </a:lnTo>
                  <a:lnTo>
                    <a:pt x="1004" y="1900"/>
                  </a:lnTo>
                  <a:lnTo>
                    <a:pt x="998" y="1898"/>
                  </a:lnTo>
                  <a:lnTo>
                    <a:pt x="996" y="1898"/>
                  </a:lnTo>
                  <a:lnTo>
                    <a:pt x="986" y="1896"/>
                  </a:lnTo>
                  <a:lnTo>
                    <a:pt x="980" y="1892"/>
                  </a:lnTo>
                  <a:lnTo>
                    <a:pt x="980" y="1890"/>
                  </a:lnTo>
                  <a:lnTo>
                    <a:pt x="980" y="1886"/>
                  </a:lnTo>
                  <a:lnTo>
                    <a:pt x="980" y="1884"/>
                  </a:lnTo>
                  <a:lnTo>
                    <a:pt x="978" y="1882"/>
                  </a:lnTo>
                  <a:lnTo>
                    <a:pt x="976" y="1878"/>
                  </a:lnTo>
                  <a:lnTo>
                    <a:pt x="976" y="1872"/>
                  </a:lnTo>
                  <a:lnTo>
                    <a:pt x="976" y="1870"/>
                  </a:lnTo>
                  <a:lnTo>
                    <a:pt x="974" y="1870"/>
                  </a:lnTo>
                  <a:lnTo>
                    <a:pt x="970" y="1872"/>
                  </a:lnTo>
                  <a:lnTo>
                    <a:pt x="962" y="1872"/>
                  </a:lnTo>
                  <a:lnTo>
                    <a:pt x="958" y="1870"/>
                  </a:lnTo>
                  <a:lnTo>
                    <a:pt x="954" y="1868"/>
                  </a:lnTo>
                  <a:lnTo>
                    <a:pt x="950" y="1860"/>
                  </a:lnTo>
                  <a:lnTo>
                    <a:pt x="948" y="1856"/>
                  </a:lnTo>
                  <a:lnTo>
                    <a:pt x="946" y="1854"/>
                  </a:lnTo>
                  <a:lnTo>
                    <a:pt x="944" y="1854"/>
                  </a:lnTo>
                  <a:lnTo>
                    <a:pt x="938" y="1854"/>
                  </a:lnTo>
                  <a:lnTo>
                    <a:pt x="932" y="1852"/>
                  </a:lnTo>
                  <a:lnTo>
                    <a:pt x="930" y="1850"/>
                  </a:lnTo>
                  <a:lnTo>
                    <a:pt x="926" y="1850"/>
                  </a:lnTo>
                  <a:lnTo>
                    <a:pt x="924" y="1854"/>
                  </a:lnTo>
                  <a:lnTo>
                    <a:pt x="920" y="1862"/>
                  </a:lnTo>
                  <a:lnTo>
                    <a:pt x="912" y="1868"/>
                  </a:lnTo>
                  <a:lnTo>
                    <a:pt x="908" y="1870"/>
                  </a:lnTo>
                  <a:lnTo>
                    <a:pt x="900" y="1870"/>
                  </a:lnTo>
                  <a:lnTo>
                    <a:pt x="894" y="1872"/>
                  </a:lnTo>
                  <a:lnTo>
                    <a:pt x="890" y="1874"/>
                  </a:lnTo>
                  <a:lnTo>
                    <a:pt x="886" y="1880"/>
                  </a:lnTo>
                  <a:lnTo>
                    <a:pt x="884" y="1884"/>
                  </a:lnTo>
                  <a:lnTo>
                    <a:pt x="882" y="1884"/>
                  </a:lnTo>
                  <a:lnTo>
                    <a:pt x="878" y="1882"/>
                  </a:lnTo>
                  <a:lnTo>
                    <a:pt x="874" y="1880"/>
                  </a:lnTo>
                  <a:lnTo>
                    <a:pt x="870" y="1880"/>
                  </a:lnTo>
                  <a:lnTo>
                    <a:pt x="864" y="1882"/>
                  </a:lnTo>
                  <a:lnTo>
                    <a:pt x="860" y="1882"/>
                  </a:lnTo>
                  <a:lnTo>
                    <a:pt x="858" y="1882"/>
                  </a:lnTo>
                  <a:lnTo>
                    <a:pt x="856" y="1880"/>
                  </a:lnTo>
                  <a:lnTo>
                    <a:pt x="856" y="1878"/>
                  </a:lnTo>
                  <a:lnTo>
                    <a:pt x="858" y="1876"/>
                  </a:lnTo>
                  <a:lnTo>
                    <a:pt x="864" y="1872"/>
                  </a:lnTo>
                  <a:lnTo>
                    <a:pt x="870" y="1870"/>
                  </a:lnTo>
                  <a:lnTo>
                    <a:pt x="870" y="1868"/>
                  </a:lnTo>
                  <a:lnTo>
                    <a:pt x="870" y="1864"/>
                  </a:lnTo>
                  <a:lnTo>
                    <a:pt x="870" y="1862"/>
                  </a:lnTo>
                  <a:lnTo>
                    <a:pt x="870" y="1858"/>
                  </a:lnTo>
                  <a:lnTo>
                    <a:pt x="870" y="1856"/>
                  </a:lnTo>
                  <a:lnTo>
                    <a:pt x="862" y="1858"/>
                  </a:lnTo>
                  <a:lnTo>
                    <a:pt x="856" y="1860"/>
                  </a:lnTo>
                  <a:lnTo>
                    <a:pt x="852" y="1860"/>
                  </a:lnTo>
                  <a:lnTo>
                    <a:pt x="848" y="1860"/>
                  </a:lnTo>
                  <a:lnTo>
                    <a:pt x="846" y="1858"/>
                  </a:lnTo>
                  <a:lnTo>
                    <a:pt x="842" y="1854"/>
                  </a:lnTo>
                  <a:lnTo>
                    <a:pt x="840" y="1854"/>
                  </a:lnTo>
                  <a:lnTo>
                    <a:pt x="838" y="1854"/>
                  </a:lnTo>
                  <a:lnTo>
                    <a:pt x="834" y="1856"/>
                  </a:lnTo>
                  <a:lnTo>
                    <a:pt x="832" y="1854"/>
                  </a:lnTo>
                  <a:lnTo>
                    <a:pt x="830" y="1852"/>
                  </a:lnTo>
                  <a:lnTo>
                    <a:pt x="826" y="1850"/>
                  </a:lnTo>
                  <a:lnTo>
                    <a:pt x="822" y="1850"/>
                  </a:lnTo>
                  <a:lnTo>
                    <a:pt x="824" y="1848"/>
                  </a:lnTo>
                  <a:lnTo>
                    <a:pt x="826" y="1844"/>
                  </a:lnTo>
                  <a:lnTo>
                    <a:pt x="828" y="1842"/>
                  </a:lnTo>
                  <a:lnTo>
                    <a:pt x="826" y="1838"/>
                  </a:lnTo>
                  <a:lnTo>
                    <a:pt x="824" y="1834"/>
                  </a:lnTo>
                  <a:lnTo>
                    <a:pt x="822" y="1832"/>
                  </a:lnTo>
                  <a:lnTo>
                    <a:pt x="820" y="1834"/>
                  </a:lnTo>
                  <a:lnTo>
                    <a:pt x="816" y="1832"/>
                  </a:lnTo>
                  <a:lnTo>
                    <a:pt x="812" y="1830"/>
                  </a:lnTo>
                  <a:lnTo>
                    <a:pt x="808" y="1830"/>
                  </a:lnTo>
                  <a:lnTo>
                    <a:pt x="806" y="1832"/>
                  </a:lnTo>
                  <a:lnTo>
                    <a:pt x="802" y="1830"/>
                  </a:lnTo>
                  <a:lnTo>
                    <a:pt x="808" y="1826"/>
                  </a:lnTo>
                  <a:lnTo>
                    <a:pt x="810" y="1824"/>
                  </a:lnTo>
                  <a:lnTo>
                    <a:pt x="810" y="1826"/>
                  </a:lnTo>
                  <a:lnTo>
                    <a:pt x="812" y="1828"/>
                  </a:lnTo>
                  <a:lnTo>
                    <a:pt x="816" y="1828"/>
                  </a:lnTo>
                  <a:lnTo>
                    <a:pt x="818" y="1826"/>
                  </a:lnTo>
                  <a:lnTo>
                    <a:pt x="820" y="1826"/>
                  </a:lnTo>
                  <a:lnTo>
                    <a:pt x="824" y="1828"/>
                  </a:lnTo>
                  <a:lnTo>
                    <a:pt x="826" y="1826"/>
                  </a:lnTo>
                  <a:lnTo>
                    <a:pt x="828" y="1824"/>
                  </a:lnTo>
                  <a:lnTo>
                    <a:pt x="828" y="1822"/>
                  </a:lnTo>
                  <a:lnTo>
                    <a:pt x="822" y="1818"/>
                  </a:lnTo>
                  <a:lnTo>
                    <a:pt x="816" y="1814"/>
                  </a:lnTo>
                  <a:lnTo>
                    <a:pt x="812" y="1816"/>
                  </a:lnTo>
                  <a:lnTo>
                    <a:pt x="810" y="1818"/>
                  </a:lnTo>
                  <a:lnTo>
                    <a:pt x="806" y="1814"/>
                  </a:lnTo>
                  <a:lnTo>
                    <a:pt x="806" y="1812"/>
                  </a:lnTo>
                  <a:lnTo>
                    <a:pt x="806" y="1810"/>
                  </a:lnTo>
                  <a:lnTo>
                    <a:pt x="810" y="1808"/>
                  </a:lnTo>
                  <a:lnTo>
                    <a:pt x="812" y="1804"/>
                  </a:lnTo>
                  <a:lnTo>
                    <a:pt x="814" y="1804"/>
                  </a:lnTo>
                  <a:lnTo>
                    <a:pt x="812" y="1802"/>
                  </a:lnTo>
                  <a:lnTo>
                    <a:pt x="810" y="1798"/>
                  </a:lnTo>
                  <a:lnTo>
                    <a:pt x="810" y="1794"/>
                  </a:lnTo>
                  <a:lnTo>
                    <a:pt x="810" y="1792"/>
                  </a:lnTo>
                  <a:lnTo>
                    <a:pt x="808" y="1790"/>
                  </a:lnTo>
                  <a:lnTo>
                    <a:pt x="808" y="1788"/>
                  </a:lnTo>
                  <a:lnTo>
                    <a:pt x="808" y="1786"/>
                  </a:lnTo>
                  <a:lnTo>
                    <a:pt x="814" y="1784"/>
                  </a:lnTo>
                  <a:lnTo>
                    <a:pt x="818" y="1782"/>
                  </a:lnTo>
                  <a:lnTo>
                    <a:pt x="818" y="1780"/>
                  </a:lnTo>
                  <a:lnTo>
                    <a:pt x="818" y="1778"/>
                  </a:lnTo>
                  <a:lnTo>
                    <a:pt x="818" y="1776"/>
                  </a:lnTo>
                  <a:lnTo>
                    <a:pt x="822" y="1776"/>
                  </a:lnTo>
                  <a:lnTo>
                    <a:pt x="826" y="1774"/>
                  </a:lnTo>
                  <a:lnTo>
                    <a:pt x="826" y="1772"/>
                  </a:lnTo>
                  <a:lnTo>
                    <a:pt x="824" y="1768"/>
                  </a:lnTo>
                  <a:lnTo>
                    <a:pt x="820" y="1764"/>
                  </a:lnTo>
                  <a:lnTo>
                    <a:pt x="824" y="1766"/>
                  </a:lnTo>
                  <a:lnTo>
                    <a:pt x="828" y="1768"/>
                  </a:lnTo>
                  <a:lnTo>
                    <a:pt x="832" y="1768"/>
                  </a:lnTo>
                  <a:lnTo>
                    <a:pt x="834" y="1766"/>
                  </a:lnTo>
                  <a:lnTo>
                    <a:pt x="834" y="1764"/>
                  </a:lnTo>
                  <a:lnTo>
                    <a:pt x="834" y="1760"/>
                  </a:lnTo>
                  <a:lnTo>
                    <a:pt x="834" y="1750"/>
                  </a:lnTo>
                  <a:lnTo>
                    <a:pt x="836" y="1742"/>
                  </a:lnTo>
                  <a:lnTo>
                    <a:pt x="836" y="1740"/>
                  </a:lnTo>
                  <a:lnTo>
                    <a:pt x="840" y="1738"/>
                  </a:lnTo>
                  <a:lnTo>
                    <a:pt x="844" y="1738"/>
                  </a:lnTo>
                  <a:lnTo>
                    <a:pt x="844" y="1742"/>
                  </a:lnTo>
                  <a:lnTo>
                    <a:pt x="842" y="1744"/>
                  </a:lnTo>
                  <a:lnTo>
                    <a:pt x="842" y="1746"/>
                  </a:lnTo>
                  <a:lnTo>
                    <a:pt x="844" y="1748"/>
                  </a:lnTo>
                  <a:lnTo>
                    <a:pt x="848" y="1750"/>
                  </a:lnTo>
                  <a:lnTo>
                    <a:pt x="848" y="1748"/>
                  </a:lnTo>
                  <a:lnTo>
                    <a:pt x="850" y="1746"/>
                  </a:lnTo>
                  <a:lnTo>
                    <a:pt x="852" y="1746"/>
                  </a:lnTo>
                  <a:lnTo>
                    <a:pt x="854" y="1748"/>
                  </a:lnTo>
                  <a:lnTo>
                    <a:pt x="856" y="1746"/>
                  </a:lnTo>
                  <a:lnTo>
                    <a:pt x="858" y="1744"/>
                  </a:lnTo>
                  <a:lnTo>
                    <a:pt x="864" y="1732"/>
                  </a:lnTo>
                  <a:lnTo>
                    <a:pt x="864" y="1730"/>
                  </a:lnTo>
                  <a:lnTo>
                    <a:pt x="864" y="1728"/>
                  </a:lnTo>
                  <a:lnTo>
                    <a:pt x="858" y="1726"/>
                  </a:lnTo>
                  <a:lnTo>
                    <a:pt x="844" y="1724"/>
                  </a:lnTo>
                  <a:lnTo>
                    <a:pt x="840" y="1722"/>
                  </a:lnTo>
                  <a:lnTo>
                    <a:pt x="838" y="1722"/>
                  </a:lnTo>
                  <a:lnTo>
                    <a:pt x="840" y="1718"/>
                  </a:lnTo>
                  <a:lnTo>
                    <a:pt x="842" y="1714"/>
                  </a:lnTo>
                  <a:lnTo>
                    <a:pt x="840" y="1710"/>
                  </a:lnTo>
                  <a:lnTo>
                    <a:pt x="838" y="1706"/>
                  </a:lnTo>
                  <a:lnTo>
                    <a:pt x="838" y="1700"/>
                  </a:lnTo>
                  <a:lnTo>
                    <a:pt x="840" y="1690"/>
                  </a:lnTo>
                  <a:lnTo>
                    <a:pt x="842" y="1686"/>
                  </a:lnTo>
                  <a:lnTo>
                    <a:pt x="844" y="1684"/>
                  </a:lnTo>
                  <a:lnTo>
                    <a:pt x="846" y="1680"/>
                  </a:lnTo>
                  <a:lnTo>
                    <a:pt x="848" y="1676"/>
                  </a:lnTo>
                  <a:lnTo>
                    <a:pt x="848" y="1670"/>
                  </a:lnTo>
                  <a:lnTo>
                    <a:pt x="846" y="1662"/>
                  </a:lnTo>
                  <a:lnTo>
                    <a:pt x="844" y="1658"/>
                  </a:lnTo>
                  <a:lnTo>
                    <a:pt x="844" y="1656"/>
                  </a:lnTo>
                  <a:lnTo>
                    <a:pt x="846" y="1652"/>
                  </a:lnTo>
                  <a:lnTo>
                    <a:pt x="850" y="1648"/>
                  </a:lnTo>
                  <a:lnTo>
                    <a:pt x="850" y="1646"/>
                  </a:lnTo>
                  <a:lnTo>
                    <a:pt x="846" y="1646"/>
                  </a:lnTo>
                  <a:lnTo>
                    <a:pt x="844" y="1650"/>
                  </a:lnTo>
                  <a:lnTo>
                    <a:pt x="838" y="1654"/>
                  </a:lnTo>
                  <a:lnTo>
                    <a:pt x="830" y="1656"/>
                  </a:lnTo>
                  <a:lnTo>
                    <a:pt x="824" y="1658"/>
                  </a:lnTo>
                  <a:lnTo>
                    <a:pt x="822" y="1660"/>
                  </a:lnTo>
                  <a:lnTo>
                    <a:pt x="814" y="1672"/>
                  </a:lnTo>
                  <a:lnTo>
                    <a:pt x="810" y="1676"/>
                  </a:lnTo>
                  <a:lnTo>
                    <a:pt x="804" y="1680"/>
                  </a:lnTo>
                  <a:lnTo>
                    <a:pt x="796" y="1684"/>
                  </a:lnTo>
                  <a:lnTo>
                    <a:pt x="786" y="1686"/>
                  </a:lnTo>
                  <a:lnTo>
                    <a:pt x="776" y="1686"/>
                  </a:lnTo>
                  <a:lnTo>
                    <a:pt x="768" y="1690"/>
                  </a:lnTo>
                  <a:lnTo>
                    <a:pt x="762" y="1694"/>
                  </a:lnTo>
                  <a:lnTo>
                    <a:pt x="758" y="1700"/>
                  </a:lnTo>
                  <a:lnTo>
                    <a:pt x="754" y="1708"/>
                  </a:lnTo>
                  <a:lnTo>
                    <a:pt x="752" y="1718"/>
                  </a:lnTo>
                  <a:lnTo>
                    <a:pt x="748" y="1736"/>
                  </a:lnTo>
                  <a:lnTo>
                    <a:pt x="748" y="1752"/>
                  </a:lnTo>
                  <a:lnTo>
                    <a:pt x="750" y="1762"/>
                  </a:lnTo>
                  <a:lnTo>
                    <a:pt x="752" y="1770"/>
                  </a:lnTo>
                  <a:lnTo>
                    <a:pt x="750" y="1778"/>
                  </a:lnTo>
                  <a:lnTo>
                    <a:pt x="746" y="1784"/>
                  </a:lnTo>
                  <a:lnTo>
                    <a:pt x="748" y="1786"/>
                  </a:lnTo>
                  <a:lnTo>
                    <a:pt x="750" y="1786"/>
                  </a:lnTo>
                  <a:lnTo>
                    <a:pt x="754" y="1790"/>
                  </a:lnTo>
                  <a:lnTo>
                    <a:pt x="758" y="1792"/>
                  </a:lnTo>
                  <a:lnTo>
                    <a:pt x="758" y="1790"/>
                  </a:lnTo>
                  <a:lnTo>
                    <a:pt x="758" y="1788"/>
                  </a:lnTo>
                  <a:lnTo>
                    <a:pt x="762" y="1790"/>
                  </a:lnTo>
                  <a:lnTo>
                    <a:pt x="764" y="1792"/>
                  </a:lnTo>
                  <a:lnTo>
                    <a:pt x="768" y="1792"/>
                  </a:lnTo>
                  <a:lnTo>
                    <a:pt x="772" y="1796"/>
                  </a:lnTo>
                  <a:lnTo>
                    <a:pt x="772" y="1804"/>
                  </a:lnTo>
                  <a:lnTo>
                    <a:pt x="770" y="1810"/>
                  </a:lnTo>
                  <a:lnTo>
                    <a:pt x="768" y="1808"/>
                  </a:lnTo>
                  <a:lnTo>
                    <a:pt x="766" y="1806"/>
                  </a:lnTo>
                  <a:lnTo>
                    <a:pt x="764" y="1806"/>
                  </a:lnTo>
                  <a:lnTo>
                    <a:pt x="764" y="1810"/>
                  </a:lnTo>
                  <a:lnTo>
                    <a:pt x="764" y="1814"/>
                  </a:lnTo>
                  <a:lnTo>
                    <a:pt x="768" y="1812"/>
                  </a:lnTo>
                  <a:lnTo>
                    <a:pt x="770" y="1812"/>
                  </a:lnTo>
                  <a:lnTo>
                    <a:pt x="770" y="1814"/>
                  </a:lnTo>
                  <a:lnTo>
                    <a:pt x="770" y="1826"/>
                  </a:lnTo>
                  <a:lnTo>
                    <a:pt x="770" y="1830"/>
                  </a:lnTo>
                  <a:lnTo>
                    <a:pt x="774" y="1836"/>
                  </a:lnTo>
                  <a:lnTo>
                    <a:pt x="784" y="1848"/>
                  </a:lnTo>
                  <a:lnTo>
                    <a:pt x="786" y="1850"/>
                  </a:lnTo>
                  <a:lnTo>
                    <a:pt x="786" y="1852"/>
                  </a:lnTo>
                  <a:lnTo>
                    <a:pt x="782" y="1854"/>
                  </a:lnTo>
                  <a:lnTo>
                    <a:pt x="774" y="1856"/>
                  </a:lnTo>
                  <a:lnTo>
                    <a:pt x="772" y="1858"/>
                  </a:lnTo>
                  <a:lnTo>
                    <a:pt x="770" y="1860"/>
                  </a:lnTo>
                  <a:lnTo>
                    <a:pt x="770" y="1864"/>
                  </a:lnTo>
                  <a:lnTo>
                    <a:pt x="776" y="1864"/>
                  </a:lnTo>
                  <a:lnTo>
                    <a:pt x="780" y="1862"/>
                  </a:lnTo>
                  <a:lnTo>
                    <a:pt x="780" y="1864"/>
                  </a:lnTo>
                  <a:lnTo>
                    <a:pt x="778" y="1866"/>
                  </a:lnTo>
                  <a:lnTo>
                    <a:pt x="778" y="1870"/>
                  </a:lnTo>
                  <a:lnTo>
                    <a:pt x="778" y="1872"/>
                  </a:lnTo>
                  <a:lnTo>
                    <a:pt x="782" y="1874"/>
                  </a:lnTo>
                  <a:lnTo>
                    <a:pt x="786" y="1876"/>
                  </a:lnTo>
                  <a:lnTo>
                    <a:pt x="784" y="1878"/>
                  </a:lnTo>
                  <a:lnTo>
                    <a:pt x="780" y="1880"/>
                  </a:lnTo>
                  <a:lnTo>
                    <a:pt x="780" y="1882"/>
                  </a:lnTo>
                  <a:lnTo>
                    <a:pt x="782" y="1886"/>
                  </a:lnTo>
                  <a:lnTo>
                    <a:pt x="790" y="1886"/>
                  </a:lnTo>
                  <a:lnTo>
                    <a:pt x="798" y="1890"/>
                  </a:lnTo>
                  <a:lnTo>
                    <a:pt x="804" y="1894"/>
                  </a:lnTo>
                  <a:lnTo>
                    <a:pt x="804" y="1898"/>
                  </a:lnTo>
                  <a:lnTo>
                    <a:pt x="800" y="1896"/>
                  </a:lnTo>
                  <a:lnTo>
                    <a:pt x="794" y="1892"/>
                  </a:lnTo>
                  <a:lnTo>
                    <a:pt x="786" y="1890"/>
                  </a:lnTo>
                  <a:lnTo>
                    <a:pt x="780" y="1890"/>
                  </a:lnTo>
                  <a:lnTo>
                    <a:pt x="772" y="1888"/>
                  </a:lnTo>
                  <a:lnTo>
                    <a:pt x="770" y="1888"/>
                  </a:lnTo>
                  <a:lnTo>
                    <a:pt x="768" y="1890"/>
                  </a:lnTo>
                  <a:lnTo>
                    <a:pt x="768" y="1900"/>
                  </a:lnTo>
                  <a:lnTo>
                    <a:pt x="770" y="1910"/>
                  </a:lnTo>
                  <a:lnTo>
                    <a:pt x="768" y="1916"/>
                  </a:lnTo>
                  <a:lnTo>
                    <a:pt x="766" y="1918"/>
                  </a:lnTo>
                  <a:lnTo>
                    <a:pt x="764" y="1920"/>
                  </a:lnTo>
                  <a:lnTo>
                    <a:pt x="764" y="1918"/>
                  </a:lnTo>
                  <a:lnTo>
                    <a:pt x="764" y="1914"/>
                  </a:lnTo>
                  <a:lnTo>
                    <a:pt x="764" y="1908"/>
                  </a:lnTo>
                  <a:lnTo>
                    <a:pt x="764" y="1906"/>
                  </a:lnTo>
                  <a:lnTo>
                    <a:pt x="762" y="1904"/>
                  </a:lnTo>
                  <a:lnTo>
                    <a:pt x="758" y="1904"/>
                  </a:lnTo>
                  <a:lnTo>
                    <a:pt x="756" y="1906"/>
                  </a:lnTo>
                  <a:lnTo>
                    <a:pt x="756" y="1912"/>
                  </a:lnTo>
                  <a:lnTo>
                    <a:pt x="754" y="1916"/>
                  </a:lnTo>
                  <a:lnTo>
                    <a:pt x="750" y="1914"/>
                  </a:lnTo>
                  <a:lnTo>
                    <a:pt x="748" y="1912"/>
                  </a:lnTo>
                  <a:lnTo>
                    <a:pt x="748" y="1910"/>
                  </a:lnTo>
                  <a:lnTo>
                    <a:pt x="750" y="1904"/>
                  </a:lnTo>
                  <a:lnTo>
                    <a:pt x="748" y="1902"/>
                  </a:lnTo>
                  <a:lnTo>
                    <a:pt x="746" y="1900"/>
                  </a:lnTo>
                  <a:lnTo>
                    <a:pt x="742" y="1898"/>
                  </a:lnTo>
                  <a:lnTo>
                    <a:pt x="734" y="1898"/>
                  </a:lnTo>
                  <a:lnTo>
                    <a:pt x="720" y="1898"/>
                  </a:lnTo>
                  <a:lnTo>
                    <a:pt x="714" y="1900"/>
                  </a:lnTo>
                  <a:lnTo>
                    <a:pt x="710" y="1906"/>
                  </a:lnTo>
                  <a:lnTo>
                    <a:pt x="708" y="1914"/>
                  </a:lnTo>
                  <a:lnTo>
                    <a:pt x="706" y="1916"/>
                  </a:lnTo>
                  <a:lnTo>
                    <a:pt x="706" y="1920"/>
                  </a:lnTo>
                  <a:lnTo>
                    <a:pt x="710" y="1922"/>
                  </a:lnTo>
                  <a:lnTo>
                    <a:pt x="714" y="1922"/>
                  </a:lnTo>
                  <a:lnTo>
                    <a:pt x="714" y="1924"/>
                  </a:lnTo>
                  <a:lnTo>
                    <a:pt x="712" y="1926"/>
                  </a:lnTo>
                  <a:lnTo>
                    <a:pt x="708" y="1926"/>
                  </a:lnTo>
                  <a:lnTo>
                    <a:pt x="706" y="1926"/>
                  </a:lnTo>
                  <a:lnTo>
                    <a:pt x="700" y="1918"/>
                  </a:lnTo>
                  <a:lnTo>
                    <a:pt x="696" y="1914"/>
                  </a:lnTo>
                  <a:lnTo>
                    <a:pt x="688" y="1914"/>
                  </a:lnTo>
                  <a:lnTo>
                    <a:pt x="664" y="1918"/>
                  </a:lnTo>
                  <a:lnTo>
                    <a:pt x="654" y="1920"/>
                  </a:lnTo>
                  <a:lnTo>
                    <a:pt x="646" y="1924"/>
                  </a:lnTo>
                  <a:lnTo>
                    <a:pt x="640" y="1926"/>
                  </a:lnTo>
                  <a:lnTo>
                    <a:pt x="636" y="1930"/>
                  </a:lnTo>
                  <a:lnTo>
                    <a:pt x="634" y="1934"/>
                  </a:lnTo>
                  <a:lnTo>
                    <a:pt x="634" y="1938"/>
                  </a:lnTo>
                  <a:lnTo>
                    <a:pt x="634" y="1940"/>
                  </a:lnTo>
                  <a:lnTo>
                    <a:pt x="636" y="1940"/>
                  </a:lnTo>
                  <a:lnTo>
                    <a:pt x="638" y="1940"/>
                  </a:lnTo>
                  <a:lnTo>
                    <a:pt x="640" y="1942"/>
                  </a:lnTo>
                  <a:lnTo>
                    <a:pt x="640" y="1946"/>
                  </a:lnTo>
                  <a:lnTo>
                    <a:pt x="640" y="1950"/>
                  </a:lnTo>
                  <a:lnTo>
                    <a:pt x="642" y="1950"/>
                  </a:lnTo>
                  <a:lnTo>
                    <a:pt x="644" y="1952"/>
                  </a:lnTo>
                  <a:lnTo>
                    <a:pt x="646" y="1952"/>
                  </a:lnTo>
                  <a:lnTo>
                    <a:pt x="646" y="1954"/>
                  </a:lnTo>
                  <a:lnTo>
                    <a:pt x="646" y="1958"/>
                  </a:lnTo>
                  <a:lnTo>
                    <a:pt x="646" y="1962"/>
                  </a:lnTo>
                  <a:lnTo>
                    <a:pt x="648" y="1964"/>
                  </a:lnTo>
                  <a:lnTo>
                    <a:pt x="650" y="1966"/>
                  </a:lnTo>
                  <a:lnTo>
                    <a:pt x="654" y="1968"/>
                  </a:lnTo>
                  <a:lnTo>
                    <a:pt x="656" y="1972"/>
                  </a:lnTo>
                  <a:lnTo>
                    <a:pt x="654" y="1976"/>
                  </a:lnTo>
                  <a:lnTo>
                    <a:pt x="652" y="1980"/>
                  </a:lnTo>
                  <a:lnTo>
                    <a:pt x="648" y="1984"/>
                  </a:lnTo>
                  <a:lnTo>
                    <a:pt x="644" y="1986"/>
                  </a:lnTo>
                  <a:lnTo>
                    <a:pt x="638" y="1988"/>
                  </a:lnTo>
                  <a:lnTo>
                    <a:pt x="634" y="1986"/>
                  </a:lnTo>
                  <a:lnTo>
                    <a:pt x="628" y="1980"/>
                  </a:lnTo>
                  <a:lnTo>
                    <a:pt x="624" y="1974"/>
                  </a:lnTo>
                  <a:lnTo>
                    <a:pt x="624" y="1970"/>
                  </a:lnTo>
                  <a:lnTo>
                    <a:pt x="624" y="1968"/>
                  </a:lnTo>
                  <a:lnTo>
                    <a:pt x="626" y="1966"/>
                  </a:lnTo>
                  <a:lnTo>
                    <a:pt x="630" y="1964"/>
                  </a:lnTo>
                  <a:lnTo>
                    <a:pt x="634" y="1960"/>
                  </a:lnTo>
                  <a:lnTo>
                    <a:pt x="632" y="1958"/>
                  </a:lnTo>
                  <a:lnTo>
                    <a:pt x="628" y="1956"/>
                  </a:lnTo>
                  <a:lnTo>
                    <a:pt x="626" y="1952"/>
                  </a:lnTo>
                  <a:lnTo>
                    <a:pt x="626" y="1946"/>
                  </a:lnTo>
                  <a:lnTo>
                    <a:pt x="630" y="1942"/>
                  </a:lnTo>
                  <a:lnTo>
                    <a:pt x="630" y="1940"/>
                  </a:lnTo>
                  <a:lnTo>
                    <a:pt x="628" y="1940"/>
                  </a:lnTo>
                  <a:lnTo>
                    <a:pt x="618" y="1946"/>
                  </a:lnTo>
                  <a:lnTo>
                    <a:pt x="614" y="1944"/>
                  </a:lnTo>
                  <a:lnTo>
                    <a:pt x="612" y="1946"/>
                  </a:lnTo>
                  <a:lnTo>
                    <a:pt x="610" y="1954"/>
                  </a:lnTo>
                  <a:lnTo>
                    <a:pt x="606" y="1968"/>
                  </a:lnTo>
                  <a:lnTo>
                    <a:pt x="604" y="1978"/>
                  </a:lnTo>
                  <a:lnTo>
                    <a:pt x="600" y="1986"/>
                  </a:lnTo>
                  <a:lnTo>
                    <a:pt x="592" y="2000"/>
                  </a:lnTo>
                  <a:lnTo>
                    <a:pt x="588" y="2004"/>
                  </a:lnTo>
                  <a:lnTo>
                    <a:pt x="586" y="2004"/>
                  </a:lnTo>
                  <a:lnTo>
                    <a:pt x="586" y="2008"/>
                  </a:lnTo>
                  <a:lnTo>
                    <a:pt x="586" y="2010"/>
                  </a:lnTo>
                  <a:lnTo>
                    <a:pt x="584" y="2012"/>
                  </a:lnTo>
                  <a:lnTo>
                    <a:pt x="578" y="2014"/>
                  </a:lnTo>
                  <a:lnTo>
                    <a:pt x="572" y="2016"/>
                  </a:lnTo>
                  <a:lnTo>
                    <a:pt x="570" y="2018"/>
                  </a:lnTo>
                  <a:lnTo>
                    <a:pt x="572" y="2020"/>
                  </a:lnTo>
                  <a:lnTo>
                    <a:pt x="578" y="2024"/>
                  </a:lnTo>
                  <a:lnTo>
                    <a:pt x="586" y="2024"/>
                  </a:lnTo>
                  <a:lnTo>
                    <a:pt x="590" y="2026"/>
                  </a:lnTo>
                  <a:lnTo>
                    <a:pt x="584" y="2030"/>
                  </a:lnTo>
                  <a:lnTo>
                    <a:pt x="570" y="2026"/>
                  </a:lnTo>
                  <a:lnTo>
                    <a:pt x="564" y="2026"/>
                  </a:lnTo>
                  <a:lnTo>
                    <a:pt x="562" y="2028"/>
                  </a:lnTo>
                  <a:lnTo>
                    <a:pt x="562" y="2030"/>
                  </a:lnTo>
                  <a:lnTo>
                    <a:pt x="562" y="2032"/>
                  </a:lnTo>
                  <a:lnTo>
                    <a:pt x="568" y="2034"/>
                  </a:lnTo>
                  <a:lnTo>
                    <a:pt x="574" y="2036"/>
                  </a:lnTo>
                  <a:lnTo>
                    <a:pt x="580" y="2036"/>
                  </a:lnTo>
                  <a:lnTo>
                    <a:pt x="586" y="2036"/>
                  </a:lnTo>
                  <a:lnTo>
                    <a:pt x="588" y="2036"/>
                  </a:lnTo>
                  <a:lnTo>
                    <a:pt x="588" y="2038"/>
                  </a:lnTo>
                  <a:lnTo>
                    <a:pt x="588" y="2040"/>
                  </a:lnTo>
                  <a:lnTo>
                    <a:pt x="580" y="2042"/>
                  </a:lnTo>
                  <a:lnTo>
                    <a:pt x="576" y="2042"/>
                  </a:lnTo>
                  <a:lnTo>
                    <a:pt x="572" y="2042"/>
                  </a:lnTo>
                  <a:lnTo>
                    <a:pt x="566" y="2038"/>
                  </a:lnTo>
                  <a:lnTo>
                    <a:pt x="564" y="2038"/>
                  </a:lnTo>
                  <a:lnTo>
                    <a:pt x="558" y="2040"/>
                  </a:lnTo>
                  <a:lnTo>
                    <a:pt x="550" y="2044"/>
                  </a:lnTo>
                  <a:lnTo>
                    <a:pt x="540" y="2048"/>
                  </a:lnTo>
                  <a:lnTo>
                    <a:pt x="532" y="2054"/>
                  </a:lnTo>
                  <a:lnTo>
                    <a:pt x="524" y="2058"/>
                  </a:lnTo>
                  <a:lnTo>
                    <a:pt x="504" y="2060"/>
                  </a:lnTo>
                  <a:lnTo>
                    <a:pt x="492" y="2064"/>
                  </a:lnTo>
                  <a:lnTo>
                    <a:pt x="488" y="2068"/>
                  </a:lnTo>
                  <a:lnTo>
                    <a:pt x="486" y="2070"/>
                  </a:lnTo>
                  <a:lnTo>
                    <a:pt x="484" y="2074"/>
                  </a:lnTo>
                  <a:lnTo>
                    <a:pt x="484" y="2078"/>
                  </a:lnTo>
                  <a:lnTo>
                    <a:pt x="486" y="2086"/>
                  </a:lnTo>
                  <a:lnTo>
                    <a:pt x="484" y="2090"/>
                  </a:lnTo>
                  <a:lnTo>
                    <a:pt x="484" y="2094"/>
                  </a:lnTo>
                  <a:lnTo>
                    <a:pt x="486" y="2098"/>
                  </a:lnTo>
                  <a:lnTo>
                    <a:pt x="486" y="2100"/>
                  </a:lnTo>
                  <a:lnTo>
                    <a:pt x="484" y="2100"/>
                  </a:lnTo>
                  <a:lnTo>
                    <a:pt x="484" y="2102"/>
                  </a:lnTo>
                  <a:lnTo>
                    <a:pt x="486" y="2106"/>
                  </a:lnTo>
                  <a:lnTo>
                    <a:pt x="488" y="2108"/>
                  </a:lnTo>
                  <a:lnTo>
                    <a:pt x="486" y="2110"/>
                  </a:lnTo>
                  <a:lnTo>
                    <a:pt x="482" y="2112"/>
                  </a:lnTo>
                  <a:lnTo>
                    <a:pt x="480" y="2114"/>
                  </a:lnTo>
                  <a:lnTo>
                    <a:pt x="478" y="2118"/>
                  </a:lnTo>
                  <a:lnTo>
                    <a:pt x="472" y="2120"/>
                  </a:lnTo>
                  <a:lnTo>
                    <a:pt x="444" y="2132"/>
                  </a:lnTo>
                  <a:lnTo>
                    <a:pt x="434" y="2136"/>
                  </a:lnTo>
                  <a:lnTo>
                    <a:pt x="428" y="2140"/>
                  </a:lnTo>
                  <a:lnTo>
                    <a:pt x="426" y="2144"/>
                  </a:lnTo>
                  <a:lnTo>
                    <a:pt x="426" y="2146"/>
                  </a:lnTo>
                  <a:lnTo>
                    <a:pt x="426" y="2150"/>
                  </a:lnTo>
                  <a:lnTo>
                    <a:pt x="428" y="2152"/>
                  </a:lnTo>
                  <a:lnTo>
                    <a:pt x="432" y="2154"/>
                  </a:lnTo>
                  <a:lnTo>
                    <a:pt x="434" y="2154"/>
                  </a:lnTo>
                  <a:lnTo>
                    <a:pt x="432" y="2156"/>
                  </a:lnTo>
                  <a:lnTo>
                    <a:pt x="420" y="2162"/>
                  </a:lnTo>
                  <a:lnTo>
                    <a:pt x="416" y="2164"/>
                  </a:lnTo>
                  <a:lnTo>
                    <a:pt x="412" y="2164"/>
                  </a:lnTo>
                  <a:lnTo>
                    <a:pt x="402" y="2162"/>
                  </a:lnTo>
                  <a:lnTo>
                    <a:pt x="392" y="2158"/>
                  </a:lnTo>
                  <a:lnTo>
                    <a:pt x="384" y="2158"/>
                  </a:lnTo>
                  <a:lnTo>
                    <a:pt x="376" y="2160"/>
                  </a:lnTo>
                  <a:lnTo>
                    <a:pt x="374" y="2160"/>
                  </a:lnTo>
                  <a:lnTo>
                    <a:pt x="372" y="2156"/>
                  </a:lnTo>
                  <a:lnTo>
                    <a:pt x="372" y="2148"/>
                  </a:lnTo>
                  <a:lnTo>
                    <a:pt x="370" y="2142"/>
                  </a:lnTo>
                  <a:lnTo>
                    <a:pt x="368" y="2140"/>
                  </a:lnTo>
                  <a:lnTo>
                    <a:pt x="364" y="2140"/>
                  </a:lnTo>
                  <a:lnTo>
                    <a:pt x="356" y="2140"/>
                  </a:lnTo>
                  <a:lnTo>
                    <a:pt x="348" y="2140"/>
                  </a:lnTo>
                  <a:lnTo>
                    <a:pt x="346" y="2138"/>
                  </a:lnTo>
                  <a:lnTo>
                    <a:pt x="346" y="2142"/>
                  </a:lnTo>
                  <a:lnTo>
                    <a:pt x="348" y="2148"/>
                  </a:lnTo>
                  <a:lnTo>
                    <a:pt x="348" y="2152"/>
                  </a:lnTo>
                  <a:lnTo>
                    <a:pt x="348" y="2156"/>
                  </a:lnTo>
                  <a:lnTo>
                    <a:pt x="352" y="2160"/>
                  </a:lnTo>
                  <a:lnTo>
                    <a:pt x="356" y="2164"/>
                  </a:lnTo>
                  <a:lnTo>
                    <a:pt x="358" y="2172"/>
                  </a:lnTo>
                  <a:lnTo>
                    <a:pt x="360" y="2180"/>
                  </a:lnTo>
                  <a:lnTo>
                    <a:pt x="360" y="2188"/>
                  </a:lnTo>
                  <a:lnTo>
                    <a:pt x="360" y="2192"/>
                  </a:lnTo>
                  <a:lnTo>
                    <a:pt x="360" y="2194"/>
                  </a:lnTo>
                  <a:lnTo>
                    <a:pt x="362" y="2200"/>
                  </a:lnTo>
                  <a:lnTo>
                    <a:pt x="364" y="2202"/>
                  </a:lnTo>
                  <a:lnTo>
                    <a:pt x="358" y="2204"/>
                  </a:lnTo>
                  <a:lnTo>
                    <a:pt x="352" y="2204"/>
                  </a:lnTo>
                  <a:lnTo>
                    <a:pt x="350" y="2202"/>
                  </a:lnTo>
                  <a:lnTo>
                    <a:pt x="348" y="2198"/>
                  </a:lnTo>
                  <a:lnTo>
                    <a:pt x="346" y="2198"/>
                  </a:lnTo>
                  <a:lnTo>
                    <a:pt x="344" y="2198"/>
                  </a:lnTo>
                  <a:lnTo>
                    <a:pt x="344" y="2200"/>
                  </a:lnTo>
                  <a:lnTo>
                    <a:pt x="342" y="2202"/>
                  </a:lnTo>
                  <a:lnTo>
                    <a:pt x="338" y="2202"/>
                  </a:lnTo>
                  <a:lnTo>
                    <a:pt x="334" y="2202"/>
                  </a:lnTo>
                  <a:lnTo>
                    <a:pt x="332" y="2200"/>
                  </a:lnTo>
                  <a:lnTo>
                    <a:pt x="330" y="2198"/>
                  </a:lnTo>
                  <a:lnTo>
                    <a:pt x="326" y="2200"/>
                  </a:lnTo>
                  <a:lnTo>
                    <a:pt x="318" y="2206"/>
                  </a:lnTo>
                  <a:lnTo>
                    <a:pt x="314" y="2208"/>
                  </a:lnTo>
                  <a:lnTo>
                    <a:pt x="310" y="2206"/>
                  </a:lnTo>
                  <a:lnTo>
                    <a:pt x="302" y="2192"/>
                  </a:lnTo>
                  <a:lnTo>
                    <a:pt x="298" y="2186"/>
                  </a:lnTo>
                  <a:lnTo>
                    <a:pt x="296" y="2186"/>
                  </a:lnTo>
                  <a:lnTo>
                    <a:pt x="292" y="2188"/>
                  </a:lnTo>
                  <a:lnTo>
                    <a:pt x="286" y="2190"/>
                  </a:lnTo>
                  <a:lnTo>
                    <a:pt x="282" y="2190"/>
                  </a:lnTo>
                  <a:lnTo>
                    <a:pt x="280" y="2190"/>
                  </a:lnTo>
                  <a:lnTo>
                    <a:pt x="278" y="2194"/>
                  </a:lnTo>
                  <a:lnTo>
                    <a:pt x="278" y="2198"/>
                  </a:lnTo>
                  <a:lnTo>
                    <a:pt x="276" y="2200"/>
                  </a:lnTo>
                  <a:lnTo>
                    <a:pt x="270" y="2200"/>
                  </a:lnTo>
                  <a:lnTo>
                    <a:pt x="264" y="2198"/>
                  </a:lnTo>
                  <a:lnTo>
                    <a:pt x="260" y="2196"/>
                  </a:lnTo>
                  <a:lnTo>
                    <a:pt x="258" y="2198"/>
                  </a:lnTo>
                  <a:lnTo>
                    <a:pt x="250" y="2200"/>
                  </a:lnTo>
                  <a:lnTo>
                    <a:pt x="240" y="2202"/>
                  </a:lnTo>
                  <a:lnTo>
                    <a:pt x="234" y="2206"/>
                  </a:lnTo>
                  <a:lnTo>
                    <a:pt x="230" y="2212"/>
                  </a:lnTo>
                  <a:lnTo>
                    <a:pt x="230" y="2216"/>
                  </a:lnTo>
                  <a:lnTo>
                    <a:pt x="232" y="2218"/>
                  </a:lnTo>
                  <a:lnTo>
                    <a:pt x="236" y="2218"/>
                  </a:lnTo>
                  <a:lnTo>
                    <a:pt x="240" y="2218"/>
                  </a:lnTo>
                  <a:lnTo>
                    <a:pt x="244" y="2218"/>
                  </a:lnTo>
                  <a:lnTo>
                    <a:pt x="246" y="2220"/>
                  </a:lnTo>
                  <a:lnTo>
                    <a:pt x="242" y="2220"/>
                  </a:lnTo>
                  <a:lnTo>
                    <a:pt x="238" y="2222"/>
                  </a:lnTo>
                  <a:lnTo>
                    <a:pt x="238" y="2224"/>
                  </a:lnTo>
                  <a:lnTo>
                    <a:pt x="236" y="2226"/>
                  </a:lnTo>
                  <a:lnTo>
                    <a:pt x="238" y="2228"/>
                  </a:lnTo>
                  <a:lnTo>
                    <a:pt x="242" y="2228"/>
                  </a:lnTo>
                  <a:lnTo>
                    <a:pt x="246" y="2228"/>
                  </a:lnTo>
                  <a:lnTo>
                    <a:pt x="250" y="2230"/>
                  </a:lnTo>
                  <a:lnTo>
                    <a:pt x="246" y="2232"/>
                  </a:lnTo>
                  <a:lnTo>
                    <a:pt x="240" y="2234"/>
                  </a:lnTo>
                  <a:lnTo>
                    <a:pt x="234" y="2234"/>
                  </a:lnTo>
                  <a:lnTo>
                    <a:pt x="234" y="2236"/>
                  </a:lnTo>
                  <a:lnTo>
                    <a:pt x="236" y="2238"/>
                  </a:lnTo>
                  <a:lnTo>
                    <a:pt x="242" y="2244"/>
                  </a:lnTo>
                  <a:lnTo>
                    <a:pt x="244" y="2248"/>
                  </a:lnTo>
                  <a:lnTo>
                    <a:pt x="248" y="2250"/>
                  </a:lnTo>
                  <a:lnTo>
                    <a:pt x="252" y="2250"/>
                  </a:lnTo>
                  <a:lnTo>
                    <a:pt x="258" y="2248"/>
                  </a:lnTo>
                  <a:lnTo>
                    <a:pt x="264" y="2248"/>
                  </a:lnTo>
                  <a:lnTo>
                    <a:pt x="280" y="2254"/>
                  </a:lnTo>
                  <a:lnTo>
                    <a:pt x="286" y="2258"/>
                  </a:lnTo>
                  <a:lnTo>
                    <a:pt x="292" y="2260"/>
                  </a:lnTo>
                  <a:lnTo>
                    <a:pt x="296" y="2262"/>
                  </a:lnTo>
                  <a:lnTo>
                    <a:pt x="302" y="2262"/>
                  </a:lnTo>
                  <a:lnTo>
                    <a:pt x="306" y="2262"/>
                  </a:lnTo>
                  <a:lnTo>
                    <a:pt x="306" y="2266"/>
                  </a:lnTo>
                  <a:lnTo>
                    <a:pt x="306" y="2268"/>
                  </a:lnTo>
                  <a:lnTo>
                    <a:pt x="314" y="2268"/>
                  </a:lnTo>
                  <a:lnTo>
                    <a:pt x="318" y="2268"/>
                  </a:lnTo>
                  <a:lnTo>
                    <a:pt x="322" y="2268"/>
                  </a:lnTo>
                  <a:lnTo>
                    <a:pt x="324" y="2270"/>
                  </a:lnTo>
                  <a:lnTo>
                    <a:pt x="322" y="2272"/>
                  </a:lnTo>
                  <a:lnTo>
                    <a:pt x="320" y="2276"/>
                  </a:lnTo>
                  <a:lnTo>
                    <a:pt x="320" y="2280"/>
                  </a:lnTo>
                  <a:lnTo>
                    <a:pt x="322" y="2282"/>
                  </a:lnTo>
                  <a:lnTo>
                    <a:pt x="330" y="2282"/>
                  </a:lnTo>
                  <a:lnTo>
                    <a:pt x="334" y="2282"/>
                  </a:lnTo>
                  <a:lnTo>
                    <a:pt x="334" y="2286"/>
                  </a:lnTo>
                  <a:lnTo>
                    <a:pt x="332" y="2290"/>
                  </a:lnTo>
                  <a:lnTo>
                    <a:pt x="334" y="2290"/>
                  </a:lnTo>
                  <a:lnTo>
                    <a:pt x="336" y="2292"/>
                  </a:lnTo>
                  <a:lnTo>
                    <a:pt x="340" y="2292"/>
                  </a:lnTo>
                  <a:lnTo>
                    <a:pt x="342" y="2294"/>
                  </a:lnTo>
                  <a:lnTo>
                    <a:pt x="342" y="2298"/>
                  </a:lnTo>
                  <a:lnTo>
                    <a:pt x="338" y="2300"/>
                  </a:lnTo>
                  <a:lnTo>
                    <a:pt x="336" y="2302"/>
                  </a:lnTo>
                  <a:lnTo>
                    <a:pt x="336" y="2306"/>
                  </a:lnTo>
                  <a:lnTo>
                    <a:pt x="340" y="2314"/>
                  </a:lnTo>
                  <a:lnTo>
                    <a:pt x="348" y="2324"/>
                  </a:lnTo>
                  <a:lnTo>
                    <a:pt x="358" y="2332"/>
                  </a:lnTo>
                  <a:lnTo>
                    <a:pt x="368" y="2336"/>
                  </a:lnTo>
                  <a:lnTo>
                    <a:pt x="374" y="2338"/>
                  </a:lnTo>
                  <a:lnTo>
                    <a:pt x="376" y="2338"/>
                  </a:lnTo>
                  <a:lnTo>
                    <a:pt x="374" y="2342"/>
                  </a:lnTo>
                  <a:lnTo>
                    <a:pt x="374" y="2346"/>
                  </a:lnTo>
                  <a:lnTo>
                    <a:pt x="376" y="2348"/>
                  </a:lnTo>
                  <a:lnTo>
                    <a:pt x="378" y="2352"/>
                  </a:lnTo>
                  <a:lnTo>
                    <a:pt x="378" y="2360"/>
                  </a:lnTo>
                  <a:lnTo>
                    <a:pt x="376" y="2364"/>
                  </a:lnTo>
                  <a:lnTo>
                    <a:pt x="374" y="2366"/>
                  </a:lnTo>
                  <a:lnTo>
                    <a:pt x="370" y="2368"/>
                  </a:lnTo>
                  <a:lnTo>
                    <a:pt x="370" y="2370"/>
                  </a:lnTo>
                  <a:lnTo>
                    <a:pt x="378" y="2376"/>
                  </a:lnTo>
                  <a:lnTo>
                    <a:pt x="388" y="2382"/>
                  </a:lnTo>
                  <a:lnTo>
                    <a:pt x="392" y="2388"/>
                  </a:lnTo>
                  <a:lnTo>
                    <a:pt x="394" y="2396"/>
                  </a:lnTo>
                  <a:lnTo>
                    <a:pt x="394" y="2402"/>
                  </a:lnTo>
                  <a:lnTo>
                    <a:pt x="394" y="2404"/>
                  </a:lnTo>
                  <a:lnTo>
                    <a:pt x="392" y="2398"/>
                  </a:lnTo>
                  <a:lnTo>
                    <a:pt x="388" y="2388"/>
                  </a:lnTo>
                  <a:lnTo>
                    <a:pt x="384" y="2384"/>
                  </a:lnTo>
                  <a:lnTo>
                    <a:pt x="380" y="2382"/>
                  </a:lnTo>
                  <a:lnTo>
                    <a:pt x="378" y="2390"/>
                  </a:lnTo>
                  <a:lnTo>
                    <a:pt x="372" y="2410"/>
                  </a:lnTo>
                  <a:lnTo>
                    <a:pt x="370" y="2426"/>
                  </a:lnTo>
                  <a:lnTo>
                    <a:pt x="372" y="2428"/>
                  </a:lnTo>
                  <a:lnTo>
                    <a:pt x="374" y="2426"/>
                  </a:lnTo>
                  <a:lnTo>
                    <a:pt x="376" y="2426"/>
                  </a:lnTo>
                  <a:lnTo>
                    <a:pt x="378" y="2426"/>
                  </a:lnTo>
                  <a:lnTo>
                    <a:pt x="378" y="2430"/>
                  </a:lnTo>
                  <a:lnTo>
                    <a:pt x="376" y="2432"/>
                  </a:lnTo>
                  <a:lnTo>
                    <a:pt x="374" y="2432"/>
                  </a:lnTo>
                  <a:lnTo>
                    <a:pt x="372" y="2436"/>
                  </a:lnTo>
                  <a:lnTo>
                    <a:pt x="370" y="2460"/>
                  </a:lnTo>
                  <a:lnTo>
                    <a:pt x="366" y="2480"/>
                  </a:lnTo>
                  <a:lnTo>
                    <a:pt x="362" y="2492"/>
                  </a:lnTo>
                  <a:lnTo>
                    <a:pt x="358" y="2500"/>
                  </a:lnTo>
                  <a:lnTo>
                    <a:pt x="352" y="2502"/>
                  </a:lnTo>
                  <a:lnTo>
                    <a:pt x="342" y="2506"/>
                  </a:lnTo>
                  <a:lnTo>
                    <a:pt x="334" y="2506"/>
                  </a:lnTo>
                  <a:lnTo>
                    <a:pt x="326" y="2504"/>
                  </a:lnTo>
                  <a:lnTo>
                    <a:pt x="314" y="2500"/>
                  </a:lnTo>
                  <a:lnTo>
                    <a:pt x="308" y="2500"/>
                  </a:lnTo>
                  <a:lnTo>
                    <a:pt x="300" y="2502"/>
                  </a:lnTo>
                  <a:lnTo>
                    <a:pt x="286" y="2498"/>
                  </a:lnTo>
                  <a:lnTo>
                    <a:pt x="278" y="2496"/>
                  </a:lnTo>
                  <a:lnTo>
                    <a:pt x="270" y="2496"/>
                  </a:lnTo>
                  <a:lnTo>
                    <a:pt x="252" y="2498"/>
                  </a:lnTo>
                  <a:lnTo>
                    <a:pt x="232" y="2498"/>
                  </a:lnTo>
                  <a:lnTo>
                    <a:pt x="220" y="2498"/>
                  </a:lnTo>
                  <a:lnTo>
                    <a:pt x="206" y="2494"/>
                  </a:lnTo>
                  <a:lnTo>
                    <a:pt x="192" y="2490"/>
                  </a:lnTo>
                  <a:lnTo>
                    <a:pt x="182" y="2490"/>
                  </a:lnTo>
                  <a:lnTo>
                    <a:pt x="172" y="2492"/>
                  </a:lnTo>
                  <a:lnTo>
                    <a:pt x="154" y="2492"/>
                  </a:lnTo>
                  <a:lnTo>
                    <a:pt x="142" y="2492"/>
                  </a:lnTo>
                  <a:lnTo>
                    <a:pt x="134" y="2490"/>
                  </a:lnTo>
                  <a:lnTo>
                    <a:pt x="120" y="2486"/>
                  </a:lnTo>
                  <a:lnTo>
                    <a:pt x="110" y="2482"/>
                  </a:lnTo>
                  <a:lnTo>
                    <a:pt x="104" y="2484"/>
                  </a:lnTo>
                  <a:lnTo>
                    <a:pt x="98" y="2486"/>
                  </a:lnTo>
                  <a:lnTo>
                    <a:pt x="92" y="2490"/>
                  </a:lnTo>
                  <a:lnTo>
                    <a:pt x="88" y="2492"/>
                  </a:lnTo>
                  <a:lnTo>
                    <a:pt x="86" y="2500"/>
                  </a:lnTo>
                  <a:lnTo>
                    <a:pt x="86" y="2504"/>
                  </a:lnTo>
                  <a:lnTo>
                    <a:pt x="82" y="2506"/>
                  </a:lnTo>
                  <a:lnTo>
                    <a:pt x="78" y="2506"/>
                  </a:lnTo>
                  <a:lnTo>
                    <a:pt x="72" y="2506"/>
                  </a:lnTo>
                  <a:lnTo>
                    <a:pt x="66" y="2508"/>
                  </a:lnTo>
                  <a:lnTo>
                    <a:pt x="54" y="2516"/>
                  </a:lnTo>
                  <a:lnTo>
                    <a:pt x="50" y="2520"/>
                  </a:lnTo>
                  <a:lnTo>
                    <a:pt x="48" y="2524"/>
                  </a:lnTo>
                  <a:lnTo>
                    <a:pt x="48" y="2528"/>
                  </a:lnTo>
                  <a:lnTo>
                    <a:pt x="50" y="2530"/>
                  </a:lnTo>
                  <a:lnTo>
                    <a:pt x="54" y="2534"/>
                  </a:lnTo>
                  <a:lnTo>
                    <a:pt x="56" y="2540"/>
                  </a:lnTo>
                  <a:lnTo>
                    <a:pt x="58" y="2546"/>
                  </a:lnTo>
                  <a:lnTo>
                    <a:pt x="60" y="2552"/>
                  </a:lnTo>
                  <a:lnTo>
                    <a:pt x="64" y="2560"/>
                  </a:lnTo>
                  <a:lnTo>
                    <a:pt x="64" y="2570"/>
                  </a:lnTo>
                  <a:lnTo>
                    <a:pt x="64" y="2578"/>
                  </a:lnTo>
                  <a:lnTo>
                    <a:pt x="66" y="2588"/>
                  </a:lnTo>
                  <a:lnTo>
                    <a:pt x="64" y="2594"/>
                  </a:lnTo>
                  <a:lnTo>
                    <a:pt x="66" y="2596"/>
                  </a:lnTo>
                  <a:lnTo>
                    <a:pt x="68" y="2600"/>
                  </a:lnTo>
                  <a:lnTo>
                    <a:pt x="66" y="2602"/>
                  </a:lnTo>
                  <a:lnTo>
                    <a:pt x="66" y="2606"/>
                  </a:lnTo>
                  <a:lnTo>
                    <a:pt x="66" y="2612"/>
                  </a:lnTo>
                  <a:lnTo>
                    <a:pt x="74" y="2628"/>
                  </a:lnTo>
                  <a:lnTo>
                    <a:pt x="74" y="2632"/>
                  </a:lnTo>
                  <a:lnTo>
                    <a:pt x="74" y="2640"/>
                  </a:lnTo>
                  <a:lnTo>
                    <a:pt x="70" y="2654"/>
                  </a:lnTo>
                  <a:lnTo>
                    <a:pt x="66" y="2670"/>
                  </a:lnTo>
                  <a:lnTo>
                    <a:pt x="64" y="2680"/>
                  </a:lnTo>
                  <a:lnTo>
                    <a:pt x="66" y="2684"/>
                  </a:lnTo>
                  <a:lnTo>
                    <a:pt x="64" y="2688"/>
                  </a:lnTo>
                  <a:lnTo>
                    <a:pt x="60" y="2694"/>
                  </a:lnTo>
                  <a:lnTo>
                    <a:pt x="56" y="2708"/>
                  </a:lnTo>
                  <a:lnTo>
                    <a:pt x="54" y="2716"/>
                  </a:lnTo>
                  <a:lnTo>
                    <a:pt x="50" y="2720"/>
                  </a:lnTo>
                  <a:lnTo>
                    <a:pt x="46" y="2724"/>
                  </a:lnTo>
                  <a:lnTo>
                    <a:pt x="44" y="2726"/>
                  </a:lnTo>
                  <a:lnTo>
                    <a:pt x="44" y="2730"/>
                  </a:lnTo>
                  <a:lnTo>
                    <a:pt x="44" y="2734"/>
                  </a:lnTo>
                  <a:lnTo>
                    <a:pt x="44" y="2740"/>
                  </a:lnTo>
                  <a:lnTo>
                    <a:pt x="40" y="2750"/>
                  </a:lnTo>
                  <a:lnTo>
                    <a:pt x="38" y="2756"/>
                  </a:lnTo>
                  <a:lnTo>
                    <a:pt x="38" y="2760"/>
                  </a:lnTo>
                  <a:lnTo>
                    <a:pt x="40" y="2762"/>
                  </a:lnTo>
                  <a:lnTo>
                    <a:pt x="44" y="2764"/>
                  </a:lnTo>
                  <a:lnTo>
                    <a:pt x="52" y="2764"/>
                  </a:lnTo>
                  <a:lnTo>
                    <a:pt x="50" y="2766"/>
                  </a:lnTo>
                  <a:lnTo>
                    <a:pt x="50" y="2770"/>
                  </a:lnTo>
                  <a:lnTo>
                    <a:pt x="50" y="2772"/>
                  </a:lnTo>
                  <a:lnTo>
                    <a:pt x="50" y="2776"/>
                  </a:lnTo>
                  <a:lnTo>
                    <a:pt x="50" y="2778"/>
                  </a:lnTo>
                  <a:lnTo>
                    <a:pt x="52" y="2778"/>
                  </a:lnTo>
                  <a:lnTo>
                    <a:pt x="58" y="2776"/>
                  </a:lnTo>
                  <a:lnTo>
                    <a:pt x="64" y="2778"/>
                  </a:lnTo>
                  <a:lnTo>
                    <a:pt x="66" y="2780"/>
                  </a:lnTo>
                  <a:lnTo>
                    <a:pt x="66" y="2782"/>
                  </a:lnTo>
                  <a:lnTo>
                    <a:pt x="68" y="2788"/>
                  </a:lnTo>
                  <a:lnTo>
                    <a:pt x="66" y="2794"/>
                  </a:lnTo>
                  <a:lnTo>
                    <a:pt x="64" y="2804"/>
                  </a:lnTo>
                  <a:lnTo>
                    <a:pt x="66" y="2810"/>
                  </a:lnTo>
                  <a:lnTo>
                    <a:pt x="66" y="2820"/>
                  </a:lnTo>
                  <a:lnTo>
                    <a:pt x="62" y="2842"/>
                  </a:lnTo>
                  <a:lnTo>
                    <a:pt x="60" y="2856"/>
                  </a:lnTo>
                  <a:lnTo>
                    <a:pt x="62" y="2856"/>
                  </a:lnTo>
                  <a:lnTo>
                    <a:pt x="64" y="2856"/>
                  </a:lnTo>
                  <a:lnTo>
                    <a:pt x="68" y="2852"/>
                  </a:lnTo>
                  <a:lnTo>
                    <a:pt x="72" y="2850"/>
                  </a:lnTo>
                  <a:lnTo>
                    <a:pt x="80" y="2850"/>
                  </a:lnTo>
                  <a:lnTo>
                    <a:pt x="92" y="2854"/>
                  </a:lnTo>
                  <a:lnTo>
                    <a:pt x="104" y="2858"/>
                  </a:lnTo>
                  <a:lnTo>
                    <a:pt x="110" y="2856"/>
                  </a:lnTo>
                  <a:lnTo>
                    <a:pt x="114" y="2852"/>
                  </a:lnTo>
                  <a:lnTo>
                    <a:pt x="124" y="2846"/>
                  </a:lnTo>
                  <a:lnTo>
                    <a:pt x="130" y="2844"/>
                  </a:lnTo>
                  <a:lnTo>
                    <a:pt x="136" y="2844"/>
                  </a:lnTo>
                  <a:lnTo>
                    <a:pt x="142" y="2846"/>
                  </a:lnTo>
                  <a:lnTo>
                    <a:pt x="148" y="2850"/>
                  </a:lnTo>
                  <a:lnTo>
                    <a:pt x="158" y="2858"/>
                  </a:lnTo>
                  <a:lnTo>
                    <a:pt x="160" y="2862"/>
                  </a:lnTo>
                  <a:lnTo>
                    <a:pt x="162" y="2866"/>
                  </a:lnTo>
                  <a:lnTo>
                    <a:pt x="162" y="2874"/>
                  </a:lnTo>
                  <a:lnTo>
                    <a:pt x="166" y="2882"/>
                  </a:lnTo>
                  <a:lnTo>
                    <a:pt x="174" y="2892"/>
                  </a:lnTo>
                  <a:lnTo>
                    <a:pt x="182" y="2902"/>
                  </a:lnTo>
                  <a:lnTo>
                    <a:pt x="190" y="2908"/>
                  </a:lnTo>
                  <a:lnTo>
                    <a:pt x="196" y="2910"/>
                  </a:lnTo>
                  <a:lnTo>
                    <a:pt x="198" y="2910"/>
                  </a:lnTo>
                  <a:lnTo>
                    <a:pt x="202" y="2906"/>
                  </a:lnTo>
                  <a:lnTo>
                    <a:pt x="206" y="2902"/>
                  </a:lnTo>
                  <a:lnTo>
                    <a:pt x="208" y="2898"/>
                  </a:lnTo>
                  <a:lnTo>
                    <a:pt x="212" y="2892"/>
                  </a:lnTo>
                  <a:lnTo>
                    <a:pt x="214" y="2888"/>
                  </a:lnTo>
                  <a:lnTo>
                    <a:pt x="218" y="2886"/>
                  </a:lnTo>
                  <a:lnTo>
                    <a:pt x="228" y="2884"/>
                  </a:lnTo>
                  <a:lnTo>
                    <a:pt x="236" y="2884"/>
                  </a:lnTo>
                  <a:lnTo>
                    <a:pt x="238" y="2882"/>
                  </a:lnTo>
                  <a:lnTo>
                    <a:pt x="240" y="2880"/>
                  </a:lnTo>
                  <a:lnTo>
                    <a:pt x="246" y="2874"/>
                  </a:lnTo>
                  <a:lnTo>
                    <a:pt x="254" y="2868"/>
                  </a:lnTo>
                  <a:lnTo>
                    <a:pt x="264" y="2868"/>
                  </a:lnTo>
                  <a:lnTo>
                    <a:pt x="270" y="2868"/>
                  </a:lnTo>
                  <a:lnTo>
                    <a:pt x="276" y="2870"/>
                  </a:lnTo>
                  <a:lnTo>
                    <a:pt x="284" y="2872"/>
                  </a:lnTo>
                  <a:lnTo>
                    <a:pt x="292" y="2874"/>
                  </a:lnTo>
                  <a:lnTo>
                    <a:pt x="310" y="2870"/>
                  </a:lnTo>
                  <a:lnTo>
                    <a:pt x="322" y="2868"/>
                  </a:lnTo>
                  <a:lnTo>
                    <a:pt x="328" y="2866"/>
                  </a:lnTo>
                  <a:lnTo>
                    <a:pt x="332" y="2868"/>
                  </a:lnTo>
                  <a:lnTo>
                    <a:pt x="336" y="2870"/>
                  </a:lnTo>
                  <a:lnTo>
                    <a:pt x="340" y="2866"/>
                  </a:lnTo>
                  <a:lnTo>
                    <a:pt x="346" y="2852"/>
                  </a:lnTo>
                  <a:lnTo>
                    <a:pt x="350" y="2844"/>
                  </a:lnTo>
                  <a:lnTo>
                    <a:pt x="356" y="2836"/>
                  </a:lnTo>
                  <a:lnTo>
                    <a:pt x="364" y="2830"/>
                  </a:lnTo>
                  <a:lnTo>
                    <a:pt x="374" y="2828"/>
                  </a:lnTo>
                  <a:lnTo>
                    <a:pt x="390" y="2826"/>
                  </a:lnTo>
                  <a:lnTo>
                    <a:pt x="392" y="2824"/>
                  </a:lnTo>
                  <a:lnTo>
                    <a:pt x="390" y="2818"/>
                  </a:lnTo>
                  <a:lnTo>
                    <a:pt x="392" y="2808"/>
                  </a:lnTo>
                  <a:lnTo>
                    <a:pt x="396" y="2798"/>
                  </a:lnTo>
                  <a:lnTo>
                    <a:pt x="402" y="2788"/>
                  </a:lnTo>
                  <a:lnTo>
                    <a:pt x="410" y="2780"/>
                  </a:lnTo>
                  <a:lnTo>
                    <a:pt x="424" y="2768"/>
                  </a:lnTo>
                  <a:lnTo>
                    <a:pt x="428" y="2764"/>
                  </a:lnTo>
                  <a:lnTo>
                    <a:pt x="430" y="2760"/>
                  </a:lnTo>
                  <a:lnTo>
                    <a:pt x="428" y="2756"/>
                  </a:lnTo>
                  <a:lnTo>
                    <a:pt x="422" y="2752"/>
                  </a:lnTo>
                  <a:lnTo>
                    <a:pt x="416" y="2746"/>
                  </a:lnTo>
                  <a:lnTo>
                    <a:pt x="412" y="2740"/>
                  </a:lnTo>
                  <a:lnTo>
                    <a:pt x="410" y="2734"/>
                  </a:lnTo>
                  <a:lnTo>
                    <a:pt x="410" y="2724"/>
                  </a:lnTo>
                  <a:lnTo>
                    <a:pt x="412" y="2714"/>
                  </a:lnTo>
                  <a:lnTo>
                    <a:pt x="418" y="2702"/>
                  </a:lnTo>
                  <a:lnTo>
                    <a:pt x="424" y="2690"/>
                  </a:lnTo>
                  <a:lnTo>
                    <a:pt x="438" y="2670"/>
                  </a:lnTo>
                  <a:lnTo>
                    <a:pt x="446" y="2664"/>
                  </a:lnTo>
                  <a:lnTo>
                    <a:pt x="450" y="2660"/>
                  </a:lnTo>
                  <a:lnTo>
                    <a:pt x="460" y="2656"/>
                  </a:lnTo>
                  <a:lnTo>
                    <a:pt x="460" y="2654"/>
                  </a:lnTo>
                  <a:lnTo>
                    <a:pt x="460" y="2652"/>
                  </a:lnTo>
                  <a:lnTo>
                    <a:pt x="454" y="2648"/>
                  </a:lnTo>
                  <a:lnTo>
                    <a:pt x="454" y="2646"/>
                  </a:lnTo>
                  <a:lnTo>
                    <a:pt x="454" y="2642"/>
                  </a:lnTo>
                  <a:lnTo>
                    <a:pt x="458" y="2638"/>
                  </a:lnTo>
                  <a:lnTo>
                    <a:pt x="466" y="2634"/>
                  </a:lnTo>
                  <a:lnTo>
                    <a:pt x="484" y="2628"/>
                  </a:lnTo>
                  <a:lnTo>
                    <a:pt x="502" y="2624"/>
                  </a:lnTo>
                  <a:lnTo>
                    <a:pt x="508" y="2620"/>
                  </a:lnTo>
                  <a:lnTo>
                    <a:pt x="510" y="2616"/>
                  </a:lnTo>
                  <a:lnTo>
                    <a:pt x="514" y="2612"/>
                  </a:lnTo>
                  <a:lnTo>
                    <a:pt x="520" y="2608"/>
                  </a:lnTo>
                  <a:lnTo>
                    <a:pt x="536" y="2600"/>
                  </a:lnTo>
                  <a:lnTo>
                    <a:pt x="544" y="2596"/>
                  </a:lnTo>
                  <a:lnTo>
                    <a:pt x="550" y="2590"/>
                  </a:lnTo>
                  <a:lnTo>
                    <a:pt x="552" y="2584"/>
                  </a:lnTo>
                  <a:lnTo>
                    <a:pt x="552" y="2580"/>
                  </a:lnTo>
                  <a:lnTo>
                    <a:pt x="550" y="2576"/>
                  </a:lnTo>
                  <a:lnTo>
                    <a:pt x="550" y="2572"/>
                  </a:lnTo>
                  <a:lnTo>
                    <a:pt x="550" y="2570"/>
                  </a:lnTo>
                  <a:lnTo>
                    <a:pt x="554" y="2566"/>
                  </a:lnTo>
                  <a:lnTo>
                    <a:pt x="556" y="2566"/>
                  </a:lnTo>
                  <a:lnTo>
                    <a:pt x="556" y="2562"/>
                  </a:lnTo>
                  <a:lnTo>
                    <a:pt x="554" y="2560"/>
                  </a:lnTo>
                  <a:lnTo>
                    <a:pt x="548" y="2554"/>
                  </a:lnTo>
                  <a:lnTo>
                    <a:pt x="548" y="2542"/>
                  </a:lnTo>
                  <a:lnTo>
                    <a:pt x="548" y="2536"/>
                  </a:lnTo>
                  <a:lnTo>
                    <a:pt x="548" y="2532"/>
                  </a:lnTo>
                  <a:lnTo>
                    <a:pt x="548" y="2524"/>
                  </a:lnTo>
                  <a:lnTo>
                    <a:pt x="548" y="2518"/>
                  </a:lnTo>
                  <a:lnTo>
                    <a:pt x="550" y="2514"/>
                  </a:lnTo>
                  <a:lnTo>
                    <a:pt x="556" y="2510"/>
                  </a:lnTo>
                  <a:lnTo>
                    <a:pt x="564" y="2508"/>
                  </a:lnTo>
                  <a:lnTo>
                    <a:pt x="572" y="2502"/>
                  </a:lnTo>
                  <a:lnTo>
                    <a:pt x="584" y="2494"/>
                  </a:lnTo>
                  <a:lnTo>
                    <a:pt x="586" y="2494"/>
                  </a:lnTo>
                  <a:lnTo>
                    <a:pt x="588" y="2494"/>
                  </a:lnTo>
                  <a:lnTo>
                    <a:pt x="590" y="2498"/>
                  </a:lnTo>
                  <a:lnTo>
                    <a:pt x="592" y="2500"/>
                  </a:lnTo>
                  <a:lnTo>
                    <a:pt x="598" y="2502"/>
                  </a:lnTo>
                  <a:lnTo>
                    <a:pt x="604" y="2502"/>
                  </a:lnTo>
                  <a:lnTo>
                    <a:pt x="608" y="2504"/>
                  </a:lnTo>
                  <a:lnTo>
                    <a:pt x="610" y="2506"/>
                  </a:lnTo>
                  <a:lnTo>
                    <a:pt x="616" y="2506"/>
                  </a:lnTo>
                  <a:lnTo>
                    <a:pt x="626" y="2504"/>
                  </a:lnTo>
                  <a:lnTo>
                    <a:pt x="630" y="2504"/>
                  </a:lnTo>
                  <a:lnTo>
                    <a:pt x="634" y="2506"/>
                  </a:lnTo>
                  <a:lnTo>
                    <a:pt x="640" y="2512"/>
                  </a:lnTo>
                  <a:lnTo>
                    <a:pt x="644" y="2516"/>
                  </a:lnTo>
                  <a:lnTo>
                    <a:pt x="646" y="2516"/>
                  </a:lnTo>
                  <a:lnTo>
                    <a:pt x="650" y="2514"/>
                  </a:lnTo>
                  <a:lnTo>
                    <a:pt x="654" y="2516"/>
                  </a:lnTo>
                  <a:lnTo>
                    <a:pt x="656" y="2518"/>
                  </a:lnTo>
                  <a:lnTo>
                    <a:pt x="660" y="2520"/>
                  </a:lnTo>
                  <a:lnTo>
                    <a:pt x="664" y="2520"/>
                  </a:lnTo>
                  <a:lnTo>
                    <a:pt x="678" y="2518"/>
                  </a:lnTo>
                  <a:lnTo>
                    <a:pt x="690" y="2512"/>
                  </a:lnTo>
                  <a:lnTo>
                    <a:pt x="692" y="2508"/>
                  </a:lnTo>
                  <a:lnTo>
                    <a:pt x="694" y="2506"/>
                  </a:lnTo>
                  <a:lnTo>
                    <a:pt x="694" y="2502"/>
                  </a:lnTo>
                  <a:lnTo>
                    <a:pt x="696" y="2500"/>
                  </a:lnTo>
                  <a:lnTo>
                    <a:pt x="704" y="2494"/>
                  </a:lnTo>
                  <a:lnTo>
                    <a:pt x="726" y="2482"/>
                  </a:lnTo>
                  <a:lnTo>
                    <a:pt x="738" y="2476"/>
                  </a:lnTo>
                  <a:lnTo>
                    <a:pt x="748" y="2472"/>
                  </a:lnTo>
                  <a:lnTo>
                    <a:pt x="754" y="2466"/>
                  </a:lnTo>
                  <a:lnTo>
                    <a:pt x="758" y="2462"/>
                  </a:lnTo>
                  <a:lnTo>
                    <a:pt x="762" y="2452"/>
                  </a:lnTo>
                  <a:lnTo>
                    <a:pt x="766" y="2448"/>
                  </a:lnTo>
                  <a:lnTo>
                    <a:pt x="774" y="2444"/>
                  </a:lnTo>
                  <a:lnTo>
                    <a:pt x="780" y="2444"/>
                  </a:lnTo>
                  <a:lnTo>
                    <a:pt x="786" y="2444"/>
                  </a:lnTo>
                  <a:lnTo>
                    <a:pt x="792" y="2448"/>
                  </a:lnTo>
                  <a:lnTo>
                    <a:pt x="798" y="2454"/>
                  </a:lnTo>
                  <a:lnTo>
                    <a:pt x="808" y="2462"/>
                  </a:lnTo>
                  <a:lnTo>
                    <a:pt x="814" y="2466"/>
                  </a:lnTo>
                  <a:lnTo>
                    <a:pt x="820" y="2466"/>
                  </a:lnTo>
                  <a:lnTo>
                    <a:pt x="826" y="2466"/>
                  </a:lnTo>
                  <a:lnTo>
                    <a:pt x="830" y="2468"/>
                  </a:lnTo>
                  <a:lnTo>
                    <a:pt x="832" y="2474"/>
                  </a:lnTo>
                  <a:lnTo>
                    <a:pt x="834" y="2480"/>
                  </a:lnTo>
                  <a:lnTo>
                    <a:pt x="836" y="2494"/>
                  </a:lnTo>
                  <a:lnTo>
                    <a:pt x="838" y="2500"/>
                  </a:lnTo>
                  <a:lnTo>
                    <a:pt x="842" y="2504"/>
                  </a:lnTo>
                  <a:lnTo>
                    <a:pt x="844" y="2508"/>
                  </a:lnTo>
                  <a:lnTo>
                    <a:pt x="846" y="2512"/>
                  </a:lnTo>
                  <a:lnTo>
                    <a:pt x="846" y="2518"/>
                  </a:lnTo>
                  <a:lnTo>
                    <a:pt x="846" y="2522"/>
                  </a:lnTo>
                  <a:lnTo>
                    <a:pt x="846" y="2526"/>
                  </a:lnTo>
                  <a:lnTo>
                    <a:pt x="848" y="2530"/>
                  </a:lnTo>
                  <a:lnTo>
                    <a:pt x="854" y="2536"/>
                  </a:lnTo>
                  <a:lnTo>
                    <a:pt x="870" y="2546"/>
                  </a:lnTo>
                  <a:lnTo>
                    <a:pt x="872" y="2550"/>
                  </a:lnTo>
                  <a:lnTo>
                    <a:pt x="872" y="2556"/>
                  </a:lnTo>
                  <a:lnTo>
                    <a:pt x="872" y="2560"/>
                  </a:lnTo>
                  <a:lnTo>
                    <a:pt x="874" y="2562"/>
                  </a:lnTo>
                  <a:lnTo>
                    <a:pt x="882" y="2564"/>
                  </a:lnTo>
                  <a:lnTo>
                    <a:pt x="890" y="2566"/>
                  </a:lnTo>
                  <a:lnTo>
                    <a:pt x="894" y="2570"/>
                  </a:lnTo>
                  <a:lnTo>
                    <a:pt x="898" y="2576"/>
                  </a:lnTo>
                  <a:lnTo>
                    <a:pt x="902" y="2584"/>
                  </a:lnTo>
                  <a:lnTo>
                    <a:pt x="906" y="2586"/>
                  </a:lnTo>
                  <a:lnTo>
                    <a:pt x="910" y="2588"/>
                  </a:lnTo>
                  <a:lnTo>
                    <a:pt x="920" y="2598"/>
                  </a:lnTo>
                  <a:lnTo>
                    <a:pt x="932" y="2612"/>
                  </a:lnTo>
                  <a:lnTo>
                    <a:pt x="944" y="2620"/>
                  </a:lnTo>
                  <a:lnTo>
                    <a:pt x="956" y="2624"/>
                  </a:lnTo>
                  <a:lnTo>
                    <a:pt x="970" y="2624"/>
                  </a:lnTo>
                  <a:lnTo>
                    <a:pt x="974" y="2626"/>
                  </a:lnTo>
                  <a:lnTo>
                    <a:pt x="978" y="2628"/>
                  </a:lnTo>
                  <a:lnTo>
                    <a:pt x="982" y="2638"/>
                  </a:lnTo>
                  <a:lnTo>
                    <a:pt x="988" y="2646"/>
                  </a:lnTo>
                  <a:lnTo>
                    <a:pt x="990" y="2650"/>
                  </a:lnTo>
                  <a:lnTo>
                    <a:pt x="996" y="2650"/>
                  </a:lnTo>
                  <a:lnTo>
                    <a:pt x="1002" y="2650"/>
                  </a:lnTo>
                  <a:lnTo>
                    <a:pt x="1004" y="2650"/>
                  </a:lnTo>
                  <a:lnTo>
                    <a:pt x="1004" y="2656"/>
                  </a:lnTo>
                  <a:lnTo>
                    <a:pt x="1002" y="2658"/>
                  </a:lnTo>
                  <a:lnTo>
                    <a:pt x="1004" y="2658"/>
                  </a:lnTo>
                  <a:lnTo>
                    <a:pt x="1006" y="2660"/>
                  </a:lnTo>
                  <a:lnTo>
                    <a:pt x="1012" y="2658"/>
                  </a:lnTo>
                  <a:lnTo>
                    <a:pt x="1018" y="2658"/>
                  </a:lnTo>
                  <a:lnTo>
                    <a:pt x="1020" y="2660"/>
                  </a:lnTo>
                  <a:lnTo>
                    <a:pt x="1022" y="2662"/>
                  </a:lnTo>
                  <a:lnTo>
                    <a:pt x="1022" y="2666"/>
                  </a:lnTo>
                  <a:lnTo>
                    <a:pt x="1022" y="2674"/>
                  </a:lnTo>
                  <a:lnTo>
                    <a:pt x="1024" y="2680"/>
                  </a:lnTo>
                  <a:lnTo>
                    <a:pt x="1030" y="2684"/>
                  </a:lnTo>
                  <a:lnTo>
                    <a:pt x="1040" y="2690"/>
                  </a:lnTo>
                  <a:lnTo>
                    <a:pt x="1050" y="2694"/>
                  </a:lnTo>
                  <a:lnTo>
                    <a:pt x="1054" y="2698"/>
                  </a:lnTo>
                  <a:lnTo>
                    <a:pt x="1058" y="2702"/>
                  </a:lnTo>
                  <a:lnTo>
                    <a:pt x="1062" y="2710"/>
                  </a:lnTo>
                  <a:lnTo>
                    <a:pt x="1066" y="2720"/>
                  </a:lnTo>
                  <a:lnTo>
                    <a:pt x="1070" y="2740"/>
                  </a:lnTo>
                  <a:lnTo>
                    <a:pt x="1072" y="2752"/>
                  </a:lnTo>
                  <a:lnTo>
                    <a:pt x="1072" y="2758"/>
                  </a:lnTo>
                  <a:lnTo>
                    <a:pt x="1066" y="2762"/>
                  </a:lnTo>
                  <a:lnTo>
                    <a:pt x="1064" y="2768"/>
                  </a:lnTo>
                  <a:lnTo>
                    <a:pt x="1064" y="2772"/>
                  </a:lnTo>
                  <a:lnTo>
                    <a:pt x="1062" y="2776"/>
                  </a:lnTo>
                  <a:lnTo>
                    <a:pt x="1060" y="2784"/>
                  </a:lnTo>
                  <a:lnTo>
                    <a:pt x="1054" y="2790"/>
                  </a:lnTo>
                  <a:lnTo>
                    <a:pt x="1052" y="2796"/>
                  </a:lnTo>
                  <a:lnTo>
                    <a:pt x="1054" y="2802"/>
                  </a:lnTo>
                  <a:lnTo>
                    <a:pt x="1058" y="2806"/>
                  </a:lnTo>
                  <a:lnTo>
                    <a:pt x="1064" y="2808"/>
                  </a:lnTo>
                  <a:lnTo>
                    <a:pt x="1068" y="2808"/>
                  </a:lnTo>
                  <a:lnTo>
                    <a:pt x="1070" y="2806"/>
                  </a:lnTo>
                  <a:lnTo>
                    <a:pt x="1072" y="2804"/>
                  </a:lnTo>
                  <a:lnTo>
                    <a:pt x="1076" y="2794"/>
                  </a:lnTo>
                  <a:lnTo>
                    <a:pt x="1084" y="2784"/>
                  </a:lnTo>
                  <a:lnTo>
                    <a:pt x="1088" y="2780"/>
                  </a:lnTo>
                  <a:lnTo>
                    <a:pt x="1090" y="2776"/>
                  </a:lnTo>
                  <a:lnTo>
                    <a:pt x="1092" y="2768"/>
                  </a:lnTo>
                  <a:lnTo>
                    <a:pt x="1096" y="2760"/>
                  </a:lnTo>
                  <a:lnTo>
                    <a:pt x="1098" y="2756"/>
                  </a:lnTo>
                  <a:lnTo>
                    <a:pt x="1104" y="2752"/>
                  </a:lnTo>
                  <a:lnTo>
                    <a:pt x="1110" y="2748"/>
                  </a:lnTo>
                  <a:lnTo>
                    <a:pt x="1114" y="2742"/>
                  </a:lnTo>
                  <a:lnTo>
                    <a:pt x="1116" y="2738"/>
                  </a:lnTo>
                  <a:lnTo>
                    <a:pt x="1114" y="2732"/>
                  </a:lnTo>
                  <a:lnTo>
                    <a:pt x="1112" y="2726"/>
                  </a:lnTo>
                  <a:lnTo>
                    <a:pt x="1108" y="2722"/>
                  </a:lnTo>
                  <a:lnTo>
                    <a:pt x="1104" y="2718"/>
                  </a:lnTo>
                  <a:lnTo>
                    <a:pt x="1098" y="2716"/>
                  </a:lnTo>
                  <a:lnTo>
                    <a:pt x="1090" y="2712"/>
                  </a:lnTo>
                  <a:lnTo>
                    <a:pt x="1086" y="2708"/>
                  </a:lnTo>
                  <a:lnTo>
                    <a:pt x="1086" y="2704"/>
                  </a:lnTo>
                  <a:lnTo>
                    <a:pt x="1090" y="2698"/>
                  </a:lnTo>
                  <a:lnTo>
                    <a:pt x="1092" y="2692"/>
                  </a:lnTo>
                  <a:lnTo>
                    <a:pt x="1094" y="2684"/>
                  </a:lnTo>
                  <a:lnTo>
                    <a:pt x="1096" y="2676"/>
                  </a:lnTo>
                  <a:lnTo>
                    <a:pt x="1100" y="2672"/>
                  </a:lnTo>
                  <a:lnTo>
                    <a:pt x="1104" y="2670"/>
                  </a:lnTo>
                  <a:lnTo>
                    <a:pt x="1112" y="2666"/>
                  </a:lnTo>
                  <a:lnTo>
                    <a:pt x="1116" y="2668"/>
                  </a:lnTo>
                  <a:lnTo>
                    <a:pt x="1124" y="2670"/>
                  </a:lnTo>
                  <a:lnTo>
                    <a:pt x="1134" y="2672"/>
                  </a:lnTo>
                  <a:lnTo>
                    <a:pt x="1140" y="2674"/>
                  </a:lnTo>
                  <a:lnTo>
                    <a:pt x="1144" y="2678"/>
                  </a:lnTo>
                  <a:lnTo>
                    <a:pt x="1148" y="2688"/>
                  </a:lnTo>
                  <a:lnTo>
                    <a:pt x="1150" y="2696"/>
                  </a:lnTo>
                  <a:lnTo>
                    <a:pt x="1154" y="2700"/>
                  </a:lnTo>
                  <a:lnTo>
                    <a:pt x="1158" y="2702"/>
                  </a:lnTo>
                  <a:lnTo>
                    <a:pt x="1166" y="2702"/>
                  </a:lnTo>
                  <a:lnTo>
                    <a:pt x="1166" y="2700"/>
                  </a:lnTo>
                  <a:lnTo>
                    <a:pt x="1166" y="2696"/>
                  </a:lnTo>
                  <a:lnTo>
                    <a:pt x="1168" y="2688"/>
                  </a:lnTo>
                  <a:lnTo>
                    <a:pt x="1168" y="2684"/>
                  </a:lnTo>
                  <a:lnTo>
                    <a:pt x="1168" y="2678"/>
                  </a:lnTo>
                  <a:lnTo>
                    <a:pt x="1166" y="2674"/>
                  </a:lnTo>
                  <a:lnTo>
                    <a:pt x="1162" y="2670"/>
                  </a:lnTo>
                  <a:lnTo>
                    <a:pt x="1152" y="2662"/>
                  </a:lnTo>
                  <a:lnTo>
                    <a:pt x="1142" y="2654"/>
                  </a:lnTo>
                  <a:lnTo>
                    <a:pt x="1126" y="2646"/>
                  </a:lnTo>
                  <a:lnTo>
                    <a:pt x="1120" y="2642"/>
                  </a:lnTo>
                  <a:lnTo>
                    <a:pt x="1114" y="2636"/>
                  </a:lnTo>
                  <a:lnTo>
                    <a:pt x="1110" y="2632"/>
                  </a:lnTo>
                  <a:lnTo>
                    <a:pt x="1102" y="2628"/>
                  </a:lnTo>
                  <a:lnTo>
                    <a:pt x="1082" y="2620"/>
                  </a:lnTo>
                  <a:lnTo>
                    <a:pt x="1074" y="2616"/>
                  </a:lnTo>
                  <a:lnTo>
                    <a:pt x="1068" y="2610"/>
                  </a:lnTo>
                  <a:lnTo>
                    <a:pt x="1066" y="2606"/>
                  </a:lnTo>
                  <a:lnTo>
                    <a:pt x="1066" y="2602"/>
                  </a:lnTo>
                  <a:lnTo>
                    <a:pt x="1070" y="2600"/>
                  </a:lnTo>
                  <a:lnTo>
                    <a:pt x="1074" y="2594"/>
                  </a:lnTo>
                  <a:lnTo>
                    <a:pt x="1076" y="2592"/>
                  </a:lnTo>
                  <a:lnTo>
                    <a:pt x="1074" y="2590"/>
                  </a:lnTo>
                  <a:lnTo>
                    <a:pt x="1068" y="2588"/>
                  </a:lnTo>
                  <a:lnTo>
                    <a:pt x="1060" y="2586"/>
                  </a:lnTo>
                  <a:lnTo>
                    <a:pt x="1036" y="2584"/>
                  </a:lnTo>
                  <a:lnTo>
                    <a:pt x="1026" y="2580"/>
                  </a:lnTo>
                  <a:lnTo>
                    <a:pt x="1016" y="2576"/>
                  </a:lnTo>
                  <a:lnTo>
                    <a:pt x="1002" y="2560"/>
                  </a:lnTo>
                  <a:lnTo>
                    <a:pt x="990" y="2544"/>
                  </a:lnTo>
                  <a:lnTo>
                    <a:pt x="984" y="2530"/>
                  </a:lnTo>
                  <a:lnTo>
                    <a:pt x="978" y="2518"/>
                  </a:lnTo>
                  <a:lnTo>
                    <a:pt x="974" y="2498"/>
                  </a:lnTo>
                  <a:lnTo>
                    <a:pt x="970" y="2492"/>
                  </a:lnTo>
                  <a:lnTo>
                    <a:pt x="966" y="2490"/>
                  </a:lnTo>
                  <a:lnTo>
                    <a:pt x="958" y="2488"/>
                  </a:lnTo>
                  <a:lnTo>
                    <a:pt x="950" y="2484"/>
                  </a:lnTo>
                  <a:lnTo>
                    <a:pt x="944" y="2476"/>
                  </a:lnTo>
                  <a:lnTo>
                    <a:pt x="934" y="2468"/>
                  </a:lnTo>
                  <a:lnTo>
                    <a:pt x="928" y="2462"/>
                  </a:lnTo>
                  <a:lnTo>
                    <a:pt x="922" y="2456"/>
                  </a:lnTo>
                  <a:lnTo>
                    <a:pt x="920" y="2448"/>
                  </a:lnTo>
                  <a:lnTo>
                    <a:pt x="918" y="2442"/>
                  </a:lnTo>
                  <a:lnTo>
                    <a:pt x="916" y="2434"/>
                  </a:lnTo>
                  <a:lnTo>
                    <a:pt x="918" y="2428"/>
                  </a:lnTo>
                  <a:lnTo>
                    <a:pt x="920" y="2424"/>
                  </a:lnTo>
                  <a:lnTo>
                    <a:pt x="922" y="2422"/>
                  </a:lnTo>
                  <a:lnTo>
                    <a:pt x="926" y="2420"/>
                  </a:lnTo>
                  <a:lnTo>
                    <a:pt x="928" y="2418"/>
                  </a:lnTo>
                  <a:lnTo>
                    <a:pt x="926" y="2414"/>
                  </a:lnTo>
                  <a:lnTo>
                    <a:pt x="918" y="2400"/>
                  </a:lnTo>
                  <a:lnTo>
                    <a:pt x="914" y="2394"/>
                  </a:lnTo>
                  <a:lnTo>
                    <a:pt x="916" y="2388"/>
                  </a:lnTo>
                  <a:lnTo>
                    <a:pt x="920" y="2384"/>
                  </a:lnTo>
                  <a:lnTo>
                    <a:pt x="924" y="2386"/>
                  </a:lnTo>
                  <a:lnTo>
                    <a:pt x="926" y="2388"/>
                  </a:lnTo>
                  <a:lnTo>
                    <a:pt x="930" y="2388"/>
                  </a:lnTo>
                  <a:lnTo>
                    <a:pt x="934" y="2384"/>
                  </a:lnTo>
                  <a:lnTo>
                    <a:pt x="940" y="2378"/>
                  </a:lnTo>
                  <a:lnTo>
                    <a:pt x="950" y="2372"/>
                  </a:lnTo>
                  <a:lnTo>
                    <a:pt x="956" y="2370"/>
                  </a:lnTo>
                  <a:lnTo>
                    <a:pt x="958" y="2372"/>
                  </a:lnTo>
                  <a:lnTo>
                    <a:pt x="960" y="2374"/>
                  </a:lnTo>
                  <a:lnTo>
                    <a:pt x="966" y="2374"/>
                  </a:lnTo>
                  <a:lnTo>
                    <a:pt x="972" y="2372"/>
                  </a:lnTo>
                  <a:lnTo>
                    <a:pt x="974" y="2374"/>
                  </a:lnTo>
                  <a:lnTo>
                    <a:pt x="974" y="2378"/>
                  </a:lnTo>
                  <a:lnTo>
                    <a:pt x="974" y="2380"/>
                  </a:lnTo>
                  <a:lnTo>
                    <a:pt x="972" y="2382"/>
                  </a:lnTo>
                  <a:lnTo>
                    <a:pt x="970" y="2382"/>
                  </a:lnTo>
                  <a:lnTo>
                    <a:pt x="968" y="2384"/>
                  </a:lnTo>
                  <a:lnTo>
                    <a:pt x="968" y="2386"/>
                  </a:lnTo>
                  <a:lnTo>
                    <a:pt x="970" y="2398"/>
                  </a:lnTo>
                  <a:lnTo>
                    <a:pt x="976" y="2414"/>
                  </a:lnTo>
                  <a:lnTo>
                    <a:pt x="982" y="2426"/>
                  </a:lnTo>
                  <a:lnTo>
                    <a:pt x="986" y="2428"/>
                  </a:lnTo>
                  <a:lnTo>
                    <a:pt x="988" y="2424"/>
                  </a:lnTo>
                  <a:lnTo>
                    <a:pt x="994" y="2402"/>
                  </a:lnTo>
                  <a:lnTo>
                    <a:pt x="996" y="2398"/>
                  </a:lnTo>
                  <a:lnTo>
                    <a:pt x="1000" y="2394"/>
                  </a:lnTo>
                  <a:lnTo>
                    <a:pt x="1004" y="2394"/>
                  </a:lnTo>
                  <a:lnTo>
                    <a:pt x="1008" y="2398"/>
                  </a:lnTo>
                  <a:lnTo>
                    <a:pt x="1016" y="2404"/>
                  </a:lnTo>
                  <a:lnTo>
                    <a:pt x="1020" y="2410"/>
                  </a:lnTo>
                  <a:lnTo>
                    <a:pt x="1022" y="2414"/>
                  </a:lnTo>
                  <a:lnTo>
                    <a:pt x="1022" y="2420"/>
                  </a:lnTo>
                  <a:lnTo>
                    <a:pt x="1024" y="2428"/>
                  </a:lnTo>
                  <a:lnTo>
                    <a:pt x="1026" y="2434"/>
                  </a:lnTo>
                  <a:lnTo>
                    <a:pt x="1030" y="2440"/>
                  </a:lnTo>
                  <a:lnTo>
                    <a:pt x="1034" y="2446"/>
                  </a:lnTo>
                  <a:lnTo>
                    <a:pt x="1036" y="2450"/>
                  </a:lnTo>
                  <a:lnTo>
                    <a:pt x="1036" y="2452"/>
                  </a:lnTo>
                  <a:lnTo>
                    <a:pt x="1034" y="2454"/>
                  </a:lnTo>
                  <a:lnTo>
                    <a:pt x="1034" y="2456"/>
                  </a:lnTo>
                  <a:lnTo>
                    <a:pt x="1034" y="2460"/>
                  </a:lnTo>
                  <a:lnTo>
                    <a:pt x="1038" y="2464"/>
                  </a:lnTo>
                  <a:lnTo>
                    <a:pt x="1046" y="2472"/>
                  </a:lnTo>
                  <a:lnTo>
                    <a:pt x="1056" y="2480"/>
                  </a:lnTo>
                  <a:lnTo>
                    <a:pt x="1062" y="2486"/>
                  </a:lnTo>
                  <a:lnTo>
                    <a:pt x="1066" y="2494"/>
                  </a:lnTo>
                  <a:lnTo>
                    <a:pt x="1066" y="2496"/>
                  </a:lnTo>
                  <a:lnTo>
                    <a:pt x="1068" y="2496"/>
                  </a:lnTo>
                  <a:lnTo>
                    <a:pt x="1076" y="2496"/>
                  </a:lnTo>
                  <a:lnTo>
                    <a:pt x="1084" y="2496"/>
                  </a:lnTo>
                  <a:lnTo>
                    <a:pt x="1090" y="2498"/>
                  </a:lnTo>
                  <a:lnTo>
                    <a:pt x="1102" y="2504"/>
                  </a:lnTo>
                  <a:lnTo>
                    <a:pt x="1114" y="2516"/>
                  </a:lnTo>
                  <a:lnTo>
                    <a:pt x="1128" y="2528"/>
                  </a:lnTo>
                  <a:lnTo>
                    <a:pt x="1114" y="2524"/>
                  </a:lnTo>
                  <a:lnTo>
                    <a:pt x="1110" y="2524"/>
                  </a:lnTo>
                  <a:lnTo>
                    <a:pt x="1110" y="2526"/>
                  </a:lnTo>
                  <a:lnTo>
                    <a:pt x="1116" y="2530"/>
                  </a:lnTo>
                  <a:lnTo>
                    <a:pt x="1134" y="2536"/>
                  </a:lnTo>
                  <a:lnTo>
                    <a:pt x="1144" y="2540"/>
                  </a:lnTo>
                  <a:lnTo>
                    <a:pt x="1152" y="2544"/>
                  </a:lnTo>
                  <a:lnTo>
                    <a:pt x="1160" y="2552"/>
                  </a:lnTo>
                  <a:lnTo>
                    <a:pt x="1162" y="2558"/>
                  </a:lnTo>
                  <a:lnTo>
                    <a:pt x="1164" y="2560"/>
                  </a:lnTo>
                  <a:lnTo>
                    <a:pt x="1166" y="2560"/>
                  </a:lnTo>
                  <a:lnTo>
                    <a:pt x="1174" y="2560"/>
                  </a:lnTo>
                  <a:lnTo>
                    <a:pt x="1176" y="2562"/>
                  </a:lnTo>
                  <a:lnTo>
                    <a:pt x="1184" y="2566"/>
                  </a:lnTo>
                  <a:lnTo>
                    <a:pt x="1188" y="2568"/>
                  </a:lnTo>
                  <a:lnTo>
                    <a:pt x="1190" y="2574"/>
                  </a:lnTo>
                  <a:lnTo>
                    <a:pt x="1190" y="2582"/>
                  </a:lnTo>
                  <a:lnTo>
                    <a:pt x="1192" y="2584"/>
                  </a:lnTo>
                  <a:lnTo>
                    <a:pt x="1196" y="2586"/>
                  </a:lnTo>
                  <a:lnTo>
                    <a:pt x="1204" y="2588"/>
                  </a:lnTo>
                  <a:lnTo>
                    <a:pt x="1208" y="2590"/>
                  </a:lnTo>
                  <a:lnTo>
                    <a:pt x="1208" y="2596"/>
                  </a:lnTo>
                  <a:lnTo>
                    <a:pt x="1208" y="2610"/>
                  </a:lnTo>
                  <a:lnTo>
                    <a:pt x="1206" y="2626"/>
                  </a:lnTo>
                  <a:lnTo>
                    <a:pt x="1206" y="2632"/>
                  </a:lnTo>
                  <a:lnTo>
                    <a:pt x="1206" y="2636"/>
                  </a:lnTo>
                  <a:lnTo>
                    <a:pt x="1206" y="2638"/>
                  </a:lnTo>
                  <a:lnTo>
                    <a:pt x="1206" y="2640"/>
                  </a:lnTo>
                  <a:lnTo>
                    <a:pt x="1204" y="2646"/>
                  </a:lnTo>
                  <a:lnTo>
                    <a:pt x="1200" y="2652"/>
                  </a:lnTo>
                  <a:lnTo>
                    <a:pt x="1200" y="2656"/>
                  </a:lnTo>
                  <a:lnTo>
                    <a:pt x="1202" y="2662"/>
                  </a:lnTo>
                  <a:lnTo>
                    <a:pt x="1202" y="2666"/>
                  </a:lnTo>
                  <a:lnTo>
                    <a:pt x="1202" y="2670"/>
                  </a:lnTo>
                  <a:lnTo>
                    <a:pt x="1202" y="2672"/>
                  </a:lnTo>
                  <a:lnTo>
                    <a:pt x="1200" y="2674"/>
                  </a:lnTo>
                  <a:lnTo>
                    <a:pt x="1202" y="2674"/>
                  </a:lnTo>
                  <a:lnTo>
                    <a:pt x="1208" y="2680"/>
                  </a:lnTo>
                  <a:lnTo>
                    <a:pt x="1216" y="2686"/>
                  </a:lnTo>
                  <a:lnTo>
                    <a:pt x="1222" y="2690"/>
                  </a:lnTo>
                  <a:lnTo>
                    <a:pt x="1224" y="2696"/>
                  </a:lnTo>
                  <a:lnTo>
                    <a:pt x="1224" y="2700"/>
                  </a:lnTo>
                  <a:lnTo>
                    <a:pt x="1226" y="2706"/>
                  </a:lnTo>
                  <a:lnTo>
                    <a:pt x="1228" y="2708"/>
                  </a:lnTo>
                  <a:lnTo>
                    <a:pt x="1230" y="2710"/>
                  </a:lnTo>
                  <a:lnTo>
                    <a:pt x="1240" y="2726"/>
                  </a:lnTo>
                  <a:lnTo>
                    <a:pt x="1246" y="2736"/>
                  </a:lnTo>
                  <a:lnTo>
                    <a:pt x="1250" y="2740"/>
                  </a:lnTo>
                  <a:lnTo>
                    <a:pt x="1254" y="2744"/>
                  </a:lnTo>
                  <a:lnTo>
                    <a:pt x="1258" y="2748"/>
                  </a:lnTo>
                  <a:lnTo>
                    <a:pt x="1260" y="2748"/>
                  </a:lnTo>
                  <a:lnTo>
                    <a:pt x="1260" y="2746"/>
                  </a:lnTo>
                  <a:lnTo>
                    <a:pt x="1262" y="2746"/>
                  </a:lnTo>
                  <a:lnTo>
                    <a:pt x="1266" y="2746"/>
                  </a:lnTo>
                  <a:lnTo>
                    <a:pt x="1272" y="2750"/>
                  </a:lnTo>
                  <a:lnTo>
                    <a:pt x="1274" y="2752"/>
                  </a:lnTo>
                  <a:lnTo>
                    <a:pt x="1266" y="2754"/>
                  </a:lnTo>
                  <a:lnTo>
                    <a:pt x="1258" y="2754"/>
                  </a:lnTo>
                  <a:lnTo>
                    <a:pt x="1258" y="2758"/>
                  </a:lnTo>
                  <a:lnTo>
                    <a:pt x="1260" y="2762"/>
                  </a:lnTo>
                  <a:lnTo>
                    <a:pt x="1268" y="2772"/>
                  </a:lnTo>
                  <a:lnTo>
                    <a:pt x="1272" y="2780"/>
                  </a:lnTo>
                  <a:lnTo>
                    <a:pt x="1274" y="2786"/>
                  </a:lnTo>
                  <a:lnTo>
                    <a:pt x="1276" y="2786"/>
                  </a:lnTo>
                  <a:lnTo>
                    <a:pt x="1280" y="2784"/>
                  </a:lnTo>
                  <a:lnTo>
                    <a:pt x="1284" y="2780"/>
                  </a:lnTo>
                  <a:lnTo>
                    <a:pt x="1286" y="2782"/>
                  </a:lnTo>
                  <a:lnTo>
                    <a:pt x="1290" y="2782"/>
                  </a:lnTo>
                  <a:lnTo>
                    <a:pt x="1300" y="2782"/>
                  </a:lnTo>
                  <a:lnTo>
                    <a:pt x="1312" y="2780"/>
                  </a:lnTo>
                  <a:lnTo>
                    <a:pt x="1316" y="2782"/>
                  </a:lnTo>
                  <a:lnTo>
                    <a:pt x="1318" y="2784"/>
                  </a:lnTo>
                  <a:lnTo>
                    <a:pt x="1324" y="2784"/>
                  </a:lnTo>
                  <a:lnTo>
                    <a:pt x="1330" y="2782"/>
                  </a:lnTo>
                  <a:lnTo>
                    <a:pt x="1336" y="2786"/>
                  </a:lnTo>
                  <a:lnTo>
                    <a:pt x="1342" y="2790"/>
                  </a:lnTo>
                  <a:lnTo>
                    <a:pt x="1348" y="2790"/>
                  </a:lnTo>
                  <a:lnTo>
                    <a:pt x="1354" y="2790"/>
                  </a:lnTo>
                  <a:lnTo>
                    <a:pt x="1358" y="2792"/>
                  </a:lnTo>
                  <a:lnTo>
                    <a:pt x="1358" y="2794"/>
                  </a:lnTo>
                  <a:lnTo>
                    <a:pt x="1358" y="2796"/>
                  </a:lnTo>
                  <a:lnTo>
                    <a:pt x="1350" y="2800"/>
                  </a:lnTo>
                  <a:lnTo>
                    <a:pt x="1342" y="2802"/>
                  </a:lnTo>
                  <a:lnTo>
                    <a:pt x="1336" y="2800"/>
                  </a:lnTo>
                  <a:lnTo>
                    <a:pt x="1322" y="2792"/>
                  </a:lnTo>
                  <a:lnTo>
                    <a:pt x="1312" y="2788"/>
                  </a:lnTo>
                  <a:lnTo>
                    <a:pt x="1306" y="2786"/>
                  </a:lnTo>
                  <a:lnTo>
                    <a:pt x="1302" y="2786"/>
                  </a:lnTo>
                  <a:lnTo>
                    <a:pt x="1298" y="2792"/>
                  </a:lnTo>
                  <a:lnTo>
                    <a:pt x="1296" y="2794"/>
                  </a:lnTo>
                  <a:lnTo>
                    <a:pt x="1292" y="2794"/>
                  </a:lnTo>
                  <a:lnTo>
                    <a:pt x="1288" y="2792"/>
                  </a:lnTo>
                  <a:lnTo>
                    <a:pt x="1282" y="2792"/>
                  </a:lnTo>
                  <a:lnTo>
                    <a:pt x="1282" y="2794"/>
                  </a:lnTo>
                  <a:lnTo>
                    <a:pt x="1280" y="2798"/>
                  </a:lnTo>
                  <a:lnTo>
                    <a:pt x="1280" y="2802"/>
                  </a:lnTo>
                  <a:lnTo>
                    <a:pt x="1278" y="2804"/>
                  </a:lnTo>
                  <a:lnTo>
                    <a:pt x="1274" y="2808"/>
                  </a:lnTo>
                  <a:lnTo>
                    <a:pt x="1272" y="2808"/>
                  </a:lnTo>
                  <a:lnTo>
                    <a:pt x="1276" y="2812"/>
                  </a:lnTo>
                  <a:lnTo>
                    <a:pt x="1280" y="2816"/>
                  </a:lnTo>
                  <a:lnTo>
                    <a:pt x="1280" y="2820"/>
                  </a:lnTo>
                  <a:lnTo>
                    <a:pt x="1280" y="2824"/>
                  </a:lnTo>
                  <a:lnTo>
                    <a:pt x="1286" y="2824"/>
                  </a:lnTo>
                  <a:lnTo>
                    <a:pt x="1288" y="2824"/>
                  </a:lnTo>
                  <a:lnTo>
                    <a:pt x="1292" y="2826"/>
                  </a:lnTo>
                  <a:lnTo>
                    <a:pt x="1294" y="2832"/>
                  </a:lnTo>
                  <a:lnTo>
                    <a:pt x="1294" y="2838"/>
                  </a:lnTo>
                  <a:lnTo>
                    <a:pt x="1292" y="2844"/>
                  </a:lnTo>
                  <a:lnTo>
                    <a:pt x="1292" y="2848"/>
                  </a:lnTo>
                  <a:lnTo>
                    <a:pt x="1292" y="2854"/>
                  </a:lnTo>
                  <a:lnTo>
                    <a:pt x="1298" y="2864"/>
                  </a:lnTo>
                  <a:lnTo>
                    <a:pt x="1300" y="2866"/>
                  </a:lnTo>
                  <a:lnTo>
                    <a:pt x="1304" y="2868"/>
                  </a:lnTo>
                  <a:lnTo>
                    <a:pt x="1306" y="2866"/>
                  </a:lnTo>
                  <a:lnTo>
                    <a:pt x="1308" y="2862"/>
                  </a:lnTo>
                  <a:lnTo>
                    <a:pt x="1308" y="2856"/>
                  </a:lnTo>
                  <a:lnTo>
                    <a:pt x="1310" y="2854"/>
                  </a:lnTo>
                  <a:lnTo>
                    <a:pt x="1314" y="2854"/>
                  </a:lnTo>
                  <a:lnTo>
                    <a:pt x="1316" y="2856"/>
                  </a:lnTo>
                  <a:lnTo>
                    <a:pt x="1320" y="2866"/>
                  </a:lnTo>
                  <a:lnTo>
                    <a:pt x="1322" y="2880"/>
                  </a:lnTo>
                  <a:lnTo>
                    <a:pt x="1324" y="2888"/>
                  </a:lnTo>
                  <a:lnTo>
                    <a:pt x="1326" y="2888"/>
                  </a:lnTo>
                  <a:lnTo>
                    <a:pt x="1328" y="2888"/>
                  </a:lnTo>
                  <a:lnTo>
                    <a:pt x="1330" y="2882"/>
                  </a:lnTo>
                  <a:lnTo>
                    <a:pt x="1332" y="2874"/>
                  </a:lnTo>
                  <a:lnTo>
                    <a:pt x="1334" y="2866"/>
                  </a:lnTo>
                  <a:lnTo>
                    <a:pt x="1336" y="2866"/>
                  </a:lnTo>
                  <a:lnTo>
                    <a:pt x="1338" y="2868"/>
                  </a:lnTo>
                  <a:lnTo>
                    <a:pt x="1342" y="2872"/>
                  </a:lnTo>
                  <a:lnTo>
                    <a:pt x="1348" y="2882"/>
                  </a:lnTo>
                  <a:lnTo>
                    <a:pt x="1350" y="2886"/>
                  </a:lnTo>
                  <a:lnTo>
                    <a:pt x="1354" y="2888"/>
                  </a:lnTo>
                  <a:lnTo>
                    <a:pt x="1356" y="2886"/>
                  </a:lnTo>
                  <a:lnTo>
                    <a:pt x="1356" y="2884"/>
                  </a:lnTo>
                  <a:lnTo>
                    <a:pt x="1356" y="2876"/>
                  </a:lnTo>
                  <a:lnTo>
                    <a:pt x="1348" y="2854"/>
                  </a:lnTo>
                  <a:lnTo>
                    <a:pt x="1340" y="2834"/>
                  </a:lnTo>
                  <a:lnTo>
                    <a:pt x="1338" y="2828"/>
                  </a:lnTo>
                  <a:lnTo>
                    <a:pt x="1338" y="2826"/>
                  </a:lnTo>
                  <a:lnTo>
                    <a:pt x="1340" y="2824"/>
                  </a:lnTo>
                  <a:lnTo>
                    <a:pt x="1346" y="2826"/>
                  </a:lnTo>
                  <a:lnTo>
                    <a:pt x="1350" y="2828"/>
                  </a:lnTo>
                  <a:lnTo>
                    <a:pt x="1352" y="2832"/>
                  </a:lnTo>
                  <a:lnTo>
                    <a:pt x="1354" y="2838"/>
                  </a:lnTo>
                  <a:lnTo>
                    <a:pt x="1356" y="2840"/>
                  </a:lnTo>
                  <a:lnTo>
                    <a:pt x="1358" y="2840"/>
                  </a:lnTo>
                  <a:lnTo>
                    <a:pt x="1368" y="2836"/>
                  </a:lnTo>
                  <a:lnTo>
                    <a:pt x="1370" y="2834"/>
                  </a:lnTo>
                  <a:lnTo>
                    <a:pt x="1372" y="2832"/>
                  </a:lnTo>
                  <a:lnTo>
                    <a:pt x="1370" y="2828"/>
                  </a:lnTo>
                  <a:lnTo>
                    <a:pt x="1366" y="2824"/>
                  </a:lnTo>
                  <a:lnTo>
                    <a:pt x="1360" y="2822"/>
                  </a:lnTo>
                  <a:lnTo>
                    <a:pt x="1356" y="2822"/>
                  </a:lnTo>
                  <a:lnTo>
                    <a:pt x="1356" y="2820"/>
                  </a:lnTo>
                  <a:lnTo>
                    <a:pt x="1356" y="2816"/>
                  </a:lnTo>
                  <a:lnTo>
                    <a:pt x="1354" y="2812"/>
                  </a:lnTo>
                  <a:lnTo>
                    <a:pt x="1352" y="2810"/>
                  </a:lnTo>
                  <a:lnTo>
                    <a:pt x="1354" y="2808"/>
                  </a:lnTo>
                  <a:lnTo>
                    <a:pt x="1360" y="2802"/>
                  </a:lnTo>
                  <a:lnTo>
                    <a:pt x="1368" y="2800"/>
                  </a:lnTo>
                  <a:lnTo>
                    <a:pt x="1370" y="2800"/>
                  </a:lnTo>
                  <a:lnTo>
                    <a:pt x="1374" y="2802"/>
                  </a:lnTo>
                  <a:lnTo>
                    <a:pt x="1382" y="2816"/>
                  </a:lnTo>
                  <a:lnTo>
                    <a:pt x="1388" y="2820"/>
                  </a:lnTo>
                  <a:lnTo>
                    <a:pt x="1390" y="2820"/>
                  </a:lnTo>
                  <a:lnTo>
                    <a:pt x="1392" y="2820"/>
                  </a:lnTo>
                  <a:lnTo>
                    <a:pt x="1394" y="2818"/>
                  </a:lnTo>
                  <a:lnTo>
                    <a:pt x="1394" y="2816"/>
                  </a:lnTo>
                  <a:lnTo>
                    <a:pt x="1394" y="2810"/>
                  </a:lnTo>
                  <a:lnTo>
                    <a:pt x="1392" y="2804"/>
                  </a:lnTo>
                  <a:lnTo>
                    <a:pt x="1392" y="2796"/>
                  </a:lnTo>
                  <a:lnTo>
                    <a:pt x="1392" y="2794"/>
                  </a:lnTo>
                  <a:lnTo>
                    <a:pt x="1390" y="2790"/>
                  </a:lnTo>
                  <a:lnTo>
                    <a:pt x="1386" y="2788"/>
                  </a:lnTo>
                  <a:lnTo>
                    <a:pt x="1378" y="2784"/>
                  </a:lnTo>
                  <a:lnTo>
                    <a:pt x="1376" y="2782"/>
                  </a:lnTo>
                  <a:lnTo>
                    <a:pt x="1374" y="2780"/>
                  </a:lnTo>
                  <a:lnTo>
                    <a:pt x="1370" y="2774"/>
                  </a:lnTo>
                  <a:lnTo>
                    <a:pt x="1366" y="2774"/>
                  </a:lnTo>
                  <a:lnTo>
                    <a:pt x="1364" y="2772"/>
                  </a:lnTo>
                  <a:lnTo>
                    <a:pt x="1360" y="2768"/>
                  </a:lnTo>
                  <a:lnTo>
                    <a:pt x="1358" y="2764"/>
                  </a:lnTo>
                  <a:lnTo>
                    <a:pt x="1352" y="2762"/>
                  </a:lnTo>
                  <a:lnTo>
                    <a:pt x="1340" y="2758"/>
                  </a:lnTo>
                  <a:lnTo>
                    <a:pt x="1332" y="2754"/>
                  </a:lnTo>
                  <a:lnTo>
                    <a:pt x="1332" y="2752"/>
                  </a:lnTo>
                  <a:lnTo>
                    <a:pt x="1338" y="2752"/>
                  </a:lnTo>
                  <a:lnTo>
                    <a:pt x="1346" y="2750"/>
                  </a:lnTo>
                  <a:lnTo>
                    <a:pt x="1348" y="2746"/>
                  </a:lnTo>
                  <a:lnTo>
                    <a:pt x="1348" y="2744"/>
                  </a:lnTo>
                  <a:lnTo>
                    <a:pt x="1346" y="2740"/>
                  </a:lnTo>
                  <a:lnTo>
                    <a:pt x="1344" y="2732"/>
                  </a:lnTo>
                  <a:lnTo>
                    <a:pt x="1344" y="2730"/>
                  </a:lnTo>
                  <a:lnTo>
                    <a:pt x="1348" y="2730"/>
                  </a:lnTo>
                  <a:lnTo>
                    <a:pt x="1352" y="2730"/>
                  </a:lnTo>
                  <a:lnTo>
                    <a:pt x="1354" y="2732"/>
                  </a:lnTo>
                  <a:lnTo>
                    <a:pt x="1354" y="2738"/>
                  </a:lnTo>
                  <a:lnTo>
                    <a:pt x="1354" y="2742"/>
                  </a:lnTo>
                  <a:lnTo>
                    <a:pt x="1356" y="2742"/>
                  </a:lnTo>
                  <a:lnTo>
                    <a:pt x="1358" y="2742"/>
                  </a:lnTo>
                  <a:lnTo>
                    <a:pt x="1360" y="2738"/>
                  </a:lnTo>
                  <a:lnTo>
                    <a:pt x="1360" y="2736"/>
                  </a:lnTo>
                  <a:lnTo>
                    <a:pt x="1360" y="2728"/>
                  </a:lnTo>
                  <a:lnTo>
                    <a:pt x="1354" y="2720"/>
                  </a:lnTo>
                  <a:lnTo>
                    <a:pt x="1348" y="2710"/>
                  </a:lnTo>
                  <a:lnTo>
                    <a:pt x="1340" y="2702"/>
                  </a:lnTo>
                  <a:lnTo>
                    <a:pt x="1334" y="2692"/>
                  </a:lnTo>
                  <a:lnTo>
                    <a:pt x="1330" y="2682"/>
                  </a:lnTo>
                  <a:lnTo>
                    <a:pt x="1330" y="2678"/>
                  </a:lnTo>
                  <a:lnTo>
                    <a:pt x="1332" y="2674"/>
                  </a:lnTo>
                  <a:lnTo>
                    <a:pt x="1336" y="2666"/>
                  </a:lnTo>
                  <a:lnTo>
                    <a:pt x="1340" y="2660"/>
                  </a:lnTo>
                  <a:lnTo>
                    <a:pt x="1344" y="2660"/>
                  </a:lnTo>
                  <a:lnTo>
                    <a:pt x="1346" y="2660"/>
                  </a:lnTo>
                  <a:lnTo>
                    <a:pt x="1346" y="2662"/>
                  </a:lnTo>
                  <a:lnTo>
                    <a:pt x="1346" y="2668"/>
                  </a:lnTo>
                  <a:lnTo>
                    <a:pt x="1346" y="2670"/>
                  </a:lnTo>
                  <a:lnTo>
                    <a:pt x="1346" y="2672"/>
                  </a:lnTo>
                  <a:lnTo>
                    <a:pt x="1352" y="2674"/>
                  </a:lnTo>
                  <a:lnTo>
                    <a:pt x="1358" y="2676"/>
                  </a:lnTo>
                  <a:lnTo>
                    <a:pt x="1360" y="2680"/>
                  </a:lnTo>
                  <a:lnTo>
                    <a:pt x="1362" y="2686"/>
                  </a:lnTo>
                  <a:lnTo>
                    <a:pt x="1362" y="2690"/>
                  </a:lnTo>
                  <a:lnTo>
                    <a:pt x="1366" y="2694"/>
                  </a:lnTo>
                  <a:lnTo>
                    <a:pt x="1372" y="2696"/>
                  </a:lnTo>
                  <a:lnTo>
                    <a:pt x="1374" y="2696"/>
                  </a:lnTo>
                  <a:lnTo>
                    <a:pt x="1376" y="2696"/>
                  </a:lnTo>
                  <a:lnTo>
                    <a:pt x="1376" y="2694"/>
                  </a:lnTo>
                  <a:lnTo>
                    <a:pt x="1374" y="2690"/>
                  </a:lnTo>
                  <a:lnTo>
                    <a:pt x="1368" y="2684"/>
                  </a:lnTo>
                  <a:lnTo>
                    <a:pt x="1368" y="2678"/>
                  </a:lnTo>
                  <a:lnTo>
                    <a:pt x="1370" y="2678"/>
                  </a:lnTo>
                  <a:lnTo>
                    <a:pt x="1378" y="2684"/>
                  </a:lnTo>
                  <a:lnTo>
                    <a:pt x="1386" y="2692"/>
                  </a:lnTo>
                  <a:lnTo>
                    <a:pt x="1390" y="2694"/>
                  </a:lnTo>
                  <a:lnTo>
                    <a:pt x="1392" y="2694"/>
                  </a:lnTo>
                  <a:lnTo>
                    <a:pt x="1390" y="2692"/>
                  </a:lnTo>
                  <a:lnTo>
                    <a:pt x="1386" y="2684"/>
                  </a:lnTo>
                  <a:lnTo>
                    <a:pt x="1380" y="2676"/>
                  </a:lnTo>
                  <a:lnTo>
                    <a:pt x="1380" y="2674"/>
                  </a:lnTo>
                  <a:lnTo>
                    <a:pt x="1382" y="2674"/>
                  </a:lnTo>
                  <a:lnTo>
                    <a:pt x="1394" y="2680"/>
                  </a:lnTo>
                  <a:lnTo>
                    <a:pt x="1402" y="2684"/>
                  </a:lnTo>
                  <a:lnTo>
                    <a:pt x="1406" y="2684"/>
                  </a:lnTo>
                  <a:lnTo>
                    <a:pt x="1404" y="2682"/>
                  </a:lnTo>
                  <a:lnTo>
                    <a:pt x="1400" y="2676"/>
                  </a:lnTo>
                  <a:lnTo>
                    <a:pt x="1392" y="2670"/>
                  </a:lnTo>
                  <a:lnTo>
                    <a:pt x="1386" y="2668"/>
                  </a:lnTo>
                  <a:lnTo>
                    <a:pt x="1384" y="2668"/>
                  </a:lnTo>
                  <a:lnTo>
                    <a:pt x="1384" y="2664"/>
                  </a:lnTo>
                  <a:lnTo>
                    <a:pt x="1384" y="2662"/>
                  </a:lnTo>
                  <a:lnTo>
                    <a:pt x="1384" y="2660"/>
                  </a:lnTo>
                  <a:lnTo>
                    <a:pt x="1380" y="2656"/>
                  </a:lnTo>
                  <a:lnTo>
                    <a:pt x="1380" y="2654"/>
                  </a:lnTo>
                  <a:lnTo>
                    <a:pt x="1388" y="2652"/>
                  </a:lnTo>
                  <a:lnTo>
                    <a:pt x="1392" y="2652"/>
                  </a:lnTo>
                  <a:lnTo>
                    <a:pt x="1398" y="2650"/>
                  </a:lnTo>
                  <a:lnTo>
                    <a:pt x="1404" y="2644"/>
                  </a:lnTo>
                  <a:lnTo>
                    <a:pt x="1408" y="2642"/>
                  </a:lnTo>
                  <a:lnTo>
                    <a:pt x="1412" y="2640"/>
                  </a:lnTo>
                  <a:lnTo>
                    <a:pt x="1418" y="2642"/>
                  </a:lnTo>
                  <a:lnTo>
                    <a:pt x="1422" y="2644"/>
                  </a:lnTo>
                  <a:lnTo>
                    <a:pt x="1426" y="2644"/>
                  </a:lnTo>
                  <a:lnTo>
                    <a:pt x="1430" y="2640"/>
                  </a:lnTo>
                  <a:lnTo>
                    <a:pt x="1436" y="2638"/>
                  </a:lnTo>
                  <a:lnTo>
                    <a:pt x="1438" y="2638"/>
                  </a:lnTo>
                  <a:lnTo>
                    <a:pt x="1444" y="2640"/>
                  </a:lnTo>
                  <a:lnTo>
                    <a:pt x="1450" y="2644"/>
                  </a:lnTo>
                  <a:lnTo>
                    <a:pt x="1454" y="2644"/>
                  </a:lnTo>
                  <a:lnTo>
                    <a:pt x="1464" y="2644"/>
                  </a:lnTo>
                  <a:lnTo>
                    <a:pt x="1470" y="2644"/>
                  </a:lnTo>
                  <a:lnTo>
                    <a:pt x="1472" y="2646"/>
                  </a:lnTo>
                  <a:lnTo>
                    <a:pt x="1472" y="2650"/>
                  </a:lnTo>
                  <a:lnTo>
                    <a:pt x="1474" y="2656"/>
                  </a:lnTo>
                  <a:lnTo>
                    <a:pt x="1480" y="2660"/>
                  </a:lnTo>
                  <a:lnTo>
                    <a:pt x="1486" y="2660"/>
                  </a:lnTo>
                  <a:lnTo>
                    <a:pt x="1492" y="2658"/>
                  </a:lnTo>
                  <a:lnTo>
                    <a:pt x="1504" y="2656"/>
                  </a:lnTo>
                  <a:lnTo>
                    <a:pt x="1504" y="2658"/>
                  </a:lnTo>
                  <a:lnTo>
                    <a:pt x="1502" y="2660"/>
                  </a:lnTo>
                  <a:lnTo>
                    <a:pt x="1484" y="2668"/>
                  </a:lnTo>
                  <a:lnTo>
                    <a:pt x="1480" y="2672"/>
                  </a:lnTo>
                  <a:lnTo>
                    <a:pt x="1478" y="2680"/>
                  </a:lnTo>
                  <a:lnTo>
                    <a:pt x="1480" y="2684"/>
                  </a:lnTo>
                  <a:lnTo>
                    <a:pt x="1482" y="2682"/>
                  </a:lnTo>
                  <a:lnTo>
                    <a:pt x="1494" y="2670"/>
                  </a:lnTo>
                  <a:lnTo>
                    <a:pt x="1506" y="2662"/>
                  </a:lnTo>
                  <a:lnTo>
                    <a:pt x="1514" y="2658"/>
                  </a:lnTo>
                  <a:lnTo>
                    <a:pt x="1522" y="2654"/>
                  </a:lnTo>
                  <a:lnTo>
                    <a:pt x="1528" y="2646"/>
                  </a:lnTo>
                  <a:lnTo>
                    <a:pt x="1532" y="2638"/>
                  </a:lnTo>
                  <a:lnTo>
                    <a:pt x="1536" y="2636"/>
                  </a:lnTo>
                  <a:lnTo>
                    <a:pt x="1538" y="2634"/>
                  </a:lnTo>
                  <a:lnTo>
                    <a:pt x="1540" y="2636"/>
                  </a:lnTo>
                  <a:lnTo>
                    <a:pt x="1544" y="2640"/>
                  </a:lnTo>
                  <a:lnTo>
                    <a:pt x="1548" y="2640"/>
                  </a:lnTo>
                  <a:lnTo>
                    <a:pt x="1552" y="2638"/>
                  </a:lnTo>
                  <a:lnTo>
                    <a:pt x="1556" y="2634"/>
                  </a:lnTo>
                  <a:lnTo>
                    <a:pt x="1562" y="2634"/>
                  </a:lnTo>
                  <a:lnTo>
                    <a:pt x="1572" y="2638"/>
                  </a:lnTo>
                  <a:lnTo>
                    <a:pt x="1580" y="2638"/>
                  </a:lnTo>
                  <a:lnTo>
                    <a:pt x="1586" y="2638"/>
                  </a:lnTo>
                  <a:lnTo>
                    <a:pt x="1590" y="2634"/>
                  </a:lnTo>
                  <a:lnTo>
                    <a:pt x="1594" y="2626"/>
                  </a:lnTo>
                  <a:lnTo>
                    <a:pt x="1594" y="2624"/>
                  </a:lnTo>
                  <a:lnTo>
                    <a:pt x="1592" y="2624"/>
                  </a:lnTo>
                  <a:lnTo>
                    <a:pt x="1584" y="2622"/>
                  </a:lnTo>
                  <a:lnTo>
                    <a:pt x="1572" y="2616"/>
                  </a:lnTo>
                  <a:lnTo>
                    <a:pt x="1560" y="2608"/>
                  </a:lnTo>
                  <a:lnTo>
                    <a:pt x="1554" y="2600"/>
                  </a:lnTo>
                  <a:lnTo>
                    <a:pt x="1552" y="2592"/>
                  </a:lnTo>
                  <a:lnTo>
                    <a:pt x="1552" y="2582"/>
                  </a:lnTo>
                  <a:lnTo>
                    <a:pt x="1552" y="2578"/>
                  </a:lnTo>
                  <a:lnTo>
                    <a:pt x="1550" y="2576"/>
                  </a:lnTo>
                  <a:lnTo>
                    <a:pt x="1546" y="2572"/>
                  </a:lnTo>
                  <a:lnTo>
                    <a:pt x="1542" y="2570"/>
                  </a:lnTo>
                  <a:lnTo>
                    <a:pt x="1540" y="2568"/>
                  </a:lnTo>
                  <a:lnTo>
                    <a:pt x="1540" y="2564"/>
                  </a:lnTo>
                  <a:lnTo>
                    <a:pt x="1540" y="2560"/>
                  </a:lnTo>
                  <a:lnTo>
                    <a:pt x="1538" y="2558"/>
                  </a:lnTo>
                  <a:lnTo>
                    <a:pt x="1530" y="2556"/>
                  </a:lnTo>
                  <a:lnTo>
                    <a:pt x="1528" y="2556"/>
                  </a:lnTo>
                  <a:lnTo>
                    <a:pt x="1528" y="2554"/>
                  </a:lnTo>
                  <a:lnTo>
                    <a:pt x="1536" y="2546"/>
                  </a:lnTo>
                  <a:lnTo>
                    <a:pt x="1542" y="2542"/>
                  </a:lnTo>
                  <a:lnTo>
                    <a:pt x="1546" y="2538"/>
                  </a:lnTo>
                  <a:lnTo>
                    <a:pt x="1546" y="2534"/>
                  </a:lnTo>
                  <a:lnTo>
                    <a:pt x="1546" y="2530"/>
                  </a:lnTo>
                  <a:lnTo>
                    <a:pt x="1546" y="2522"/>
                  </a:lnTo>
                  <a:lnTo>
                    <a:pt x="1546" y="2516"/>
                  </a:lnTo>
                  <a:lnTo>
                    <a:pt x="1550" y="2510"/>
                  </a:lnTo>
                  <a:lnTo>
                    <a:pt x="1554" y="2504"/>
                  </a:lnTo>
                  <a:lnTo>
                    <a:pt x="1560" y="2502"/>
                  </a:lnTo>
                  <a:lnTo>
                    <a:pt x="1566" y="2504"/>
                  </a:lnTo>
                  <a:lnTo>
                    <a:pt x="1570" y="2504"/>
                  </a:lnTo>
                  <a:lnTo>
                    <a:pt x="1572" y="2502"/>
                  </a:lnTo>
                  <a:lnTo>
                    <a:pt x="1574" y="2496"/>
                  </a:lnTo>
                  <a:lnTo>
                    <a:pt x="1574" y="2484"/>
                  </a:lnTo>
                  <a:lnTo>
                    <a:pt x="1578" y="2458"/>
                  </a:lnTo>
                  <a:lnTo>
                    <a:pt x="1580" y="2448"/>
                  </a:lnTo>
                  <a:lnTo>
                    <a:pt x="1584" y="2440"/>
                  </a:lnTo>
                  <a:lnTo>
                    <a:pt x="1588" y="2434"/>
                  </a:lnTo>
                  <a:lnTo>
                    <a:pt x="1594" y="2428"/>
                  </a:lnTo>
                  <a:lnTo>
                    <a:pt x="1600" y="2426"/>
                  </a:lnTo>
                  <a:lnTo>
                    <a:pt x="1608" y="2422"/>
                  </a:lnTo>
                  <a:lnTo>
                    <a:pt x="1614" y="2418"/>
                  </a:lnTo>
                  <a:lnTo>
                    <a:pt x="1618" y="2414"/>
                  </a:lnTo>
                  <a:lnTo>
                    <a:pt x="1620" y="2406"/>
                  </a:lnTo>
                  <a:lnTo>
                    <a:pt x="1620" y="2398"/>
                  </a:lnTo>
                  <a:lnTo>
                    <a:pt x="1620" y="2390"/>
                  </a:lnTo>
                  <a:lnTo>
                    <a:pt x="1620" y="2386"/>
                  </a:lnTo>
                  <a:lnTo>
                    <a:pt x="1618" y="2384"/>
                  </a:lnTo>
                  <a:lnTo>
                    <a:pt x="1616" y="2378"/>
                  </a:lnTo>
                  <a:lnTo>
                    <a:pt x="1616" y="2372"/>
                  </a:lnTo>
                  <a:lnTo>
                    <a:pt x="1620" y="2372"/>
                  </a:lnTo>
                  <a:lnTo>
                    <a:pt x="1626" y="2372"/>
                  </a:lnTo>
                  <a:lnTo>
                    <a:pt x="1630" y="2370"/>
                  </a:lnTo>
                  <a:lnTo>
                    <a:pt x="1636" y="2366"/>
                  </a:lnTo>
                  <a:lnTo>
                    <a:pt x="1646" y="2358"/>
                  </a:lnTo>
                  <a:lnTo>
                    <a:pt x="1654" y="2348"/>
                  </a:lnTo>
                  <a:lnTo>
                    <a:pt x="1660" y="2340"/>
                  </a:lnTo>
                  <a:lnTo>
                    <a:pt x="1662" y="2330"/>
                  </a:lnTo>
                  <a:lnTo>
                    <a:pt x="1662" y="2326"/>
                  </a:lnTo>
                  <a:lnTo>
                    <a:pt x="1664" y="2324"/>
                  </a:lnTo>
                  <a:lnTo>
                    <a:pt x="1668" y="2322"/>
                  </a:lnTo>
                  <a:lnTo>
                    <a:pt x="1672" y="2320"/>
                  </a:lnTo>
                  <a:lnTo>
                    <a:pt x="1682" y="2320"/>
                  </a:lnTo>
                  <a:lnTo>
                    <a:pt x="1690" y="2318"/>
                  </a:lnTo>
                  <a:lnTo>
                    <a:pt x="1698" y="2318"/>
                  </a:lnTo>
                  <a:lnTo>
                    <a:pt x="1702" y="2318"/>
                  </a:lnTo>
                  <a:lnTo>
                    <a:pt x="1704" y="2318"/>
                  </a:lnTo>
                  <a:lnTo>
                    <a:pt x="1706" y="2312"/>
                  </a:lnTo>
                  <a:lnTo>
                    <a:pt x="1708" y="2296"/>
                  </a:lnTo>
                  <a:lnTo>
                    <a:pt x="1708" y="2294"/>
                  </a:lnTo>
                  <a:lnTo>
                    <a:pt x="1710" y="2298"/>
                  </a:lnTo>
                  <a:lnTo>
                    <a:pt x="1712" y="2308"/>
                  </a:lnTo>
                  <a:lnTo>
                    <a:pt x="1712" y="2316"/>
                  </a:lnTo>
                  <a:lnTo>
                    <a:pt x="1714" y="2320"/>
                  </a:lnTo>
                  <a:lnTo>
                    <a:pt x="1718" y="2322"/>
                  </a:lnTo>
                  <a:lnTo>
                    <a:pt x="1724" y="2322"/>
                  </a:lnTo>
                  <a:lnTo>
                    <a:pt x="1732" y="2322"/>
                  </a:lnTo>
                  <a:lnTo>
                    <a:pt x="1726" y="2324"/>
                  </a:lnTo>
                  <a:lnTo>
                    <a:pt x="1720" y="2326"/>
                  </a:lnTo>
                  <a:lnTo>
                    <a:pt x="1708" y="2324"/>
                  </a:lnTo>
                  <a:lnTo>
                    <a:pt x="1700" y="2322"/>
                  </a:lnTo>
                  <a:lnTo>
                    <a:pt x="1696" y="2322"/>
                  </a:lnTo>
                  <a:lnTo>
                    <a:pt x="1696" y="2324"/>
                  </a:lnTo>
                  <a:lnTo>
                    <a:pt x="1696" y="2326"/>
                  </a:lnTo>
                  <a:lnTo>
                    <a:pt x="1700" y="2330"/>
                  </a:lnTo>
                  <a:lnTo>
                    <a:pt x="1708" y="2336"/>
                  </a:lnTo>
                  <a:lnTo>
                    <a:pt x="1718" y="2342"/>
                  </a:lnTo>
                  <a:lnTo>
                    <a:pt x="1722" y="2346"/>
                  </a:lnTo>
                  <a:lnTo>
                    <a:pt x="1722" y="2348"/>
                  </a:lnTo>
                  <a:lnTo>
                    <a:pt x="1724" y="2350"/>
                  </a:lnTo>
                  <a:lnTo>
                    <a:pt x="1728" y="2350"/>
                  </a:lnTo>
                  <a:lnTo>
                    <a:pt x="1740" y="2350"/>
                  </a:lnTo>
                  <a:lnTo>
                    <a:pt x="1754" y="2348"/>
                  </a:lnTo>
                  <a:lnTo>
                    <a:pt x="1760" y="2348"/>
                  </a:lnTo>
                  <a:lnTo>
                    <a:pt x="1764" y="2350"/>
                  </a:lnTo>
                  <a:lnTo>
                    <a:pt x="1766" y="2352"/>
                  </a:lnTo>
                  <a:lnTo>
                    <a:pt x="1768" y="2352"/>
                  </a:lnTo>
                  <a:lnTo>
                    <a:pt x="1772" y="2350"/>
                  </a:lnTo>
                  <a:lnTo>
                    <a:pt x="1776" y="2350"/>
                  </a:lnTo>
                  <a:lnTo>
                    <a:pt x="1780" y="2356"/>
                  </a:lnTo>
                  <a:lnTo>
                    <a:pt x="1780" y="2358"/>
                  </a:lnTo>
                  <a:lnTo>
                    <a:pt x="1778" y="2360"/>
                  </a:lnTo>
                  <a:lnTo>
                    <a:pt x="1774" y="2364"/>
                  </a:lnTo>
                  <a:lnTo>
                    <a:pt x="1756" y="2374"/>
                  </a:lnTo>
                  <a:lnTo>
                    <a:pt x="1738" y="2382"/>
                  </a:lnTo>
                  <a:lnTo>
                    <a:pt x="1732" y="2386"/>
                  </a:lnTo>
                  <a:lnTo>
                    <a:pt x="1732" y="2388"/>
                  </a:lnTo>
                  <a:lnTo>
                    <a:pt x="1732" y="2390"/>
                  </a:lnTo>
                  <a:lnTo>
                    <a:pt x="1736" y="2392"/>
                  </a:lnTo>
                  <a:lnTo>
                    <a:pt x="1742" y="2394"/>
                  </a:lnTo>
                  <a:lnTo>
                    <a:pt x="1756" y="2398"/>
                  </a:lnTo>
                  <a:lnTo>
                    <a:pt x="1762" y="2400"/>
                  </a:lnTo>
                  <a:lnTo>
                    <a:pt x="1768" y="2404"/>
                  </a:lnTo>
                  <a:lnTo>
                    <a:pt x="1772" y="2410"/>
                  </a:lnTo>
                  <a:lnTo>
                    <a:pt x="1774" y="2416"/>
                  </a:lnTo>
                  <a:lnTo>
                    <a:pt x="1774" y="2424"/>
                  </a:lnTo>
                  <a:lnTo>
                    <a:pt x="1772" y="2428"/>
                  </a:lnTo>
                  <a:lnTo>
                    <a:pt x="1768" y="2432"/>
                  </a:lnTo>
                  <a:lnTo>
                    <a:pt x="1766" y="2434"/>
                  </a:lnTo>
                  <a:lnTo>
                    <a:pt x="1768" y="2434"/>
                  </a:lnTo>
                  <a:lnTo>
                    <a:pt x="1774" y="2442"/>
                  </a:lnTo>
                  <a:lnTo>
                    <a:pt x="1780" y="2446"/>
                  </a:lnTo>
                  <a:lnTo>
                    <a:pt x="1788" y="2448"/>
                  </a:lnTo>
                  <a:lnTo>
                    <a:pt x="1794" y="2446"/>
                  </a:lnTo>
                  <a:lnTo>
                    <a:pt x="1800" y="2442"/>
                  </a:lnTo>
                  <a:lnTo>
                    <a:pt x="1810" y="2432"/>
                  </a:lnTo>
                  <a:lnTo>
                    <a:pt x="1822" y="2422"/>
                  </a:lnTo>
                  <a:lnTo>
                    <a:pt x="1826" y="2420"/>
                  </a:lnTo>
                  <a:lnTo>
                    <a:pt x="1830" y="2420"/>
                  </a:lnTo>
                  <a:lnTo>
                    <a:pt x="1832" y="2422"/>
                  </a:lnTo>
                  <a:lnTo>
                    <a:pt x="1836" y="2422"/>
                  </a:lnTo>
                  <a:lnTo>
                    <a:pt x="1844" y="2416"/>
                  </a:lnTo>
                  <a:lnTo>
                    <a:pt x="1850" y="2410"/>
                  </a:lnTo>
                  <a:lnTo>
                    <a:pt x="1856" y="2408"/>
                  </a:lnTo>
                  <a:lnTo>
                    <a:pt x="1860" y="2408"/>
                  </a:lnTo>
                  <a:lnTo>
                    <a:pt x="1862" y="2408"/>
                  </a:lnTo>
                  <a:lnTo>
                    <a:pt x="1870" y="2412"/>
                  </a:lnTo>
                  <a:lnTo>
                    <a:pt x="1876" y="2414"/>
                  </a:lnTo>
                  <a:lnTo>
                    <a:pt x="1882" y="2412"/>
                  </a:lnTo>
                  <a:lnTo>
                    <a:pt x="1892" y="2408"/>
                  </a:lnTo>
                  <a:lnTo>
                    <a:pt x="1894" y="2406"/>
                  </a:lnTo>
                  <a:lnTo>
                    <a:pt x="1892" y="2404"/>
                  </a:lnTo>
                  <a:lnTo>
                    <a:pt x="1892" y="2400"/>
                  </a:lnTo>
                  <a:lnTo>
                    <a:pt x="1892" y="2398"/>
                  </a:lnTo>
                  <a:lnTo>
                    <a:pt x="1894" y="2394"/>
                  </a:lnTo>
                  <a:lnTo>
                    <a:pt x="1896" y="2390"/>
                  </a:lnTo>
                  <a:lnTo>
                    <a:pt x="1894" y="2386"/>
                  </a:lnTo>
                  <a:lnTo>
                    <a:pt x="1886" y="2384"/>
                  </a:lnTo>
                  <a:lnTo>
                    <a:pt x="1874" y="2386"/>
                  </a:lnTo>
                  <a:lnTo>
                    <a:pt x="1868" y="2388"/>
                  </a:lnTo>
                  <a:lnTo>
                    <a:pt x="1862" y="2392"/>
                  </a:lnTo>
                  <a:lnTo>
                    <a:pt x="1854" y="2396"/>
                  </a:lnTo>
                  <a:lnTo>
                    <a:pt x="1852" y="2396"/>
                  </a:lnTo>
                  <a:lnTo>
                    <a:pt x="1848" y="2392"/>
                  </a:lnTo>
                  <a:lnTo>
                    <a:pt x="1842" y="2386"/>
                  </a:lnTo>
                  <a:lnTo>
                    <a:pt x="1836" y="2376"/>
                  </a:lnTo>
                  <a:lnTo>
                    <a:pt x="1826" y="2358"/>
                  </a:lnTo>
                  <a:lnTo>
                    <a:pt x="1824" y="2348"/>
                  </a:lnTo>
                  <a:lnTo>
                    <a:pt x="1824" y="2346"/>
                  </a:lnTo>
                  <a:lnTo>
                    <a:pt x="1824" y="2344"/>
                  </a:lnTo>
                  <a:lnTo>
                    <a:pt x="1830" y="2342"/>
                  </a:lnTo>
                  <a:lnTo>
                    <a:pt x="1836" y="2340"/>
                  </a:lnTo>
                  <a:lnTo>
                    <a:pt x="1838" y="2340"/>
                  </a:lnTo>
                  <a:lnTo>
                    <a:pt x="1838" y="2342"/>
                  </a:lnTo>
                  <a:lnTo>
                    <a:pt x="1838" y="2344"/>
                  </a:lnTo>
                  <a:lnTo>
                    <a:pt x="1838" y="2348"/>
                  </a:lnTo>
                  <a:lnTo>
                    <a:pt x="1842" y="2346"/>
                  </a:lnTo>
                  <a:lnTo>
                    <a:pt x="1852" y="2336"/>
                  </a:lnTo>
                  <a:lnTo>
                    <a:pt x="1862" y="2326"/>
                  </a:lnTo>
                  <a:lnTo>
                    <a:pt x="1872" y="2318"/>
                  </a:lnTo>
                  <a:lnTo>
                    <a:pt x="1876" y="2316"/>
                  </a:lnTo>
                  <a:lnTo>
                    <a:pt x="1880" y="2316"/>
                  </a:lnTo>
                  <a:lnTo>
                    <a:pt x="1886" y="2318"/>
                  </a:lnTo>
                  <a:lnTo>
                    <a:pt x="1896" y="2316"/>
                  </a:lnTo>
                  <a:lnTo>
                    <a:pt x="1906" y="2312"/>
                  </a:lnTo>
                  <a:lnTo>
                    <a:pt x="1916" y="2308"/>
                  </a:lnTo>
                  <a:lnTo>
                    <a:pt x="1934" y="2296"/>
                  </a:lnTo>
                  <a:lnTo>
                    <a:pt x="1944" y="2292"/>
                  </a:lnTo>
                  <a:lnTo>
                    <a:pt x="1952" y="2292"/>
                  </a:lnTo>
                  <a:lnTo>
                    <a:pt x="1956" y="2294"/>
                  </a:lnTo>
                  <a:lnTo>
                    <a:pt x="1960" y="2296"/>
                  </a:lnTo>
                  <a:lnTo>
                    <a:pt x="1964" y="2294"/>
                  </a:lnTo>
                  <a:lnTo>
                    <a:pt x="1972" y="2288"/>
                  </a:lnTo>
                  <a:lnTo>
                    <a:pt x="1976" y="2288"/>
                  </a:lnTo>
                  <a:lnTo>
                    <a:pt x="1980" y="2290"/>
                  </a:lnTo>
                  <a:lnTo>
                    <a:pt x="1986" y="2288"/>
                  </a:lnTo>
                  <a:lnTo>
                    <a:pt x="1992" y="2286"/>
                  </a:lnTo>
                  <a:lnTo>
                    <a:pt x="1998" y="2284"/>
                  </a:lnTo>
                  <a:lnTo>
                    <a:pt x="2002" y="2284"/>
                  </a:lnTo>
                  <a:lnTo>
                    <a:pt x="2004" y="2286"/>
                  </a:lnTo>
                  <a:lnTo>
                    <a:pt x="2004" y="2288"/>
                  </a:lnTo>
                  <a:lnTo>
                    <a:pt x="2004" y="2290"/>
                  </a:lnTo>
                  <a:lnTo>
                    <a:pt x="2000" y="2294"/>
                  </a:lnTo>
                  <a:lnTo>
                    <a:pt x="1996" y="2298"/>
                  </a:lnTo>
                  <a:lnTo>
                    <a:pt x="1988" y="2300"/>
                  </a:lnTo>
                  <a:lnTo>
                    <a:pt x="1980" y="2302"/>
                  </a:lnTo>
                  <a:lnTo>
                    <a:pt x="1974" y="2306"/>
                  </a:lnTo>
                  <a:lnTo>
                    <a:pt x="1968" y="2312"/>
                  </a:lnTo>
                  <a:lnTo>
                    <a:pt x="1962" y="2316"/>
                  </a:lnTo>
                  <a:lnTo>
                    <a:pt x="1948" y="2318"/>
                  </a:lnTo>
                  <a:lnTo>
                    <a:pt x="1944" y="2318"/>
                  </a:lnTo>
                  <a:lnTo>
                    <a:pt x="1944" y="2320"/>
                  </a:lnTo>
                  <a:lnTo>
                    <a:pt x="1944" y="2324"/>
                  </a:lnTo>
                  <a:lnTo>
                    <a:pt x="1946" y="2326"/>
                  </a:lnTo>
                  <a:lnTo>
                    <a:pt x="1952" y="2332"/>
                  </a:lnTo>
                  <a:lnTo>
                    <a:pt x="1956" y="2334"/>
                  </a:lnTo>
                  <a:lnTo>
                    <a:pt x="1958" y="2334"/>
                  </a:lnTo>
                  <a:lnTo>
                    <a:pt x="1962" y="2334"/>
                  </a:lnTo>
                  <a:lnTo>
                    <a:pt x="1968" y="2338"/>
                  </a:lnTo>
                  <a:lnTo>
                    <a:pt x="1974" y="2344"/>
                  </a:lnTo>
                  <a:lnTo>
                    <a:pt x="1978" y="2352"/>
                  </a:lnTo>
                  <a:lnTo>
                    <a:pt x="1976" y="2354"/>
                  </a:lnTo>
                  <a:lnTo>
                    <a:pt x="1972" y="2352"/>
                  </a:lnTo>
                  <a:lnTo>
                    <a:pt x="1964" y="2350"/>
                  </a:lnTo>
                  <a:lnTo>
                    <a:pt x="1958" y="2350"/>
                  </a:lnTo>
                  <a:lnTo>
                    <a:pt x="1952" y="2354"/>
                  </a:lnTo>
                  <a:lnTo>
                    <a:pt x="1948" y="2362"/>
                  </a:lnTo>
                  <a:lnTo>
                    <a:pt x="1942" y="2376"/>
                  </a:lnTo>
                  <a:lnTo>
                    <a:pt x="1940" y="2382"/>
                  </a:lnTo>
                  <a:lnTo>
                    <a:pt x="1942" y="2388"/>
                  </a:lnTo>
                  <a:lnTo>
                    <a:pt x="1944" y="2396"/>
                  </a:lnTo>
                  <a:lnTo>
                    <a:pt x="1942" y="2396"/>
                  </a:lnTo>
                  <a:lnTo>
                    <a:pt x="1940" y="2396"/>
                  </a:lnTo>
                  <a:lnTo>
                    <a:pt x="1934" y="2394"/>
                  </a:lnTo>
                  <a:lnTo>
                    <a:pt x="1930" y="2392"/>
                  </a:lnTo>
                  <a:lnTo>
                    <a:pt x="1926" y="2394"/>
                  </a:lnTo>
                  <a:lnTo>
                    <a:pt x="1922" y="2394"/>
                  </a:lnTo>
                  <a:lnTo>
                    <a:pt x="1918" y="2392"/>
                  </a:lnTo>
                  <a:lnTo>
                    <a:pt x="1910" y="2390"/>
                  </a:lnTo>
                  <a:lnTo>
                    <a:pt x="1904" y="2388"/>
                  </a:lnTo>
                  <a:lnTo>
                    <a:pt x="1904" y="2390"/>
                  </a:lnTo>
                  <a:lnTo>
                    <a:pt x="1904" y="2392"/>
                  </a:lnTo>
                  <a:lnTo>
                    <a:pt x="1904" y="2396"/>
                  </a:lnTo>
                  <a:lnTo>
                    <a:pt x="1904" y="2398"/>
                  </a:lnTo>
                  <a:lnTo>
                    <a:pt x="1900" y="2402"/>
                  </a:lnTo>
                  <a:lnTo>
                    <a:pt x="1900" y="2404"/>
                  </a:lnTo>
                  <a:lnTo>
                    <a:pt x="1912" y="2410"/>
                  </a:lnTo>
                  <a:lnTo>
                    <a:pt x="1918" y="2414"/>
                  </a:lnTo>
                  <a:lnTo>
                    <a:pt x="1924" y="2418"/>
                  </a:lnTo>
                  <a:lnTo>
                    <a:pt x="1928" y="2424"/>
                  </a:lnTo>
                  <a:lnTo>
                    <a:pt x="1934" y="2430"/>
                  </a:lnTo>
                  <a:lnTo>
                    <a:pt x="1938" y="2432"/>
                  </a:lnTo>
                  <a:lnTo>
                    <a:pt x="1944" y="2434"/>
                  </a:lnTo>
                  <a:lnTo>
                    <a:pt x="1950" y="2434"/>
                  </a:lnTo>
                  <a:lnTo>
                    <a:pt x="1954" y="2436"/>
                  </a:lnTo>
                  <a:lnTo>
                    <a:pt x="1956" y="2440"/>
                  </a:lnTo>
                  <a:lnTo>
                    <a:pt x="1958" y="2442"/>
                  </a:lnTo>
                  <a:lnTo>
                    <a:pt x="1960" y="2446"/>
                  </a:lnTo>
                  <a:lnTo>
                    <a:pt x="1966" y="2448"/>
                  </a:lnTo>
                  <a:lnTo>
                    <a:pt x="1976" y="2452"/>
                  </a:lnTo>
                  <a:lnTo>
                    <a:pt x="1990" y="2456"/>
                  </a:lnTo>
                  <a:lnTo>
                    <a:pt x="1994" y="2458"/>
                  </a:lnTo>
                  <a:lnTo>
                    <a:pt x="1996" y="2462"/>
                  </a:lnTo>
                  <a:lnTo>
                    <a:pt x="2006" y="2474"/>
                  </a:lnTo>
                  <a:lnTo>
                    <a:pt x="2034" y="2504"/>
                  </a:lnTo>
                  <a:lnTo>
                    <a:pt x="2042" y="2510"/>
                  </a:lnTo>
                  <a:lnTo>
                    <a:pt x="2050" y="2516"/>
                  </a:lnTo>
                  <a:lnTo>
                    <a:pt x="2062" y="2520"/>
                  </a:lnTo>
                  <a:lnTo>
                    <a:pt x="2070" y="2522"/>
                  </a:lnTo>
                  <a:lnTo>
                    <a:pt x="2074" y="2526"/>
                  </a:lnTo>
                  <a:lnTo>
                    <a:pt x="2076" y="2530"/>
                  </a:lnTo>
                  <a:lnTo>
                    <a:pt x="2080" y="2534"/>
                  </a:lnTo>
                  <a:lnTo>
                    <a:pt x="2082" y="2538"/>
                  </a:lnTo>
                  <a:lnTo>
                    <a:pt x="2088" y="2538"/>
                  </a:lnTo>
                  <a:lnTo>
                    <a:pt x="2092" y="2540"/>
                  </a:lnTo>
                  <a:lnTo>
                    <a:pt x="2094" y="2544"/>
                  </a:lnTo>
                  <a:lnTo>
                    <a:pt x="2098" y="2552"/>
                  </a:lnTo>
                  <a:lnTo>
                    <a:pt x="2100" y="2562"/>
                  </a:lnTo>
                  <a:lnTo>
                    <a:pt x="2104" y="2584"/>
                  </a:lnTo>
                  <a:lnTo>
                    <a:pt x="2104" y="2598"/>
                  </a:lnTo>
                  <a:lnTo>
                    <a:pt x="2100" y="2606"/>
                  </a:lnTo>
                  <a:lnTo>
                    <a:pt x="2096" y="2610"/>
                  </a:lnTo>
                  <a:lnTo>
                    <a:pt x="2086" y="2618"/>
                  </a:lnTo>
                  <a:lnTo>
                    <a:pt x="2066" y="2630"/>
                  </a:lnTo>
                  <a:lnTo>
                    <a:pt x="2054" y="2636"/>
                  </a:lnTo>
                  <a:lnTo>
                    <a:pt x="2044" y="2640"/>
                  </a:lnTo>
                  <a:lnTo>
                    <a:pt x="2032" y="2638"/>
                  </a:lnTo>
                  <a:lnTo>
                    <a:pt x="2028" y="2638"/>
                  </a:lnTo>
                  <a:lnTo>
                    <a:pt x="2024" y="2634"/>
                  </a:lnTo>
                  <a:lnTo>
                    <a:pt x="2014" y="2630"/>
                  </a:lnTo>
                  <a:lnTo>
                    <a:pt x="2006" y="2630"/>
                  </a:lnTo>
                  <a:lnTo>
                    <a:pt x="1996" y="2632"/>
                  </a:lnTo>
                  <a:lnTo>
                    <a:pt x="1986" y="2636"/>
                  </a:lnTo>
                  <a:lnTo>
                    <a:pt x="1976" y="2640"/>
                  </a:lnTo>
                  <a:lnTo>
                    <a:pt x="1968" y="2642"/>
                  </a:lnTo>
                  <a:lnTo>
                    <a:pt x="1960" y="2642"/>
                  </a:lnTo>
                  <a:lnTo>
                    <a:pt x="1956" y="2640"/>
                  </a:lnTo>
                  <a:lnTo>
                    <a:pt x="1952" y="2636"/>
                  </a:lnTo>
                  <a:lnTo>
                    <a:pt x="1942" y="2630"/>
                  </a:lnTo>
                  <a:lnTo>
                    <a:pt x="1940" y="2630"/>
                  </a:lnTo>
                  <a:lnTo>
                    <a:pt x="1938" y="2632"/>
                  </a:lnTo>
                  <a:lnTo>
                    <a:pt x="1936" y="2634"/>
                  </a:lnTo>
                  <a:lnTo>
                    <a:pt x="1932" y="2634"/>
                  </a:lnTo>
                  <a:lnTo>
                    <a:pt x="1924" y="2630"/>
                  </a:lnTo>
                  <a:lnTo>
                    <a:pt x="1918" y="2626"/>
                  </a:lnTo>
                  <a:lnTo>
                    <a:pt x="1914" y="2622"/>
                  </a:lnTo>
                  <a:lnTo>
                    <a:pt x="1910" y="2618"/>
                  </a:lnTo>
                  <a:lnTo>
                    <a:pt x="1908" y="2616"/>
                  </a:lnTo>
                  <a:lnTo>
                    <a:pt x="1906" y="2616"/>
                  </a:lnTo>
                  <a:lnTo>
                    <a:pt x="1896" y="2620"/>
                  </a:lnTo>
                  <a:lnTo>
                    <a:pt x="1890" y="2620"/>
                  </a:lnTo>
                  <a:lnTo>
                    <a:pt x="1886" y="2618"/>
                  </a:lnTo>
                  <a:lnTo>
                    <a:pt x="1884" y="2614"/>
                  </a:lnTo>
                  <a:lnTo>
                    <a:pt x="1882" y="2608"/>
                  </a:lnTo>
                  <a:lnTo>
                    <a:pt x="1880" y="2602"/>
                  </a:lnTo>
                  <a:lnTo>
                    <a:pt x="1876" y="2598"/>
                  </a:lnTo>
                  <a:lnTo>
                    <a:pt x="1870" y="2596"/>
                  </a:lnTo>
                  <a:lnTo>
                    <a:pt x="1860" y="2598"/>
                  </a:lnTo>
                  <a:lnTo>
                    <a:pt x="1850" y="2600"/>
                  </a:lnTo>
                  <a:lnTo>
                    <a:pt x="1844" y="2596"/>
                  </a:lnTo>
                  <a:lnTo>
                    <a:pt x="1842" y="2592"/>
                  </a:lnTo>
                  <a:lnTo>
                    <a:pt x="1840" y="2586"/>
                  </a:lnTo>
                  <a:lnTo>
                    <a:pt x="1840" y="2582"/>
                  </a:lnTo>
                  <a:lnTo>
                    <a:pt x="1838" y="2578"/>
                  </a:lnTo>
                  <a:lnTo>
                    <a:pt x="1836" y="2576"/>
                  </a:lnTo>
                  <a:lnTo>
                    <a:pt x="1830" y="2580"/>
                  </a:lnTo>
                  <a:lnTo>
                    <a:pt x="1822" y="2582"/>
                  </a:lnTo>
                  <a:lnTo>
                    <a:pt x="1814" y="2584"/>
                  </a:lnTo>
                  <a:lnTo>
                    <a:pt x="1798" y="2582"/>
                  </a:lnTo>
                  <a:lnTo>
                    <a:pt x="1788" y="2580"/>
                  </a:lnTo>
                  <a:lnTo>
                    <a:pt x="1778" y="2580"/>
                  </a:lnTo>
                  <a:lnTo>
                    <a:pt x="1766" y="2582"/>
                  </a:lnTo>
                  <a:lnTo>
                    <a:pt x="1752" y="2586"/>
                  </a:lnTo>
                  <a:lnTo>
                    <a:pt x="1724" y="2596"/>
                  </a:lnTo>
                  <a:lnTo>
                    <a:pt x="1706" y="2608"/>
                  </a:lnTo>
                  <a:lnTo>
                    <a:pt x="1694" y="2618"/>
                  </a:lnTo>
                  <a:lnTo>
                    <a:pt x="1688" y="2624"/>
                  </a:lnTo>
                  <a:lnTo>
                    <a:pt x="1684" y="2630"/>
                  </a:lnTo>
                  <a:lnTo>
                    <a:pt x="1678" y="2632"/>
                  </a:lnTo>
                  <a:lnTo>
                    <a:pt x="1668" y="2632"/>
                  </a:lnTo>
                  <a:lnTo>
                    <a:pt x="1656" y="2628"/>
                  </a:lnTo>
                  <a:lnTo>
                    <a:pt x="1646" y="2626"/>
                  </a:lnTo>
                  <a:lnTo>
                    <a:pt x="1638" y="2626"/>
                  </a:lnTo>
                  <a:lnTo>
                    <a:pt x="1630" y="2628"/>
                  </a:lnTo>
                  <a:lnTo>
                    <a:pt x="1618" y="2628"/>
                  </a:lnTo>
                  <a:lnTo>
                    <a:pt x="1608" y="2624"/>
                  </a:lnTo>
                  <a:lnTo>
                    <a:pt x="1602" y="2626"/>
                  </a:lnTo>
                  <a:lnTo>
                    <a:pt x="1598" y="2628"/>
                  </a:lnTo>
                  <a:lnTo>
                    <a:pt x="1596" y="2634"/>
                  </a:lnTo>
                  <a:lnTo>
                    <a:pt x="1594" y="2638"/>
                  </a:lnTo>
                  <a:lnTo>
                    <a:pt x="1596" y="2640"/>
                  </a:lnTo>
                  <a:lnTo>
                    <a:pt x="1600" y="2642"/>
                  </a:lnTo>
                  <a:lnTo>
                    <a:pt x="1604" y="2646"/>
                  </a:lnTo>
                  <a:lnTo>
                    <a:pt x="1608" y="2650"/>
                  </a:lnTo>
                  <a:lnTo>
                    <a:pt x="1612" y="2650"/>
                  </a:lnTo>
                  <a:lnTo>
                    <a:pt x="1620" y="2652"/>
                  </a:lnTo>
                  <a:lnTo>
                    <a:pt x="1622" y="2652"/>
                  </a:lnTo>
                  <a:lnTo>
                    <a:pt x="1620" y="2652"/>
                  </a:lnTo>
                  <a:lnTo>
                    <a:pt x="1606" y="2656"/>
                  </a:lnTo>
                  <a:lnTo>
                    <a:pt x="1584" y="2660"/>
                  </a:lnTo>
                  <a:lnTo>
                    <a:pt x="1584" y="2662"/>
                  </a:lnTo>
                  <a:lnTo>
                    <a:pt x="1584" y="2664"/>
                  </a:lnTo>
                  <a:lnTo>
                    <a:pt x="1592" y="2666"/>
                  </a:lnTo>
                  <a:lnTo>
                    <a:pt x="1594" y="2668"/>
                  </a:lnTo>
                  <a:lnTo>
                    <a:pt x="1594" y="2672"/>
                  </a:lnTo>
                  <a:lnTo>
                    <a:pt x="1586" y="2674"/>
                  </a:lnTo>
                  <a:lnTo>
                    <a:pt x="1570" y="2674"/>
                  </a:lnTo>
                  <a:lnTo>
                    <a:pt x="1558" y="2672"/>
                  </a:lnTo>
                  <a:lnTo>
                    <a:pt x="1554" y="2670"/>
                  </a:lnTo>
                  <a:lnTo>
                    <a:pt x="1552" y="2666"/>
                  </a:lnTo>
                  <a:lnTo>
                    <a:pt x="1552" y="2664"/>
                  </a:lnTo>
                  <a:lnTo>
                    <a:pt x="1550" y="2662"/>
                  </a:lnTo>
                  <a:lnTo>
                    <a:pt x="1544" y="2662"/>
                  </a:lnTo>
                  <a:lnTo>
                    <a:pt x="1538" y="2666"/>
                  </a:lnTo>
                  <a:lnTo>
                    <a:pt x="1536" y="2668"/>
                  </a:lnTo>
                  <a:lnTo>
                    <a:pt x="1538" y="2670"/>
                  </a:lnTo>
                  <a:lnTo>
                    <a:pt x="1540" y="2672"/>
                  </a:lnTo>
                  <a:lnTo>
                    <a:pt x="1540" y="2674"/>
                  </a:lnTo>
                  <a:lnTo>
                    <a:pt x="1536" y="2676"/>
                  </a:lnTo>
                  <a:lnTo>
                    <a:pt x="1530" y="2676"/>
                  </a:lnTo>
                  <a:lnTo>
                    <a:pt x="1528" y="2674"/>
                  </a:lnTo>
                  <a:lnTo>
                    <a:pt x="1526" y="2672"/>
                  </a:lnTo>
                  <a:lnTo>
                    <a:pt x="1524" y="2670"/>
                  </a:lnTo>
                  <a:lnTo>
                    <a:pt x="1520" y="2668"/>
                  </a:lnTo>
                  <a:lnTo>
                    <a:pt x="1516" y="2666"/>
                  </a:lnTo>
                  <a:lnTo>
                    <a:pt x="1510" y="2668"/>
                  </a:lnTo>
                  <a:lnTo>
                    <a:pt x="1506" y="2670"/>
                  </a:lnTo>
                  <a:lnTo>
                    <a:pt x="1500" y="2672"/>
                  </a:lnTo>
                  <a:lnTo>
                    <a:pt x="1494" y="2678"/>
                  </a:lnTo>
                  <a:lnTo>
                    <a:pt x="1488" y="2686"/>
                  </a:lnTo>
                  <a:lnTo>
                    <a:pt x="1482" y="2692"/>
                  </a:lnTo>
                  <a:lnTo>
                    <a:pt x="1480" y="2694"/>
                  </a:lnTo>
                  <a:lnTo>
                    <a:pt x="1478" y="2696"/>
                  </a:lnTo>
                  <a:lnTo>
                    <a:pt x="1476" y="2706"/>
                  </a:lnTo>
                  <a:lnTo>
                    <a:pt x="1474" y="2716"/>
                  </a:lnTo>
                  <a:lnTo>
                    <a:pt x="1474" y="2718"/>
                  </a:lnTo>
                  <a:lnTo>
                    <a:pt x="1476" y="2720"/>
                  </a:lnTo>
                  <a:lnTo>
                    <a:pt x="1482" y="2720"/>
                  </a:lnTo>
                  <a:lnTo>
                    <a:pt x="1496" y="2716"/>
                  </a:lnTo>
                  <a:lnTo>
                    <a:pt x="1504" y="2716"/>
                  </a:lnTo>
                  <a:lnTo>
                    <a:pt x="1506" y="2716"/>
                  </a:lnTo>
                  <a:lnTo>
                    <a:pt x="1506" y="2718"/>
                  </a:lnTo>
                  <a:lnTo>
                    <a:pt x="1504" y="2720"/>
                  </a:lnTo>
                  <a:lnTo>
                    <a:pt x="1500" y="2728"/>
                  </a:lnTo>
                  <a:lnTo>
                    <a:pt x="1498" y="2732"/>
                  </a:lnTo>
                  <a:lnTo>
                    <a:pt x="1502" y="2734"/>
                  </a:lnTo>
                  <a:lnTo>
                    <a:pt x="1504" y="2738"/>
                  </a:lnTo>
                  <a:lnTo>
                    <a:pt x="1504" y="2740"/>
                  </a:lnTo>
                  <a:lnTo>
                    <a:pt x="1502" y="2746"/>
                  </a:lnTo>
                  <a:lnTo>
                    <a:pt x="1502" y="2750"/>
                  </a:lnTo>
                  <a:lnTo>
                    <a:pt x="1504" y="2752"/>
                  </a:lnTo>
                  <a:lnTo>
                    <a:pt x="1506" y="2752"/>
                  </a:lnTo>
                  <a:lnTo>
                    <a:pt x="1510" y="2754"/>
                  </a:lnTo>
                  <a:lnTo>
                    <a:pt x="1510" y="2756"/>
                  </a:lnTo>
                  <a:lnTo>
                    <a:pt x="1504" y="2760"/>
                  </a:lnTo>
                  <a:lnTo>
                    <a:pt x="1498" y="2766"/>
                  </a:lnTo>
                  <a:lnTo>
                    <a:pt x="1498" y="2768"/>
                  </a:lnTo>
                  <a:lnTo>
                    <a:pt x="1502" y="2770"/>
                  </a:lnTo>
                  <a:lnTo>
                    <a:pt x="1508" y="2774"/>
                  </a:lnTo>
                  <a:lnTo>
                    <a:pt x="1510" y="2778"/>
                  </a:lnTo>
                  <a:lnTo>
                    <a:pt x="1510" y="2780"/>
                  </a:lnTo>
                  <a:lnTo>
                    <a:pt x="1508" y="2782"/>
                  </a:lnTo>
                  <a:lnTo>
                    <a:pt x="1504" y="2782"/>
                  </a:lnTo>
                  <a:lnTo>
                    <a:pt x="1500" y="2782"/>
                  </a:lnTo>
                  <a:lnTo>
                    <a:pt x="1496" y="2780"/>
                  </a:lnTo>
                  <a:lnTo>
                    <a:pt x="1494" y="2774"/>
                  </a:lnTo>
                  <a:lnTo>
                    <a:pt x="1492" y="2768"/>
                  </a:lnTo>
                  <a:lnTo>
                    <a:pt x="1488" y="2768"/>
                  </a:lnTo>
                  <a:lnTo>
                    <a:pt x="1486" y="2768"/>
                  </a:lnTo>
                  <a:lnTo>
                    <a:pt x="1486" y="2772"/>
                  </a:lnTo>
                  <a:lnTo>
                    <a:pt x="1484" y="2782"/>
                  </a:lnTo>
                  <a:lnTo>
                    <a:pt x="1486" y="2788"/>
                  </a:lnTo>
                  <a:lnTo>
                    <a:pt x="1490" y="2792"/>
                  </a:lnTo>
                  <a:lnTo>
                    <a:pt x="1494" y="2794"/>
                  </a:lnTo>
                  <a:lnTo>
                    <a:pt x="1498" y="2794"/>
                  </a:lnTo>
                  <a:lnTo>
                    <a:pt x="1500" y="2794"/>
                  </a:lnTo>
                  <a:lnTo>
                    <a:pt x="1504" y="2796"/>
                  </a:lnTo>
                  <a:lnTo>
                    <a:pt x="1508" y="2800"/>
                  </a:lnTo>
                  <a:lnTo>
                    <a:pt x="1510" y="2800"/>
                  </a:lnTo>
                  <a:lnTo>
                    <a:pt x="1518" y="2802"/>
                  </a:lnTo>
                  <a:lnTo>
                    <a:pt x="1520" y="2802"/>
                  </a:lnTo>
                  <a:lnTo>
                    <a:pt x="1522" y="2804"/>
                  </a:lnTo>
                  <a:lnTo>
                    <a:pt x="1522" y="2806"/>
                  </a:lnTo>
                  <a:lnTo>
                    <a:pt x="1520" y="2810"/>
                  </a:lnTo>
                  <a:lnTo>
                    <a:pt x="1516" y="2818"/>
                  </a:lnTo>
                  <a:lnTo>
                    <a:pt x="1516" y="2822"/>
                  </a:lnTo>
                  <a:lnTo>
                    <a:pt x="1520" y="2826"/>
                  </a:lnTo>
                  <a:lnTo>
                    <a:pt x="1520" y="2832"/>
                  </a:lnTo>
                  <a:lnTo>
                    <a:pt x="1520" y="2836"/>
                  </a:lnTo>
                  <a:lnTo>
                    <a:pt x="1522" y="2838"/>
                  </a:lnTo>
                  <a:lnTo>
                    <a:pt x="1526" y="2838"/>
                  </a:lnTo>
                  <a:lnTo>
                    <a:pt x="1528" y="2840"/>
                  </a:lnTo>
                  <a:lnTo>
                    <a:pt x="1530" y="2844"/>
                  </a:lnTo>
                  <a:lnTo>
                    <a:pt x="1530" y="2848"/>
                  </a:lnTo>
                  <a:lnTo>
                    <a:pt x="1530" y="2850"/>
                  </a:lnTo>
                  <a:lnTo>
                    <a:pt x="1524" y="2850"/>
                  </a:lnTo>
                  <a:lnTo>
                    <a:pt x="1518" y="2850"/>
                  </a:lnTo>
                  <a:lnTo>
                    <a:pt x="1520" y="2854"/>
                  </a:lnTo>
                  <a:lnTo>
                    <a:pt x="1522" y="2856"/>
                  </a:lnTo>
                  <a:lnTo>
                    <a:pt x="1528" y="2858"/>
                  </a:lnTo>
                  <a:lnTo>
                    <a:pt x="1542" y="2856"/>
                  </a:lnTo>
                  <a:lnTo>
                    <a:pt x="1552" y="2856"/>
                  </a:lnTo>
                  <a:lnTo>
                    <a:pt x="1556" y="2858"/>
                  </a:lnTo>
                  <a:lnTo>
                    <a:pt x="1554" y="2860"/>
                  </a:lnTo>
                  <a:lnTo>
                    <a:pt x="1550" y="2864"/>
                  </a:lnTo>
                  <a:lnTo>
                    <a:pt x="1546" y="2866"/>
                  </a:lnTo>
                  <a:lnTo>
                    <a:pt x="1534" y="2868"/>
                  </a:lnTo>
                  <a:lnTo>
                    <a:pt x="1526" y="2870"/>
                  </a:lnTo>
                  <a:lnTo>
                    <a:pt x="1524" y="2870"/>
                  </a:lnTo>
                  <a:lnTo>
                    <a:pt x="1526" y="2872"/>
                  </a:lnTo>
                  <a:lnTo>
                    <a:pt x="1528" y="2876"/>
                  </a:lnTo>
                  <a:lnTo>
                    <a:pt x="1532" y="2876"/>
                  </a:lnTo>
                  <a:lnTo>
                    <a:pt x="1540" y="2874"/>
                  </a:lnTo>
                  <a:lnTo>
                    <a:pt x="1548" y="2872"/>
                  </a:lnTo>
                  <a:lnTo>
                    <a:pt x="1550" y="2872"/>
                  </a:lnTo>
                  <a:lnTo>
                    <a:pt x="1552" y="2876"/>
                  </a:lnTo>
                  <a:lnTo>
                    <a:pt x="1552" y="2878"/>
                  </a:lnTo>
                  <a:lnTo>
                    <a:pt x="1554" y="2878"/>
                  </a:lnTo>
                  <a:lnTo>
                    <a:pt x="1560" y="2872"/>
                  </a:lnTo>
                  <a:lnTo>
                    <a:pt x="1564" y="2870"/>
                  </a:lnTo>
                  <a:lnTo>
                    <a:pt x="1568" y="2868"/>
                  </a:lnTo>
                  <a:lnTo>
                    <a:pt x="1572" y="2868"/>
                  </a:lnTo>
                  <a:lnTo>
                    <a:pt x="1576" y="2870"/>
                  </a:lnTo>
                  <a:lnTo>
                    <a:pt x="1580" y="2874"/>
                  </a:lnTo>
                  <a:lnTo>
                    <a:pt x="1582" y="2874"/>
                  </a:lnTo>
                  <a:lnTo>
                    <a:pt x="1588" y="2874"/>
                  </a:lnTo>
                  <a:lnTo>
                    <a:pt x="1590" y="2872"/>
                  </a:lnTo>
                  <a:lnTo>
                    <a:pt x="1592" y="2874"/>
                  </a:lnTo>
                  <a:lnTo>
                    <a:pt x="1594" y="2880"/>
                  </a:lnTo>
                  <a:lnTo>
                    <a:pt x="1598" y="2886"/>
                  </a:lnTo>
                  <a:lnTo>
                    <a:pt x="1602" y="2892"/>
                  </a:lnTo>
                  <a:lnTo>
                    <a:pt x="1610" y="2900"/>
                  </a:lnTo>
                  <a:lnTo>
                    <a:pt x="1616" y="2902"/>
                  </a:lnTo>
                  <a:lnTo>
                    <a:pt x="1620" y="2904"/>
                  </a:lnTo>
                  <a:lnTo>
                    <a:pt x="1624" y="2904"/>
                  </a:lnTo>
                  <a:lnTo>
                    <a:pt x="1628" y="2902"/>
                  </a:lnTo>
                  <a:lnTo>
                    <a:pt x="1634" y="2896"/>
                  </a:lnTo>
                  <a:lnTo>
                    <a:pt x="1638" y="2894"/>
                  </a:lnTo>
                  <a:lnTo>
                    <a:pt x="1640" y="2894"/>
                  </a:lnTo>
                  <a:lnTo>
                    <a:pt x="1642" y="2896"/>
                  </a:lnTo>
                  <a:lnTo>
                    <a:pt x="1646" y="2898"/>
                  </a:lnTo>
                  <a:lnTo>
                    <a:pt x="1648" y="2896"/>
                  </a:lnTo>
                  <a:lnTo>
                    <a:pt x="1652" y="2894"/>
                  </a:lnTo>
                  <a:lnTo>
                    <a:pt x="1654" y="2890"/>
                  </a:lnTo>
                  <a:lnTo>
                    <a:pt x="1654" y="2884"/>
                  </a:lnTo>
                  <a:lnTo>
                    <a:pt x="1654" y="2872"/>
                  </a:lnTo>
                  <a:lnTo>
                    <a:pt x="1656" y="2866"/>
                  </a:lnTo>
                  <a:lnTo>
                    <a:pt x="1662" y="2864"/>
                  </a:lnTo>
                  <a:lnTo>
                    <a:pt x="1670" y="2864"/>
                  </a:lnTo>
                  <a:lnTo>
                    <a:pt x="1686" y="2868"/>
                  </a:lnTo>
                  <a:lnTo>
                    <a:pt x="1700" y="2874"/>
                  </a:lnTo>
                  <a:lnTo>
                    <a:pt x="1712" y="2882"/>
                  </a:lnTo>
                  <a:lnTo>
                    <a:pt x="1720" y="2890"/>
                  </a:lnTo>
                  <a:lnTo>
                    <a:pt x="1728" y="2898"/>
                  </a:lnTo>
                  <a:lnTo>
                    <a:pt x="1732" y="2904"/>
                  </a:lnTo>
                  <a:lnTo>
                    <a:pt x="1738" y="2908"/>
                  </a:lnTo>
                  <a:lnTo>
                    <a:pt x="1744" y="2910"/>
                  </a:lnTo>
                  <a:lnTo>
                    <a:pt x="1752" y="2908"/>
                  </a:lnTo>
                  <a:lnTo>
                    <a:pt x="1766" y="2904"/>
                  </a:lnTo>
                  <a:lnTo>
                    <a:pt x="1778" y="2902"/>
                  </a:lnTo>
                  <a:lnTo>
                    <a:pt x="1782" y="2900"/>
                  </a:lnTo>
                  <a:lnTo>
                    <a:pt x="1788" y="2898"/>
                  </a:lnTo>
                  <a:lnTo>
                    <a:pt x="1794" y="2892"/>
                  </a:lnTo>
                  <a:lnTo>
                    <a:pt x="1802" y="2884"/>
                  </a:lnTo>
                  <a:lnTo>
                    <a:pt x="1814" y="2872"/>
                  </a:lnTo>
                  <a:lnTo>
                    <a:pt x="1822" y="2868"/>
                  </a:lnTo>
                  <a:lnTo>
                    <a:pt x="1828" y="2868"/>
                  </a:lnTo>
                  <a:lnTo>
                    <a:pt x="1834" y="2872"/>
                  </a:lnTo>
                  <a:lnTo>
                    <a:pt x="1838" y="2876"/>
                  </a:lnTo>
                  <a:lnTo>
                    <a:pt x="1844" y="2880"/>
                  </a:lnTo>
                  <a:lnTo>
                    <a:pt x="1848" y="2880"/>
                  </a:lnTo>
                  <a:lnTo>
                    <a:pt x="1856" y="2876"/>
                  </a:lnTo>
                  <a:lnTo>
                    <a:pt x="1868" y="2864"/>
                  </a:lnTo>
                  <a:lnTo>
                    <a:pt x="1876" y="2860"/>
                  </a:lnTo>
                  <a:lnTo>
                    <a:pt x="1878" y="2860"/>
                  </a:lnTo>
                  <a:lnTo>
                    <a:pt x="1880" y="2862"/>
                  </a:lnTo>
                  <a:lnTo>
                    <a:pt x="1882" y="2870"/>
                  </a:lnTo>
                  <a:lnTo>
                    <a:pt x="1882" y="2874"/>
                  </a:lnTo>
                  <a:lnTo>
                    <a:pt x="1880" y="2878"/>
                  </a:lnTo>
                  <a:lnTo>
                    <a:pt x="1872" y="2886"/>
                  </a:lnTo>
                  <a:lnTo>
                    <a:pt x="1866" y="2892"/>
                  </a:lnTo>
                  <a:lnTo>
                    <a:pt x="1864" y="2894"/>
                  </a:lnTo>
                  <a:lnTo>
                    <a:pt x="1866" y="2896"/>
                  </a:lnTo>
                  <a:lnTo>
                    <a:pt x="1872" y="2906"/>
                  </a:lnTo>
                  <a:lnTo>
                    <a:pt x="1872" y="2910"/>
                  </a:lnTo>
                  <a:lnTo>
                    <a:pt x="1872" y="2914"/>
                  </a:lnTo>
                  <a:lnTo>
                    <a:pt x="1868" y="2918"/>
                  </a:lnTo>
                  <a:lnTo>
                    <a:pt x="1864" y="2924"/>
                  </a:lnTo>
                  <a:lnTo>
                    <a:pt x="1862" y="2930"/>
                  </a:lnTo>
                  <a:lnTo>
                    <a:pt x="1866" y="2940"/>
                  </a:lnTo>
                  <a:lnTo>
                    <a:pt x="1870" y="2948"/>
                  </a:lnTo>
                  <a:lnTo>
                    <a:pt x="1870" y="2956"/>
                  </a:lnTo>
                  <a:lnTo>
                    <a:pt x="1870" y="2966"/>
                  </a:lnTo>
                  <a:lnTo>
                    <a:pt x="1872" y="2980"/>
                  </a:lnTo>
                  <a:lnTo>
                    <a:pt x="1872" y="2986"/>
                  </a:lnTo>
                  <a:lnTo>
                    <a:pt x="1870" y="2990"/>
                  </a:lnTo>
                  <a:lnTo>
                    <a:pt x="1866" y="2996"/>
                  </a:lnTo>
                  <a:lnTo>
                    <a:pt x="1860" y="3000"/>
                  </a:lnTo>
                  <a:lnTo>
                    <a:pt x="1858" y="3006"/>
                  </a:lnTo>
                  <a:lnTo>
                    <a:pt x="1858" y="3012"/>
                  </a:lnTo>
                  <a:lnTo>
                    <a:pt x="1858" y="3020"/>
                  </a:lnTo>
                  <a:lnTo>
                    <a:pt x="1856" y="3020"/>
                  </a:lnTo>
                  <a:lnTo>
                    <a:pt x="1854" y="3024"/>
                  </a:lnTo>
                  <a:lnTo>
                    <a:pt x="1850" y="3034"/>
                  </a:lnTo>
                  <a:lnTo>
                    <a:pt x="1848" y="3044"/>
                  </a:lnTo>
                  <a:lnTo>
                    <a:pt x="1846" y="3050"/>
                  </a:lnTo>
                  <a:lnTo>
                    <a:pt x="1842" y="3054"/>
                  </a:lnTo>
                  <a:lnTo>
                    <a:pt x="1838" y="3064"/>
                  </a:lnTo>
                  <a:lnTo>
                    <a:pt x="1824" y="3108"/>
                  </a:lnTo>
                  <a:lnTo>
                    <a:pt x="1818" y="3130"/>
                  </a:lnTo>
                  <a:lnTo>
                    <a:pt x="1814" y="3144"/>
                  </a:lnTo>
                  <a:lnTo>
                    <a:pt x="1806" y="3154"/>
                  </a:lnTo>
                  <a:lnTo>
                    <a:pt x="1800" y="3160"/>
                  </a:lnTo>
                  <a:lnTo>
                    <a:pt x="1768" y="3170"/>
                  </a:lnTo>
                  <a:lnTo>
                    <a:pt x="1764" y="3170"/>
                  </a:lnTo>
                  <a:lnTo>
                    <a:pt x="1760" y="3166"/>
                  </a:lnTo>
                  <a:lnTo>
                    <a:pt x="1756" y="3164"/>
                  </a:lnTo>
                  <a:lnTo>
                    <a:pt x="1754" y="3166"/>
                  </a:lnTo>
                  <a:lnTo>
                    <a:pt x="1748" y="3168"/>
                  </a:lnTo>
                  <a:lnTo>
                    <a:pt x="1744" y="3170"/>
                  </a:lnTo>
                  <a:lnTo>
                    <a:pt x="1740" y="3170"/>
                  </a:lnTo>
                  <a:lnTo>
                    <a:pt x="1734" y="3168"/>
                  </a:lnTo>
                  <a:lnTo>
                    <a:pt x="1728" y="3164"/>
                  </a:lnTo>
                  <a:lnTo>
                    <a:pt x="1726" y="3162"/>
                  </a:lnTo>
                  <a:lnTo>
                    <a:pt x="1724" y="3162"/>
                  </a:lnTo>
                  <a:lnTo>
                    <a:pt x="1724" y="3164"/>
                  </a:lnTo>
                  <a:lnTo>
                    <a:pt x="1724" y="3168"/>
                  </a:lnTo>
                  <a:lnTo>
                    <a:pt x="1720" y="3170"/>
                  </a:lnTo>
                  <a:lnTo>
                    <a:pt x="1734" y="3232"/>
                  </a:lnTo>
                  <a:lnTo>
                    <a:pt x="1734" y="3230"/>
                  </a:lnTo>
                  <a:lnTo>
                    <a:pt x="1738" y="3232"/>
                  </a:lnTo>
                  <a:lnTo>
                    <a:pt x="1738" y="3236"/>
                  </a:lnTo>
                  <a:lnTo>
                    <a:pt x="1738" y="3242"/>
                  </a:lnTo>
                  <a:lnTo>
                    <a:pt x="1740" y="3252"/>
                  </a:lnTo>
                  <a:lnTo>
                    <a:pt x="1744" y="3260"/>
                  </a:lnTo>
                  <a:lnTo>
                    <a:pt x="1750" y="3266"/>
                  </a:lnTo>
                  <a:lnTo>
                    <a:pt x="1754" y="3272"/>
                  </a:lnTo>
                  <a:lnTo>
                    <a:pt x="1758" y="3278"/>
                  </a:lnTo>
                  <a:lnTo>
                    <a:pt x="1760" y="3288"/>
                  </a:lnTo>
                  <a:lnTo>
                    <a:pt x="1762" y="3300"/>
                  </a:lnTo>
                  <a:lnTo>
                    <a:pt x="1766" y="3306"/>
                  </a:lnTo>
                  <a:lnTo>
                    <a:pt x="1770" y="3312"/>
                  </a:lnTo>
                  <a:lnTo>
                    <a:pt x="1784" y="3328"/>
                  </a:lnTo>
                  <a:lnTo>
                    <a:pt x="1792" y="3340"/>
                  </a:lnTo>
                  <a:lnTo>
                    <a:pt x="1796" y="3344"/>
                  </a:lnTo>
                  <a:lnTo>
                    <a:pt x="1800" y="3346"/>
                  </a:lnTo>
                  <a:lnTo>
                    <a:pt x="1802" y="3344"/>
                  </a:lnTo>
                  <a:lnTo>
                    <a:pt x="1804" y="3340"/>
                  </a:lnTo>
                  <a:lnTo>
                    <a:pt x="1810" y="3328"/>
                  </a:lnTo>
                  <a:lnTo>
                    <a:pt x="1812" y="3314"/>
                  </a:lnTo>
                  <a:lnTo>
                    <a:pt x="1816" y="3292"/>
                  </a:lnTo>
                  <a:lnTo>
                    <a:pt x="1830" y="3254"/>
                  </a:lnTo>
                  <a:lnTo>
                    <a:pt x="1832" y="3250"/>
                  </a:lnTo>
                  <a:lnTo>
                    <a:pt x="1832" y="3256"/>
                  </a:lnTo>
                  <a:lnTo>
                    <a:pt x="1832" y="3260"/>
                  </a:lnTo>
                  <a:lnTo>
                    <a:pt x="1826" y="3286"/>
                  </a:lnTo>
                  <a:lnTo>
                    <a:pt x="1826" y="3296"/>
                  </a:lnTo>
                  <a:lnTo>
                    <a:pt x="1826" y="3302"/>
                  </a:lnTo>
                  <a:lnTo>
                    <a:pt x="1822" y="3312"/>
                  </a:lnTo>
                  <a:lnTo>
                    <a:pt x="1818" y="3328"/>
                  </a:lnTo>
                  <a:lnTo>
                    <a:pt x="1818" y="3330"/>
                  </a:lnTo>
                  <a:lnTo>
                    <a:pt x="1824" y="3328"/>
                  </a:lnTo>
                  <a:lnTo>
                    <a:pt x="1828" y="3326"/>
                  </a:lnTo>
                  <a:lnTo>
                    <a:pt x="1834" y="3326"/>
                  </a:lnTo>
                  <a:lnTo>
                    <a:pt x="1838" y="3328"/>
                  </a:lnTo>
                  <a:lnTo>
                    <a:pt x="1840" y="3330"/>
                  </a:lnTo>
                  <a:lnTo>
                    <a:pt x="1848" y="3340"/>
                  </a:lnTo>
                  <a:lnTo>
                    <a:pt x="1864" y="3372"/>
                  </a:lnTo>
                  <a:lnTo>
                    <a:pt x="1880" y="3406"/>
                  </a:lnTo>
                  <a:lnTo>
                    <a:pt x="1888" y="3418"/>
                  </a:lnTo>
                  <a:lnTo>
                    <a:pt x="1896" y="3428"/>
                  </a:lnTo>
                  <a:lnTo>
                    <a:pt x="1900" y="3434"/>
                  </a:lnTo>
                  <a:lnTo>
                    <a:pt x="1900" y="3440"/>
                  </a:lnTo>
                  <a:lnTo>
                    <a:pt x="1902" y="3444"/>
                  </a:lnTo>
                  <a:lnTo>
                    <a:pt x="1908" y="3450"/>
                  </a:lnTo>
                  <a:lnTo>
                    <a:pt x="1916" y="3458"/>
                  </a:lnTo>
                  <a:lnTo>
                    <a:pt x="1922" y="3470"/>
                  </a:lnTo>
                  <a:lnTo>
                    <a:pt x="1926" y="3482"/>
                  </a:lnTo>
                  <a:lnTo>
                    <a:pt x="1926" y="3486"/>
                  </a:lnTo>
                  <a:lnTo>
                    <a:pt x="1924" y="3492"/>
                  </a:lnTo>
                  <a:lnTo>
                    <a:pt x="1922" y="3496"/>
                  </a:lnTo>
                  <a:lnTo>
                    <a:pt x="1924" y="3502"/>
                  </a:lnTo>
                  <a:lnTo>
                    <a:pt x="1926" y="3506"/>
                  </a:lnTo>
                  <a:lnTo>
                    <a:pt x="1928" y="3512"/>
                  </a:lnTo>
                  <a:lnTo>
                    <a:pt x="1938" y="3522"/>
                  </a:lnTo>
                  <a:lnTo>
                    <a:pt x="1944" y="3526"/>
                  </a:lnTo>
                  <a:lnTo>
                    <a:pt x="1952" y="3528"/>
                  </a:lnTo>
                  <a:lnTo>
                    <a:pt x="1958" y="3532"/>
                  </a:lnTo>
                  <a:lnTo>
                    <a:pt x="1964" y="3538"/>
                  </a:lnTo>
                  <a:lnTo>
                    <a:pt x="1970" y="3548"/>
                  </a:lnTo>
                  <a:lnTo>
                    <a:pt x="1976" y="3560"/>
                  </a:lnTo>
                  <a:lnTo>
                    <a:pt x="1988" y="3586"/>
                  </a:lnTo>
                  <a:lnTo>
                    <a:pt x="1996" y="3610"/>
                  </a:lnTo>
                  <a:lnTo>
                    <a:pt x="1998" y="3620"/>
                  </a:lnTo>
                  <a:lnTo>
                    <a:pt x="1998" y="3626"/>
                  </a:lnTo>
                  <a:lnTo>
                    <a:pt x="1998" y="3632"/>
                  </a:lnTo>
                  <a:lnTo>
                    <a:pt x="1996" y="3636"/>
                  </a:lnTo>
                  <a:lnTo>
                    <a:pt x="1994" y="3638"/>
                  </a:lnTo>
                  <a:lnTo>
                    <a:pt x="1992" y="3642"/>
                  </a:lnTo>
                  <a:lnTo>
                    <a:pt x="1994" y="3648"/>
                  </a:lnTo>
                  <a:lnTo>
                    <a:pt x="1996" y="3656"/>
                  </a:lnTo>
                  <a:lnTo>
                    <a:pt x="2000" y="3664"/>
                  </a:lnTo>
                  <a:lnTo>
                    <a:pt x="2000" y="3668"/>
                  </a:lnTo>
                  <a:lnTo>
                    <a:pt x="1998" y="3670"/>
                  </a:lnTo>
                  <a:lnTo>
                    <a:pt x="1998" y="3672"/>
                  </a:lnTo>
                  <a:lnTo>
                    <a:pt x="1996" y="3674"/>
                  </a:lnTo>
                  <a:lnTo>
                    <a:pt x="1996" y="3676"/>
                  </a:lnTo>
                  <a:lnTo>
                    <a:pt x="2004" y="3690"/>
                  </a:lnTo>
                  <a:lnTo>
                    <a:pt x="2014" y="3706"/>
                  </a:lnTo>
                  <a:lnTo>
                    <a:pt x="2020" y="3716"/>
                  </a:lnTo>
                  <a:lnTo>
                    <a:pt x="2026" y="3722"/>
                  </a:lnTo>
                  <a:lnTo>
                    <a:pt x="2036" y="3726"/>
                  </a:lnTo>
                  <a:lnTo>
                    <a:pt x="2042" y="3730"/>
                  </a:lnTo>
                  <a:lnTo>
                    <a:pt x="2048" y="3734"/>
                  </a:lnTo>
                  <a:lnTo>
                    <a:pt x="2058" y="3744"/>
                  </a:lnTo>
                  <a:lnTo>
                    <a:pt x="2064" y="3758"/>
                  </a:lnTo>
                  <a:lnTo>
                    <a:pt x="2072" y="3770"/>
                  </a:lnTo>
                  <a:lnTo>
                    <a:pt x="2078" y="3778"/>
                  </a:lnTo>
                  <a:lnTo>
                    <a:pt x="2082" y="3782"/>
                  </a:lnTo>
                  <a:lnTo>
                    <a:pt x="2084" y="3786"/>
                  </a:lnTo>
                  <a:lnTo>
                    <a:pt x="2084" y="3796"/>
                  </a:lnTo>
                  <a:lnTo>
                    <a:pt x="2086" y="3804"/>
                  </a:lnTo>
                  <a:lnTo>
                    <a:pt x="2088" y="3810"/>
                  </a:lnTo>
                  <a:lnTo>
                    <a:pt x="2092" y="3816"/>
                  </a:lnTo>
                  <a:lnTo>
                    <a:pt x="2094" y="3824"/>
                  </a:lnTo>
                  <a:lnTo>
                    <a:pt x="2096" y="3830"/>
                  </a:lnTo>
                  <a:lnTo>
                    <a:pt x="2098" y="3836"/>
                  </a:lnTo>
                  <a:lnTo>
                    <a:pt x="2108" y="3848"/>
                  </a:lnTo>
                  <a:lnTo>
                    <a:pt x="2120" y="3862"/>
                  </a:lnTo>
                  <a:lnTo>
                    <a:pt x="2124" y="3870"/>
                  </a:lnTo>
                  <a:lnTo>
                    <a:pt x="2126" y="3878"/>
                  </a:lnTo>
                  <a:lnTo>
                    <a:pt x="2128" y="3884"/>
                  </a:lnTo>
                  <a:lnTo>
                    <a:pt x="2130" y="3886"/>
                  </a:lnTo>
                  <a:lnTo>
                    <a:pt x="2134" y="3886"/>
                  </a:lnTo>
                  <a:lnTo>
                    <a:pt x="2138" y="3888"/>
                  </a:lnTo>
                  <a:lnTo>
                    <a:pt x="2140" y="3892"/>
                  </a:lnTo>
                  <a:lnTo>
                    <a:pt x="2144" y="3902"/>
                  </a:lnTo>
                  <a:lnTo>
                    <a:pt x="2146" y="3918"/>
                  </a:lnTo>
                  <a:lnTo>
                    <a:pt x="2148" y="3936"/>
                  </a:lnTo>
                  <a:lnTo>
                    <a:pt x="2146" y="3944"/>
                  </a:lnTo>
                  <a:lnTo>
                    <a:pt x="2142" y="3952"/>
                  </a:lnTo>
                  <a:lnTo>
                    <a:pt x="2142" y="3954"/>
                  </a:lnTo>
                  <a:lnTo>
                    <a:pt x="2142" y="3958"/>
                  </a:lnTo>
                  <a:lnTo>
                    <a:pt x="2144" y="3964"/>
                  </a:lnTo>
                  <a:lnTo>
                    <a:pt x="2146" y="3968"/>
                  </a:lnTo>
                  <a:lnTo>
                    <a:pt x="2146" y="3972"/>
                  </a:lnTo>
                  <a:lnTo>
                    <a:pt x="2144" y="3974"/>
                  </a:lnTo>
                  <a:lnTo>
                    <a:pt x="2140" y="3976"/>
                  </a:lnTo>
                  <a:lnTo>
                    <a:pt x="2142" y="3980"/>
                  </a:lnTo>
                  <a:lnTo>
                    <a:pt x="2146" y="3982"/>
                  </a:lnTo>
                  <a:lnTo>
                    <a:pt x="2148" y="3986"/>
                  </a:lnTo>
                  <a:lnTo>
                    <a:pt x="2150" y="3988"/>
                  </a:lnTo>
                  <a:lnTo>
                    <a:pt x="2150" y="3996"/>
                  </a:lnTo>
                  <a:lnTo>
                    <a:pt x="2152" y="4000"/>
                  </a:lnTo>
                  <a:lnTo>
                    <a:pt x="2154" y="4008"/>
                  </a:lnTo>
                  <a:lnTo>
                    <a:pt x="2156" y="4020"/>
                  </a:lnTo>
                  <a:lnTo>
                    <a:pt x="2158" y="4034"/>
                  </a:lnTo>
                  <a:lnTo>
                    <a:pt x="2162" y="4044"/>
                  </a:lnTo>
                  <a:lnTo>
                    <a:pt x="2166" y="4054"/>
                  </a:lnTo>
                  <a:lnTo>
                    <a:pt x="2166" y="4058"/>
                  </a:lnTo>
                  <a:lnTo>
                    <a:pt x="2166" y="4064"/>
                  </a:lnTo>
                  <a:lnTo>
                    <a:pt x="2164" y="4072"/>
                  </a:lnTo>
                  <a:lnTo>
                    <a:pt x="2166" y="4076"/>
                  </a:lnTo>
                  <a:lnTo>
                    <a:pt x="2168" y="4082"/>
                  </a:lnTo>
                  <a:lnTo>
                    <a:pt x="2172" y="4092"/>
                  </a:lnTo>
                  <a:lnTo>
                    <a:pt x="2176" y="4100"/>
                  </a:lnTo>
                  <a:lnTo>
                    <a:pt x="2178" y="4102"/>
                  </a:lnTo>
                  <a:lnTo>
                    <a:pt x="2180" y="4102"/>
                  </a:lnTo>
                  <a:lnTo>
                    <a:pt x="2184" y="4100"/>
                  </a:lnTo>
                  <a:lnTo>
                    <a:pt x="2186" y="4102"/>
                  </a:lnTo>
                  <a:lnTo>
                    <a:pt x="2190" y="4104"/>
                  </a:lnTo>
                  <a:lnTo>
                    <a:pt x="2196" y="4108"/>
                  </a:lnTo>
                  <a:lnTo>
                    <a:pt x="2200" y="4106"/>
                  </a:lnTo>
                  <a:lnTo>
                    <a:pt x="2204" y="4104"/>
                  </a:lnTo>
                  <a:lnTo>
                    <a:pt x="2208" y="4104"/>
                  </a:lnTo>
                  <a:lnTo>
                    <a:pt x="2212" y="4104"/>
                  </a:lnTo>
                  <a:lnTo>
                    <a:pt x="2214" y="4102"/>
                  </a:lnTo>
                  <a:lnTo>
                    <a:pt x="2218" y="4098"/>
                  </a:lnTo>
                  <a:lnTo>
                    <a:pt x="2226" y="4098"/>
                  </a:lnTo>
                  <a:lnTo>
                    <a:pt x="2232" y="4100"/>
                  </a:lnTo>
                  <a:lnTo>
                    <a:pt x="2236" y="4098"/>
                  </a:lnTo>
                  <a:lnTo>
                    <a:pt x="2238" y="4096"/>
                  </a:lnTo>
                  <a:lnTo>
                    <a:pt x="2240" y="4094"/>
                  </a:lnTo>
                  <a:lnTo>
                    <a:pt x="2242" y="4090"/>
                  </a:lnTo>
                  <a:lnTo>
                    <a:pt x="2244" y="4088"/>
                  </a:lnTo>
                  <a:lnTo>
                    <a:pt x="2248" y="4088"/>
                  </a:lnTo>
                  <a:lnTo>
                    <a:pt x="2252" y="4086"/>
                  </a:lnTo>
                  <a:lnTo>
                    <a:pt x="2254" y="4084"/>
                  </a:lnTo>
                  <a:lnTo>
                    <a:pt x="2258" y="4074"/>
                  </a:lnTo>
                  <a:lnTo>
                    <a:pt x="2262" y="4070"/>
                  </a:lnTo>
                  <a:lnTo>
                    <a:pt x="2266" y="4068"/>
                  </a:lnTo>
                  <a:lnTo>
                    <a:pt x="2274" y="4066"/>
                  </a:lnTo>
                  <a:lnTo>
                    <a:pt x="2284" y="4066"/>
                  </a:lnTo>
                  <a:lnTo>
                    <a:pt x="2300" y="4066"/>
                  </a:lnTo>
                  <a:lnTo>
                    <a:pt x="2312" y="4062"/>
                  </a:lnTo>
                  <a:lnTo>
                    <a:pt x="2324" y="4058"/>
                  </a:lnTo>
                  <a:lnTo>
                    <a:pt x="2334" y="4050"/>
                  </a:lnTo>
                  <a:lnTo>
                    <a:pt x="2348" y="4038"/>
                  </a:lnTo>
                  <a:lnTo>
                    <a:pt x="2356" y="4036"/>
                  </a:lnTo>
                  <a:lnTo>
                    <a:pt x="2364" y="4036"/>
                  </a:lnTo>
                  <a:lnTo>
                    <a:pt x="2370" y="4038"/>
                  </a:lnTo>
                  <a:lnTo>
                    <a:pt x="2374" y="4038"/>
                  </a:lnTo>
                  <a:lnTo>
                    <a:pt x="2382" y="4034"/>
                  </a:lnTo>
                  <a:lnTo>
                    <a:pt x="2390" y="4028"/>
                  </a:lnTo>
                  <a:lnTo>
                    <a:pt x="2398" y="4020"/>
                  </a:lnTo>
                  <a:lnTo>
                    <a:pt x="2406" y="4010"/>
                  </a:lnTo>
                  <a:lnTo>
                    <a:pt x="2416" y="4002"/>
                  </a:lnTo>
                  <a:lnTo>
                    <a:pt x="2426" y="3998"/>
                  </a:lnTo>
                  <a:lnTo>
                    <a:pt x="2432" y="3996"/>
                  </a:lnTo>
                  <a:lnTo>
                    <a:pt x="2438" y="3998"/>
                  </a:lnTo>
                  <a:lnTo>
                    <a:pt x="2442" y="3998"/>
                  </a:lnTo>
                  <a:lnTo>
                    <a:pt x="2446" y="3996"/>
                  </a:lnTo>
                  <a:lnTo>
                    <a:pt x="2452" y="3992"/>
                  </a:lnTo>
                  <a:lnTo>
                    <a:pt x="2462" y="3986"/>
                  </a:lnTo>
                  <a:lnTo>
                    <a:pt x="2468" y="3982"/>
                  </a:lnTo>
                  <a:lnTo>
                    <a:pt x="2480" y="3978"/>
                  </a:lnTo>
                  <a:lnTo>
                    <a:pt x="2500" y="3972"/>
                  </a:lnTo>
                  <a:lnTo>
                    <a:pt x="2506" y="3968"/>
                  </a:lnTo>
                  <a:lnTo>
                    <a:pt x="2510" y="3966"/>
                  </a:lnTo>
                  <a:lnTo>
                    <a:pt x="2520" y="3962"/>
                  </a:lnTo>
                  <a:lnTo>
                    <a:pt x="2526" y="3960"/>
                  </a:lnTo>
                  <a:lnTo>
                    <a:pt x="2528" y="3954"/>
                  </a:lnTo>
                  <a:lnTo>
                    <a:pt x="2528" y="3942"/>
                  </a:lnTo>
                  <a:lnTo>
                    <a:pt x="2528" y="3934"/>
                  </a:lnTo>
                  <a:lnTo>
                    <a:pt x="2532" y="3926"/>
                  </a:lnTo>
                  <a:lnTo>
                    <a:pt x="2542" y="3916"/>
                  </a:lnTo>
                  <a:lnTo>
                    <a:pt x="2562" y="3906"/>
                  </a:lnTo>
                  <a:lnTo>
                    <a:pt x="2566" y="3902"/>
                  </a:lnTo>
                  <a:lnTo>
                    <a:pt x="2572" y="3902"/>
                  </a:lnTo>
                  <a:lnTo>
                    <a:pt x="2578" y="3902"/>
                  </a:lnTo>
                  <a:lnTo>
                    <a:pt x="2584" y="3902"/>
                  </a:lnTo>
                  <a:lnTo>
                    <a:pt x="2586" y="3900"/>
                  </a:lnTo>
                  <a:lnTo>
                    <a:pt x="2594" y="3894"/>
                  </a:lnTo>
                  <a:lnTo>
                    <a:pt x="2600" y="3892"/>
                  </a:lnTo>
                  <a:lnTo>
                    <a:pt x="2606" y="3890"/>
                  </a:lnTo>
                  <a:lnTo>
                    <a:pt x="2614" y="3888"/>
                  </a:lnTo>
                  <a:lnTo>
                    <a:pt x="2624" y="3890"/>
                  </a:lnTo>
                  <a:lnTo>
                    <a:pt x="2630" y="3890"/>
                  </a:lnTo>
                  <a:lnTo>
                    <a:pt x="2634" y="3890"/>
                  </a:lnTo>
                  <a:lnTo>
                    <a:pt x="2638" y="3888"/>
                  </a:lnTo>
                  <a:lnTo>
                    <a:pt x="2642" y="3886"/>
                  </a:lnTo>
                  <a:lnTo>
                    <a:pt x="2646" y="3878"/>
                  </a:lnTo>
                  <a:lnTo>
                    <a:pt x="2650" y="3868"/>
                  </a:lnTo>
                  <a:lnTo>
                    <a:pt x="2654" y="3858"/>
                  </a:lnTo>
                  <a:lnTo>
                    <a:pt x="2658" y="3850"/>
                  </a:lnTo>
                  <a:lnTo>
                    <a:pt x="2664" y="3844"/>
                  </a:lnTo>
                  <a:lnTo>
                    <a:pt x="2670" y="3842"/>
                  </a:lnTo>
                  <a:lnTo>
                    <a:pt x="2676" y="3842"/>
                  </a:lnTo>
                  <a:lnTo>
                    <a:pt x="2690" y="3840"/>
                  </a:lnTo>
                  <a:lnTo>
                    <a:pt x="2698" y="3836"/>
                  </a:lnTo>
                  <a:lnTo>
                    <a:pt x="2702" y="3830"/>
                  </a:lnTo>
                  <a:lnTo>
                    <a:pt x="2704" y="3822"/>
                  </a:lnTo>
                  <a:lnTo>
                    <a:pt x="2708" y="3814"/>
                  </a:lnTo>
                  <a:lnTo>
                    <a:pt x="2712" y="3806"/>
                  </a:lnTo>
                  <a:lnTo>
                    <a:pt x="2720" y="3798"/>
                  </a:lnTo>
                  <a:lnTo>
                    <a:pt x="2734" y="3794"/>
                  </a:lnTo>
                  <a:lnTo>
                    <a:pt x="2746" y="3790"/>
                  </a:lnTo>
                  <a:lnTo>
                    <a:pt x="2752" y="3786"/>
                  </a:lnTo>
                  <a:lnTo>
                    <a:pt x="2754" y="3782"/>
                  </a:lnTo>
                  <a:lnTo>
                    <a:pt x="2752" y="3776"/>
                  </a:lnTo>
                  <a:lnTo>
                    <a:pt x="2750" y="3768"/>
                  </a:lnTo>
                  <a:lnTo>
                    <a:pt x="2750" y="3758"/>
                  </a:lnTo>
                  <a:lnTo>
                    <a:pt x="2750" y="3746"/>
                  </a:lnTo>
                  <a:lnTo>
                    <a:pt x="2754" y="3730"/>
                  </a:lnTo>
                  <a:lnTo>
                    <a:pt x="2760" y="3716"/>
                  </a:lnTo>
                  <a:lnTo>
                    <a:pt x="2764" y="3710"/>
                  </a:lnTo>
                  <a:lnTo>
                    <a:pt x="2768" y="3712"/>
                  </a:lnTo>
                  <a:lnTo>
                    <a:pt x="2770" y="3714"/>
                  </a:lnTo>
                  <a:lnTo>
                    <a:pt x="2772" y="3718"/>
                  </a:lnTo>
                  <a:lnTo>
                    <a:pt x="2776" y="3720"/>
                  </a:lnTo>
                  <a:lnTo>
                    <a:pt x="2780" y="3716"/>
                  </a:lnTo>
                  <a:lnTo>
                    <a:pt x="2786" y="3704"/>
                  </a:lnTo>
                  <a:lnTo>
                    <a:pt x="2792" y="3692"/>
                  </a:lnTo>
                  <a:lnTo>
                    <a:pt x="2796" y="3684"/>
                  </a:lnTo>
                  <a:lnTo>
                    <a:pt x="2806" y="3674"/>
                  </a:lnTo>
                  <a:lnTo>
                    <a:pt x="2816" y="3664"/>
                  </a:lnTo>
                  <a:lnTo>
                    <a:pt x="2820" y="3656"/>
                  </a:lnTo>
                  <a:lnTo>
                    <a:pt x="2824" y="3644"/>
                  </a:lnTo>
                  <a:lnTo>
                    <a:pt x="2830" y="3628"/>
                  </a:lnTo>
                  <a:lnTo>
                    <a:pt x="2834" y="3618"/>
                  </a:lnTo>
                  <a:lnTo>
                    <a:pt x="2834" y="3616"/>
                  </a:lnTo>
                  <a:lnTo>
                    <a:pt x="2832" y="3614"/>
                  </a:lnTo>
                  <a:lnTo>
                    <a:pt x="2822" y="3608"/>
                  </a:lnTo>
                  <a:close/>
                  <a:moveTo>
                    <a:pt x="2468" y="3400"/>
                  </a:moveTo>
                  <a:lnTo>
                    <a:pt x="2468" y="3400"/>
                  </a:lnTo>
                  <a:lnTo>
                    <a:pt x="2470" y="3400"/>
                  </a:lnTo>
                  <a:lnTo>
                    <a:pt x="2468" y="3400"/>
                  </a:lnTo>
                  <a:close/>
                  <a:moveTo>
                    <a:pt x="1836" y="3098"/>
                  </a:moveTo>
                  <a:lnTo>
                    <a:pt x="1836" y="3098"/>
                  </a:lnTo>
                  <a:lnTo>
                    <a:pt x="1838" y="3094"/>
                  </a:lnTo>
                  <a:lnTo>
                    <a:pt x="1842" y="3094"/>
                  </a:lnTo>
                  <a:lnTo>
                    <a:pt x="1838" y="3094"/>
                  </a:lnTo>
                  <a:lnTo>
                    <a:pt x="1836" y="3098"/>
                  </a:lnTo>
                  <a:close/>
                  <a:moveTo>
                    <a:pt x="1856" y="3100"/>
                  </a:moveTo>
                  <a:lnTo>
                    <a:pt x="1856" y="3100"/>
                  </a:lnTo>
                  <a:lnTo>
                    <a:pt x="1856" y="3102"/>
                  </a:lnTo>
                  <a:lnTo>
                    <a:pt x="1856" y="3100"/>
                  </a:lnTo>
                  <a:lnTo>
                    <a:pt x="1856" y="3090"/>
                  </a:lnTo>
                  <a:lnTo>
                    <a:pt x="1858" y="3084"/>
                  </a:lnTo>
                  <a:lnTo>
                    <a:pt x="1860" y="3082"/>
                  </a:lnTo>
                  <a:lnTo>
                    <a:pt x="1858" y="3084"/>
                  </a:lnTo>
                  <a:lnTo>
                    <a:pt x="1856" y="3090"/>
                  </a:lnTo>
                  <a:lnTo>
                    <a:pt x="1856" y="31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1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2" name="Freeform 6156"/>
            <p:cNvSpPr/>
            <p:nvPr/>
          </p:nvSpPr>
          <p:spPr>
            <a:xfrm>
              <a:off x="8397360" y="1801800"/>
              <a:ext cx="2575080" cy="2170800"/>
            </a:xfrm>
            <a:custGeom>
              <a:avLst/>
              <a:gdLst>
                <a:gd name="textAreaLeft" fmla="*/ 0 w 2575080"/>
                <a:gd name="textAreaRight" fmla="*/ 2575440 w 2575080"/>
                <a:gd name="textAreaTop" fmla="*/ 0 h 2170800"/>
                <a:gd name="textAreaBottom" fmla="*/ 2171160 h 2170800"/>
              </a:gdLst>
              <a:ahLst/>
              <a:cxnLst/>
              <a:rect l="textAreaLeft" t="textAreaTop" r="textAreaRight" b="textAreaBottom"/>
              <a:pathLst>
                <a:path w="5856" h="5472">
                  <a:moveTo>
                    <a:pt x="1912" y="64"/>
                  </a:moveTo>
                  <a:lnTo>
                    <a:pt x="1912" y="64"/>
                  </a:lnTo>
                  <a:lnTo>
                    <a:pt x="1910" y="60"/>
                  </a:lnTo>
                  <a:lnTo>
                    <a:pt x="1902" y="58"/>
                  </a:lnTo>
                  <a:lnTo>
                    <a:pt x="1882" y="54"/>
                  </a:lnTo>
                  <a:lnTo>
                    <a:pt x="1862" y="54"/>
                  </a:lnTo>
                  <a:lnTo>
                    <a:pt x="1854" y="56"/>
                  </a:lnTo>
                  <a:lnTo>
                    <a:pt x="1850" y="60"/>
                  </a:lnTo>
                  <a:lnTo>
                    <a:pt x="1850" y="62"/>
                  </a:lnTo>
                  <a:lnTo>
                    <a:pt x="1852" y="64"/>
                  </a:lnTo>
                  <a:lnTo>
                    <a:pt x="1858" y="68"/>
                  </a:lnTo>
                  <a:lnTo>
                    <a:pt x="1868" y="70"/>
                  </a:lnTo>
                  <a:lnTo>
                    <a:pt x="1880" y="70"/>
                  </a:lnTo>
                  <a:lnTo>
                    <a:pt x="1902" y="68"/>
                  </a:lnTo>
                  <a:lnTo>
                    <a:pt x="1908" y="66"/>
                  </a:lnTo>
                  <a:lnTo>
                    <a:pt x="1912" y="64"/>
                  </a:lnTo>
                  <a:close/>
                  <a:moveTo>
                    <a:pt x="1078" y="706"/>
                  </a:moveTo>
                  <a:lnTo>
                    <a:pt x="1078" y="706"/>
                  </a:lnTo>
                  <a:lnTo>
                    <a:pt x="1094" y="702"/>
                  </a:lnTo>
                  <a:lnTo>
                    <a:pt x="1100" y="700"/>
                  </a:lnTo>
                  <a:lnTo>
                    <a:pt x="1104" y="698"/>
                  </a:lnTo>
                  <a:lnTo>
                    <a:pt x="1104" y="694"/>
                  </a:lnTo>
                  <a:lnTo>
                    <a:pt x="1104" y="690"/>
                  </a:lnTo>
                  <a:lnTo>
                    <a:pt x="1102" y="684"/>
                  </a:lnTo>
                  <a:lnTo>
                    <a:pt x="1094" y="678"/>
                  </a:lnTo>
                  <a:lnTo>
                    <a:pt x="1082" y="674"/>
                  </a:lnTo>
                  <a:lnTo>
                    <a:pt x="1070" y="674"/>
                  </a:lnTo>
                  <a:lnTo>
                    <a:pt x="1058" y="676"/>
                  </a:lnTo>
                  <a:lnTo>
                    <a:pt x="1048" y="682"/>
                  </a:lnTo>
                  <a:lnTo>
                    <a:pt x="1040" y="688"/>
                  </a:lnTo>
                  <a:lnTo>
                    <a:pt x="1036" y="694"/>
                  </a:lnTo>
                  <a:lnTo>
                    <a:pt x="1036" y="700"/>
                  </a:lnTo>
                  <a:lnTo>
                    <a:pt x="1040" y="704"/>
                  </a:lnTo>
                  <a:lnTo>
                    <a:pt x="1048" y="708"/>
                  </a:lnTo>
                  <a:lnTo>
                    <a:pt x="1060" y="708"/>
                  </a:lnTo>
                  <a:lnTo>
                    <a:pt x="1078" y="706"/>
                  </a:lnTo>
                  <a:close/>
                  <a:moveTo>
                    <a:pt x="1928" y="154"/>
                  </a:moveTo>
                  <a:lnTo>
                    <a:pt x="1928" y="154"/>
                  </a:lnTo>
                  <a:lnTo>
                    <a:pt x="1914" y="152"/>
                  </a:lnTo>
                  <a:lnTo>
                    <a:pt x="1902" y="154"/>
                  </a:lnTo>
                  <a:lnTo>
                    <a:pt x="1894" y="156"/>
                  </a:lnTo>
                  <a:lnTo>
                    <a:pt x="1890" y="160"/>
                  </a:lnTo>
                  <a:lnTo>
                    <a:pt x="1890" y="164"/>
                  </a:lnTo>
                  <a:lnTo>
                    <a:pt x="1894" y="168"/>
                  </a:lnTo>
                  <a:lnTo>
                    <a:pt x="1900" y="172"/>
                  </a:lnTo>
                  <a:lnTo>
                    <a:pt x="1910" y="176"/>
                  </a:lnTo>
                  <a:lnTo>
                    <a:pt x="1920" y="178"/>
                  </a:lnTo>
                  <a:lnTo>
                    <a:pt x="1926" y="180"/>
                  </a:lnTo>
                  <a:lnTo>
                    <a:pt x="1932" y="186"/>
                  </a:lnTo>
                  <a:lnTo>
                    <a:pt x="1934" y="188"/>
                  </a:lnTo>
                  <a:lnTo>
                    <a:pt x="1938" y="190"/>
                  </a:lnTo>
                  <a:lnTo>
                    <a:pt x="1956" y="188"/>
                  </a:lnTo>
                  <a:lnTo>
                    <a:pt x="1982" y="180"/>
                  </a:lnTo>
                  <a:lnTo>
                    <a:pt x="1996" y="174"/>
                  </a:lnTo>
                  <a:lnTo>
                    <a:pt x="2000" y="172"/>
                  </a:lnTo>
                  <a:lnTo>
                    <a:pt x="2000" y="170"/>
                  </a:lnTo>
                  <a:lnTo>
                    <a:pt x="1998" y="168"/>
                  </a:lnTo>
                  <a:lnTo>
                    <a:pt x="1994" y="166"/>
                  </a:lnTo>
                  <a:lnTo>
                    <a:pt x="1982" y="162"/>
                  </a:lnTo>
                  <a:lnTo>
                    <a:pt x="1964" y="158"/>
                  </a:lnTo>
                  <a:lnTo>
                    <a:pt x="1928" y="154"/>
                  </a:lnTo>
                  <a:close/>
                  <a:moveTo>
                    <a:pt x="526" y="138"/>
                  </a:moveTo>
                  <a:lnTo>
                    <a:pt x="526" y="138"/>
                  </a:lnTo>
                  <a:lnTo>
                    <a:pt x="532" y="144"/>
                  </a:lnTo>
                  <a:lnTo>
                    <a:pt x="538" y="148"/>
                  </a:lnTo>
                  <a:lnTo>
                    <a:pt x="552" y="152"/>
                  </a:lnTo>
                  <a:lnTo>
                    <a:pt x="558" y="154"/>
                  </a:lnTo>
                  <a:lnTo>
                    <a:pt x="562" y="152"/>
                  </a:lnTo>
                  <a:lnTo>
                    <a:pt x="564" y="150"/>
                  </a:lnTo>
                  <a:lnTo>
                    <a:pt x="564" y="146"/>
                  </a:lnTo>
                  <a:lnTo>
                    <a:pt x="564" y="142"/>
                  </a:lnTo>
                  <a:lnTo>
                    <a:pt x="568" y="140"/>
                  </a:lnTo>
                  <a:lnTo>
                    <a:pt x="572" y="136"/>
                  </a:lnTo>
                  <a:lnTo>
                    <a:pt x="582" y="136"/>
                  </a:lnTo>
                  <a:lnTo>
                    <a:pt x="600" y="134"/>
                  </a:lnTo>
                  <a:lnTo>
                    <a:pt x="604" y="132"/>
                  </a:lnTo>
                  <a:lnTo>
                    <a:pt x="606" y="130"/>
                  </a:lnTo>
                  <a:lnTo>
                    <a:pt x="604" y="128"/>
                  </a:lnTo>
                  <a:lnTo>
                    <a:pt x="598" y="126"/>
                  </a:lnTo>
                  <a:lnTo>
                    <a:pt x="580" y="122"/>
                  </a:lnTo>
                  <a:lnTo>
                    <a:pt x="556" y="120"/>
                  </a:lnTo>
                  <a:lnTo>
                    <a:pt x="534" y="122"/>
                  </a:lnTo>
                  <a:lnTo>
                    <a:pt x="526" y="124"/>
                  </a:lnTo>
                  <a:lnTo>
                    <a:pt x="522" y="126"/>
                  </a:lnTo>
                  <a:lnTo>
                    <a:pt x="522" y="132"/>
                  </a:lnTo>
                  <a:lnTo>
                    <a:pt x="526" y="138"/>
                  </a:lnTo>
                  <a:close/>
                  <a:moveTo>
                    <a:pt x="658" y="948"/>
                  </a:moveTo>
                  <a:lnTo>
                    <a:pt x="658" y="948"/>
                  </a:lnTo>
                  <a:lnTo>
                    <a:pt x="658" y="944"/>
                  </a:lnTo>
                  <a:lnTo>
                    <a:pt x="656" y="942"/>
                  </a:lnTo>
                  <a:lnTo>
                    <a:pt x="644" y="936"/>
                  </a:lnTo>
                  <a:lnTo>
                    <a:pt x="628" y="926"/>
                  </a:lnTo>
                  <a:lnTo>
                    <a:pt x="620" y="920"/>
                  </a:lnTo>
                  <a:lnTo>
                    <a:pt x="612" y="912"/>
                  </a:lnTo>
                  <a:lnTo>
                    <a:pt x="602" y="904"/>
                  </a:lnTo>
                  <a:lnTo>
                    <a:pt x="594" y="904"/>
                  </a:lnTo>
                  <a:lnTo>
                    <a:pt x="588" y="906"/>
                  </a:lnTo>
                  <a:lnTo>
                    <a:pt x="582" y="908"/>
                  </a:lnTo>
                  <a:lnTo>
                    <a:pt x="580" y="910"/>
                  </a:lnTo>
                  <a:lnTo>
                    <a:pt x="580" y="912"/>
                  </a:lnTo>
                  <a:lnTo>
                    <a:pt x="582" y="916"/>
                  </a:lnTo>
                  <a:lnTo>
                    <a:pt x="584" y="920"/>
                  </a:lnTo>
                  <a:lnTo>
                    <a:pt x="582" y="920"/>
                  </a:lnTo>
                  <a:lnTo>
                    <a:pt x="578" y="918"/>
                  </a:lnTo>
                  <a:lnTo>
                    <a:pt x="576" y="918"/>
                  </a:lnTo>
                  <a:lnTo>
                    <a:pt x="574" y="920"/>
                  </a:lnTo>
                  <a:lnTo>
                    <a:pt x="576" y="924"/>
                  </a:lnTo>
                  <a:lnTo>
                    <a:pt x="580" y="930"/>
                  </a:lnTo>
                  <a:lnTo>
                    <a:pt x="588" y="940"/>
                  </a:lnTo>
                  <a:lnTo>
                    <a:pt x="594" y="944"/>
                  </a:lnTo>
                  <a:lnTo>
                    <a:pt x="596" y="946"/>
                  </a:lnTo>
                  <a:lnTo>
                    <a:pt x="600" y="944"/>
                  </a:lnTo>
                  <a:lnTo>
                    <a:pt x="600" y="942"/>
                  </a:lnTo>
                  <a:lnTo>
                    <a:pt x="604" y="942"/>
                  </a:lnTo>
                  <a:lnTo>
                    <a:pt x="610" y="942"/>
                  </a:lnTo>
                  <a:lnTo>
                    <a:pt x="618" y="946"/>
                  </a:lnTo>
                  <a:lnTo>
                    <a:pt x="620" y="948"/>
                  </a:lnTo>
                  <a:lnTo>
                    <a:pt x="620" y="952"/>
                  </a:lnTo>
                  <a:lnTo>
                    <a:pt x="620" y="956"/>
                  </a:lnTo>
                  <a:lnTo>
                    <a:pt x="624" y="958"/>
                  </a:lnTo>
                  <a:lnTo>
                    <a:pt x="638" y="956"/>
                  </a:lnTo>
                  <a:lnTo>
                    <a:pt x="652" y="954"/>
                  </a:lnTo>
                  <a:lnTo>
                    <a:pt x="656" y="950"/>
                  </a:lnTo>
                  <a:lnTo>
                    <a:pt x="658" y="948"/>
                  </a:lnTo>
                  <a:close/>
                  <a:moveTo>
                    <a:pt x="768" y="460"/>
                  </a:moveTo>
                  <a:lnTo>
                    <a:pt x="768" y="460"/>
                  </a:lnTo>
                  <a:lnTo>
                    <a:pt x="752" y="466"/>
                  </a:lnTo>
                  <a:lnTo>
                    <a:pt x="742" y="468"/>
                  </a:lnTo>
                  <a:lnTo>
                    <a:pt x="736" y="468"/>
                  </a:lnTo>
                  <a:lnTo>
                    <a:pt x="732" y="466"/>
                  </a:lnTo>
                  <a:lnTo>
                    <a:pt x="728" y="462"/>
                  </a:lnTo>
                  <a:lnTo>
                    <a:pt x="722" y="460"/>
                  </a:lnTo>
                  <a:lnTo>
                    <a:pt x="712" y="458"/>
                  </a:lnTo>
                  <a:lnTo>
                    <a:pt x="698" y="460"/>
                  </a:lnTo>
                  <a:lnTo>
                    <a:pt x="682" y="462"/>
                  </a:lnTo>
                  <a:lnTo>
                    <a:pt x="674" y="464"/>
                  </a:lnTo>
                  <a:lnTo>
                    <a:pt x="672" y="468"/>
                  </a:lnTo>
                  <a:lnTo>
                    <a:pt x="672" y="470"/>
                  </a:lnTo>
                  <a:lnTo>
                    <a:pt x="674" y="474"/>
                  </a:lnTo>
                  <a:lnTo>
                    <a:pt x="674" y="476"/>
                  </a:lnTo>
                  <a:lnTo>
                    <a:pt x="672" y="478"/>
                  </a:lnTo>
                  <a:lnTo>
                    <a:pt x="664" y="476"/>
                  </a:lnTo>
                  <a:lnTo>
                    <a:pt x="652" y="478"/>
                  </a:lnTo>
                  <a:lnTo>
                    <a:pt x="636" y="480"/>
                  </a:lnTo>
                  <a:lnTo>
                    <a:pt x="620" y="484"/>
                  </a:lnTo>
                  <a:lnTo>
                    <a:pt x="602" y="492"/>
                  </a:lnTo>
                  <a:lnTo>
                    <a:pt x="584" y="500"/>
                  </a:lnTo>
                  <a:lnTo>
                    <a:pt x="568" y="508"/>
                  </a:lnTo>
                  <a:lnTo>
                    <a:pt x="554" y="518"/>
                  </a:lnTo>
                  <a:lnTo>
                    <a:pt x="544" y="528"/>
                  </a:lnTo>
                  <a:lnTo>
                    <a:pt x="538" y="536"/>
                  </a:lnTo>
                  <a:lnTo>
                    <a:pt x="532" y="538"/>
                  </a:lnTo>
                  <a:lnTo>
                    <a:pt x="528" y="538"/>
                  </a:lnTo>
                  <a:lnTo>
                    <a:pt x="526" y="538"/>
                  </a:lnTo>
                  <a:lnTo>
                    <a:pt x="524" y="536"/>
                  </a:lnTo>
                  <a:lnTo>
                    <a:pt x="520" y="534"/>
                  </a:lnTo>
                  <a:lnTo>
                    <a:pt x="514" y="536"/>
                  </a:lnTo>
                  <a:lnTo>
                    <a:pt x="506" y="542"/>
                  </a:lnTo>
                  <a:lnTo>
                    <a:pt x="498" y="548"/>
                  </a:lnTo>
                  <a:lnTo>
                    <a:pt x="494" y="550"/>
                  </a:lnTo>
                  <a:lnTo>
                    <a:pt x="490" y="548"/>
                  </a:lnTo>
                  <a:lnTo>
                    <a:pt x="488" y="546"/>
                  </a:lnTo>
                  <a:lnTo>
                    <a:pt x="488" y="544"/>
                  </a:lnTo>
                  <a:lnTo>
                    <a:pt x="484" y="542"/>
                  </a:lnTo>
                  <a:lnTo>
                    <a:pt x="480" y="542"/>
                  </a:lnTo>
                  <a:lnTo>
                    <a:pt x="474" y="546"/>
                  </a:lnTo>
                  <a:lnTo>
                    <a:pt x="470" y="550"/>
                  </a:lnTo>
                  <a:lnTo>
                    <a:pt x="468" y="554"/>
                  </a:lnTo>
                  <a:lnTo>
                    <a:pt x="470" y="558"/>
                  </a:lnTo>
                  <a:lnTo>
                    <a:pt x="474" y="560"/>
                  </a:lnTo>
                  <a:lnTo>
                    <a:pt x="480" y="564"/>
                  </a:lnTo>
                  <a:lnTo>
                    <a:pt x="480" y="568"/>
                  </a:lnTo>
                  <a:lnTo>
                    <a:pt x="476" y="570"/>
                  </a:lnTo>
                  <a:lnTo>
                    <a:pt x="472" y="572"/>
                  </a:lnTo>
                  <a:lnTo>
                    <a:pt x="470" y="576"/>
                  </a:lnTo>
                  <a:lnTo>
                    <a:pt x="472" y="578"/>
                  </a:lnTo>
                  <a:lnTo>
                    <a:pt x="476" y="580"/>
                  </a:lnTo>
                  <a:lnTo>
                    <a:pt x="478" y="582"/>
                  </a:lnTo>
                  <a:lnTo>
                    <a:pt x="478" y="584"/>
                  </a:lnTo>
                  <a:lnTo>
                    <a:pt x="476" y="586"/>
                  </a:lnTo>
                  <a:lnTo>
                    <a:pt x="468" y="586"/>
                  </a:lnTo>
                  <a:lnTo>
                    <a:pt x="460" y="588"/>
                  </a:lnTo>
                  <a:lnTo>
                    <a:pt x="454" y="594"/>
                  </a:lnTo>
                  <a:lnTo>
                    <a:pt x="450" y="600"/>
                  </a:lnTo>
                  <a:lnTo>
                    <a:pt x="446" y="606"/>
                  </a:lnTo>
                  <a:lnTo>
                    <a:pt x="442" y="614"/>
                  </a:lnTo>
                  <a:lnTo>
                    <a:pt x="436" y="622"/>
                  </a:lnTo>
                  <a:lnTo>
                    <a:pt x="426" y="630"/>
                  </a:lnTo>
                  <a:lnTo>
                    <a:pt x="414" y="636"/>
                  </a:lnTo>
                  <a:lnTo>
                    <a:pt x="390" y="648"/>
                  </a:lnTo>
                  <a:lnTo>
                    <a:pt x="384" y="654"/>
                  </a:lnTo>
                  <a:lnTo>
                    <a:pt x="380" y="658"/>
                  </a:lnTo>
                  <a:lnTo>
                    <a:pt x="380" y="662"/>
                  </a:lnTo>
                  <a:lnTo>
                    <a:pt x="382" y="666"/>
                  </a:lnTo>
                  <a:lnTo>
                    <a:pt x="390" y="666"/>
                  </a:lnTo>
                  <a:lnTo>
                    <a:pt x="400" y="666"/>
                  </a:lnTo>
                  <a:lnTo>
                    <a:pt x="408" y="668"/>
                  </a:lnTo>
                  <a:lnTo>
                    <a:pt x="410" y="670"/>
                  </a:lnTo>
                  <a:lnTo>
                    <a:pt x="408" y="674"/>
                  </a:lnTo>
                  <a:lnTo>
                    <a:pt x="406" y="678"/>
                  </a:lnTo>
                  <a:lnTo>
                    <a:pt x="402" y="680"/>
                  </a:lnTo>
                  <a:lnTo>
                    <a:pt x="402" y="684"/>
                  </a:lnTo>
                  <a:lnTo>
                    <a:pt x="406" y="684"/>
                  </a:lnTo>
                  <a:lnTo>
                    <a:pt x="416" y="682"/>
                  </a:lnTo>
                  <a:lnTo>
                    <a:pt x="438" y="676"/>
                  </a:lnTo>
                  <a:lnTo>
                    <a:pt x="446" y="676"/>
                  </a:lnTo>
                  <a:lnTo>
                    <a:pt x="454" y="676"/>
                  </a:lnTo>
                  <a:lnTo>
                    <a:pt x="460" y="678"/>
                  </a:lnTo>
                  <a:lnTo>
                    <a:pt x="466" y="682"/>
                  </a:lnTo>
                  <a:lnTo>
                    <a:pt x="486" y="692"/>
                  </a:lnTo>
                  <a:lnTo>
                    <a:pt x="496" y="696"/>
                  </a:lnTo>
                  <a:lnTo>
                    <a:pt x="508" y="694"/>
                  </a:lnTo>
                  <a:lnTo>
                    <a:pt x="514" y="692"/>
                  </a:lnTo>
                  <a:lnTo>
                    <a:pt x="518" y="690"/>
                  </a:lnTo>
                  <a:lnTo>
                    <a:pt x="522" y="686"/>
                  </a:lnTo>
                  <a:lnTo>
                    <a:pt x="524" y="680"/>
                  </a:lnTo>
                  <a:lnTo>
                    <a:pt x="526" y="674"/>
                  </a:lnTo>
                  <a:lnTo>
                    <a:pt x="528" y="672"/>
                  </a:lnTo>
                  <a:lnTo>
                    <a:pt x="538" y="670"/>
                  </a:lnTo>
                  <a:lnTo>
                    <a:pt x="542" y="668"/>
                  </a:lnTo>
                  <a:lnTo>
                    <a:pt x="546" y="664"/>
                  </a:lnTo>
                  <a:lnTo>
                    <a:pt x="550" y="660"/>
                  </a:lnTo>
                  <a:lnTo>
                    <a:pt x="554" y="650"/>
                  </a:lnTo>
                  <a:lnTo>
                    <a:pt x="558" y="640"/>
                  </a:lnTo>
                  <a:lnTo>
                    <a:pt x="562" y="634"/>
                  </a:lnTo>
                  <a:lnTo>
                    <a:pt x="566" y="630"/>
                  </a:lnTo>
                  <a:lnTo>
                    <a:pt x="572" y="628"/>
                  </a:lnTo>
                  <a:lnTo>
                    <a:pt x="580" y="624"/>
                  </a:lnTo>
                  <a:lnTo>
                    <a:pt x="584" y="622"/>
                  </a:lnTo>
                  <a:lnTo>
                    <a:pt x="586" y="616"/>
                  </a:lnTo>
                  <a:lnTo>
                    <a:pt x="588" y="606"/>
                  </a:lnTo>
                  <a:lnTo>
                    <a:pt x="590" y="602"/>
                  </a:lnTo>
                  <a:lnTo>
                    <a:pt x="594" y="600"/>
                  </a:lnTo>
                  <a:lnTo>
                    <a:pt x="610" y="594"/>
                  </a:lnTo>
                  <a:lnTo>
                    <a:pt x="638" y="584"/>
                  </a:lnTo>
                  <a:lnTo>
                    <a:pt x="652" y="578"/>
                  </a:lnTo>
                  <a:lnTo>
                    <a:pt x="658" y="572"/>
                  </a:lnTo>
                  <a:lnTo>
                    <a:pt x="662" y="568"/>
                  </a:lnTo>
                  <a:lnTo>
                    <a:pt x="664" y="564"/>
                  </a:lnTo>
                  <a:lnTo>
                    <a:pt x="668" y="558"/>
                  </a:lnTo>
                  <a:lnTo>
                    <a:pt x="674" y="552"/>
                  </a:lnTo>
                  <a:lnTo>
                    <a:pt x="688" y="544"/>
                  </a:lnTo>
                  <a:lnTo>
                    <a:pt x="712" y="534"/>
                  </a:lnTo>
                  <a:lnTo>
                    <a:pt x="744" y="522"/>
                  </a:lnTo>
                  <a:lnTo>
                    <a:pt x="778" y="512"/>
                  </a:lnTo>
                  <a:lnTo>
                    <a:pt x="854" y="492"/>
                  </a:lnTo>
                  <a:lnTo>
                    <a:pt x="924" y="474"/>
                  </a:lnTo>
                  <a:lnTo>
                    <a:pt x="956" y="464"/>
                  </a:lnTo>
                  <a:lnTo>
                    <a:pt x="980" y="454"/>
                  </a:lnTo>
                  <a:lnTo>
                    <a:pt x="990" y="448"/>
                  </a:lnTo>
                  <a:lnTo>
                    <a:pt x="998" y="444"/>
                  </a:lnTo>
                  <a:lnTo>
                    <a:pt x="1002" y="438"/>
                  </a:lnTo>
                  <a:lnTo>
                    <a:pt x="1002" y="432"/>
                  </a:lnTo>
                  <a:lnTo>
                    <a:pt x="1002" y="428"/>
                  </a:lnTo>
                  <a:lnTo>
                    <a:pt x="1000" y="424"/>
                  </a:lnTo>
                  <a:lnTo>
                    <a:pt x="996" y="420"/>
                  </a:lnTo>
                  <a:lnTo>
                    <a:pt x="990" y="416"/>
                  </a:lnTo>
                  <a:lnTo>
                    <a:pt x="974" y="410"/>
                  </a:lnTo>
                  <a:lnTo>
                    <a:pt x="954" y="406"/>
                  </a:lnTo>
                  <a:lnTo>
                    <a:pt x="932" y="408"/>
                  </a:lnTo>
                  <a:lnTo>
                    <a:pt x="908" y="412"/>
                  </a:lnTo>
                  <a:lnTo>
                    <a:pt x="878" y="422"/>
                  </a:lnTo>
                  <a:lnTo>
                    <a:pt x="874" y="426"/>
                  </a:lnTo>
                  <a:lnTo>
                    <a:pt x="870" y="428"/>
                  </a:lnTo>
                  <a:lnTo>
                    <a:pt x="868" y="430"/>
                  </a:lnTo>
                  <a:lnTo>
                    <a:pt x="864" y="434"/>
                  </a:lnTo>
                  <a:lnTo>
                    <a:pt x="856" y="438"/>
                  </a:lnTo>
                  <a:lnTo>
                    <a:pt x="842" y="444"/>
                  </a:lnTo>
                  <a:lnTo>
                    <a:pt x="818" y="450"/>
                  </a:lnTo>
                  <a:lnTo>
                    <a:pt x="808" y="450"/>
                  </a:lnTo>
                  <a:lnTo>
                    <a:pt x="798" y="452"/>
                  </a:lnTo>
                  <a:lnTo>
                    <a:pt x="768" y="460"/>
                  </a:lnTo>
                  <a:close/>
                  <a:moveTo>
                    <a:pt x="484" y="70"/>
                  </a:moveTo>
                  <a:lnTo>
                    <a:pt x="484" y="70"/>
                  </a:lnTo>
                  <a:lnTo>
                    <a:pt x="482" y="70"/>
                  </a:lnTo>
                  <a:lnTo>
                    <a:pt x="484" y="70"/>
                  </a:lnTo>
                  <a:lnTo>
                    <a:pt x="490" y="72"/>
                  </a:lnTo>
                  <a:lnTo>
                    <a:pt x="500" y="74"/>
                  </a:lnTo>
                  <a:lnTo>
                    <a:pt x="510" y="78"/>
                  </a:lnTo>
                  <a:lnTo>
                    <a:pt x="528" y="86"/>
                  </a:lnTo>
                  <a:lnTo>
                    <a:pt x="538" y="86"/>
                  </a:lnTo>
                  <a:lnTo>
                    <a:pt x="554" y="86"/>
                  </a:lnTo>
                  <a:lnTo>
                    <a:pt x="568" y="86"/>
                  </a:lnTo>
                  <a:lnTo>
                    <a:pt x="568" y="84"/>
                  </a:lnTo>
                  <a:lnTo>
                    <a:pt x="566" y="82"/>
                  </a:lnTo>
                  <a:lnTo>
                    <a:pt x="544" y="76"/>
                  </a:lnTo>
                  <a:lnTo>
                    <a:pt x="530" y="72"/>
                  </a:lnTo>
                  <a:lnTo>
                    <a:pt x="512" y="70"/>
                  </a:lnTo>
                  <a:lnTo>
                    <a:pt x="496" y="68"/>
                  </a:lnTo>
                  <a:lnTo>
                    <a:pt x="484" y="70"/>
                  </a:lnTo>
                  <a:close/>
                  <a:moveTo>
                    <a:pt x="542" y="114"/>
                  </a:moveTo>
                  <a:lnTo>
                    <a:pt x="542" y="114"/>
                  </a:lnTo>
                  <a:lnTo>
                    <a:pt x="554" y="116"/>
                  </a:lnTo>
                  <a:lnTo>
                    <a:pt x="558" y="114"/>
                  </a:lnTo>
                  <a:lnTo>
                    <a:pt x="560" y="112"/>
                  </a:lnTo>
                  <a:lnTo>
                    <a:pt x="560" y="110"/>
                  </a:lnTo>
                  <a:lnTo>
                    <a:pt x="560" y="108"/>
                  </a:lnTo>
                  <a:lnTo>
                    <a:pt x="554" y="106"/>
                  </a:lnTo>
                  <a:lnTo>
                    <a:pt x="542" y="106"/>
                  </a:lnTo>
                  <a:lnTo>
                    <a:pt x="532" y="108"/>
                  </a:lnTo>
                  <a:lnTo>
                    <a:pt x="530" y="110"/>
                  </a:lnTo>
                  <a:lnTo>
                    <a:pt x="532" y="112"/>
                  </a:lnTo>
                  <a:lnTo>
                    <a:pt x="534" y="114"/>
                  </a:lnTo>
                  <a:lnTo>
                    <a:pt x="542" y="114"/>
                  </a:lnTo>
                  <a:close/>
                  <a:moveTo>
                    <a:pt x="590" y="96"/>
                  </a:moveTo>
                  <a:lnTo>
                    <a:pt x="590" y="96"/>
                  </a:lnTo>
                  <a:lnTo>
                    <a:pt x="596" y="94"/>
                  </a:lnTo>
                  <a:lnTo>
                    <a:pt x="598" y="92"/>
                  </a:lnTo>
                  <a:lnTo>
                    <a:pt x="598" y="90"/>
                  </a:lnTo>
                  <a:lnTo>
                    <a:pt x="596" y="88"/>
                  </a:lnTo>
                  <a:lnTo>
                    <a:pt x="592" y="86"/>
                  </a:lnTo>
                  <a:lnTo>
                    <a:pt x="584" y="86"/>
                  </a:lnTo>
                  <a:lnTo>
                    <a:pt x="574" y="88"/>
                  </a:lnTo>
                  <a:lnTo>
                    <a:pt x="562" y="90"/>
                  </a:lnTo>
                  <a:lnTo>
                    <a:pt x="556" y="92"/>
                  </a:lnTo>
                  <a:lnTo>
                    <a:pt x="556" y="94"/>
                  </a:lnTo>
                  <a:lnTo>
                    <a:pt x="560" y="96"/>
                  </a:lnTo>
                  <a:lnTo>
                    <a:pt x="576" y="96"/>
                  </a:lnTo>
                  <a:lnTo>
                    <a:pt x="590" y="96"/>
                  </a:lnTo>
                  <a:close/>
                  <a:moveTo>
                    <a:pt x="554" y="70"/>
                  </a:moveTo>
                  <a:lnTo>
                    <a:pt x="554" y="70"/>
                  </a:lnTo>
                  <a:lnTo>
                    <a:pt x="554" y="72"/>
                  </a:lnTo>
                  <a:lnTo>
                    <a:pt x="554" y="74"/>
                  </a:lnTo>
                  <a:lnTo>
                    <a:pt x="562" y="78"/>
                  </a:lnTo>
                  <a:lnTo>
                    <a:pt x="572" y="80"/>
                  </a:lnTo>
                  <a:lnTo>
                    <a:pt x="582" y="80"/>
                  </a:lnTo>
                  <a:lnTo>
                    <a:pt x="584" y="78"/>
                  </a:lnTo>
                  <a:lnTo>
                    <a:pt x="584" y="76"/>
                  </a:lnTo>
                  <a:lnTo>
                    <a:pt x="576" y="72"/>
                  </a:lnTo>
                  <a:lnTo>
                    <a:pt x="564" y="68"/>
                  </a:lnTo>
                  <a:lnTo>
                    <a:pt x="558" y="68"/>
                  </a:lnTo>
                  <a:lnTo>
                    <a:pt x="554" y="70"/>
                  </a:lnTo>
                  <a:close/>
                  <a:moveTo>
                    <a:pt x="1962" y="108"/>
                  </a:moveTo>
                  <a:lnTo>
                    <a:pt x="1962" y="108"/>
                  </a:lnTo>
                  <a:lnTo>
                    <a:pt x="1950" y="114"/>
                  </a:lnTo>
                  <a:lnTo>
                    <a:pt x="1938" y="120"/>
                  </a:lnTo>
                  <a:lnTo>
                    <a:pt x="1916" y="128"/>
                  </a:lnTo>
                  <a:lnTo>
                    <a:pt x="1908" y="132"/>
                  </a:lnTo>
                  <a:lnTo>
                    <a:pt x="1906" y="134"/>
                  </a:lnTo>
                  <a:lnTo>
                    <a:pt x="1908" y="136"/>
                  </a:lnTo>
                  <a:lnTo>
                    <a:pt x="1918" y="138"/>
                  </a:lnTo>
                  <a:lnTo>
                    <a:pt x="1930" y="138"/>
                  </a:lnTo>
                  <a:lnTo>
                    <a:pt x="1938" y="142"/>
                  </a:lnTo>
                  <a:lnTo>
                    <a:pt x="1952" y="146"/>
                  </a:lnTo>
                  <a:lnTo>
                    <a:pt x="1968" y="154"/>
                  </a:lnTo>
                  <a:lnTo>
                    <a:pt x="1980" y="156"/>
                  </a:lnTo>
                  <a:lnTo>
                    <a:pt x="1994" y="158"/>
                  </a:lnTo>
                  <a:lnTo>
                    <a:pt x="2010" y="158"/>
                  </a:lnTo>
                  <a:lnTo>
                    <a:pt x="2016" y="158"/>
                  </a:lnTo>
                  <a:lnTo>
                    <a:pt x="2020" y="156"/>
                  </a:lnTo>
                  <a:lnTo>
                    <a:pt x="2022" y="152"/>
                  </a:lnTo>
                  <a:lnTo>
                    <a:pt x="2024" y="150"/>
                  </a:lnTo>
                  <a:lnTo>
                    <a:pt x="2028" y="146"/>
                  </a:lnTo>
                  <a:lnTo>
                    <a:pt x="2040" y="142"/>
                  </a:lnTo>
                  <a:lnTo>
                    <a:pt x="2058" y="140"/>
                  </a:lnTo>
                  <a:lnTo>
                    <a:pt x="2100" y="140"/>
                  </a:lnTo>
                  <a:lnTo>
                    <a:pt x="2130" y="140"/>
                  </a:lnTo>
                  <a:lnTo>
                    <a:pt x="2138" y="138"/>
                  </a:lnTo>
                  <a:lnTo>
                    <a:pt x="2142" y="136"/>
                  </a:lnTo>
                  <a:lnTo>
                    <a:pt x="2142" y="130"/>
                  </a:lnTo>
                  <a:lnTo>
                    <a:pt x="2136" y="122"/>
                  </a:lnTo>
                  <a:lnTo>
                    <a:pt x="2132" y="114"/>
                  </a:lnTo>
                  <a:lnTo>
                    <a:pt x="2132" y="112"/>
                  </a:lnTo>
                  <a:lnTo>
                    <a:pt x="2134" y="110"/>
                  </a:lnTo>
                  <a:lnTo>
                    <a:pt x="2140" y="108"/>
                  </a:lnTo>
                  <a:lnTo>
                    <a:pt x="2146" y="106"/>
                  </a:lnTo>
                  <a:lnTo>
                    <a:pt x="2162" y="104"/>
                  </a:lnTo>
                  <a:lnTo>
                    <a:pt x="2164" y="102"/>
                  </a:lnTo>
                  <a:lnTo>
                    <a:pt x="2166" y="100"/>
                  </a:lnTo>
                  <a:lnTo>
                    <a:pt x="2164" y="96"/>
                  </a:lnTo>
                  <a:lnTo>
                    <a:pt x="2160" y="92"/>
                  </a:lnTo>
                  <a:lnTo>
                    <a:pt x="2154" y="90"/>
                  </a:lnTo>
                  <a:lnTo>
                    <a:pt x="2142" y="88"/>
                  </a:lnTo>
                  <a:lnTo>
                    <a:pt x="2136" y="88"/>
                  </a:lnTo>
                  <a:lnTo>
                    <a:pt x="2128" y="86"/>
                  </a:lnTo>
                  <a:lnTo>
                    <a:pt x="2118" y="82"/>
                  </a:lnTo>
                  <a:lnTo>
                    <a:pt x="2110" y="74"/>
                  </a:lnTo>
                  <a:lnTo>
                    <a:pt x="2090" y="60"/>
                  </a:lnTo>
                  <a:lnTo>
                    <a:pt x="2082" y="56"/>
                  </a:lnTo>
                  <a:lnTo>
                    <a:pt x="2076" y="52"/>
                  </a:lnTo>
                  <a:lnTo>
                    <a:pt x="2068" y="50"/>
                  </a:lnTo>
                  <a:lnTo>
                    <a:pt x="2060" y="50"/>
                  </a:lnTo>
                  <a:lnTo>
                    <a:pt x="2052" y="54"/>
                  </a:lnTo>
                  <a:lnTo>
                    <a:pt x="2044" y="58"/>
                  </a:lnTo>
                  <a:lnTo>
                    <a:pt x="2034" y="62"/>
                  </a:lnTo>
                  <a:lnTo>
                    <a:pt x="2026" y="66"/>
                  </a:lnTo>
                  <a:lnTo>
                    <a:pt x="2008" y="68"/>
                  </a:lnTo>
                  <a:lnTo>
                    <a:pt x="1988" y="74"/>
                  </a:lnTo>
                  <a:lnTo>
                    <a:pt x="1978" y="78"/>
                  </a:lnTo>
                  <a:lnTo>
                    <a:pt x="1964" y="84"/>
                  </a:lnTo>
                  <a:lnTo>
                    <a:pt x="1954" y="92"/>
                  </a:lnTo>
                  <a:lnTo>
                    <a:pt x="1952" y="94"/>
                  </a:lnTo>
                  <a:lnTo>
                    <a:pt x="1954" y="96"/>
                  </a:lnTo>
                  <a:lnTo>
                    <a:pt x="1960" y="98"/>
                  </a:lnTo>
                  <a:lnTo>
                    <a:pt x="1964" y="98"/>
                  </a:lnTo>
                  <a:lnTo>
                    <a:pt x="1968" y="98"/>
                  </a:lnTo>
                  <a:lnTo>
                    <a:pt x="1968" y="100"/>
                  </a:lnTo>
                  <a:lnTo>
                    <a:pt x="1968" y="102"/>
                  </a:lnTo>
                  <a:lnTo>
                    <a:pt x="1962" y="108"/>
                  </a:lnTo>
                  <a:close/>
                  <a:moveTo>
                    <a:pt x="3810" y="584"/>
                  </a:moveTo>
                  <a:lnTo>
                    <a:pt x="3810" y="584"/>
                  </a:lnTo>
                  <a:lnTo>
                    <a:pt x="3826" y="588"/>
                  </a:lnTo>
                  <a:lnTo>
                    <a:pt x="3834" y="588"/>
                  </a:lnTo>
                  <a:lnTo>
                    <a:pt x="3840" y="584"/>
                  </a:lnTo>
                  <a:lnTo>
                    <a:pt x="3842" y="580"/>
                  </a:lnTo>
                  <a:lnTo>
                    <a:pt x="3842" y="574"/>
                  </a:lnTo>
                  <a:lnTo>
                    <a:pt x="3846" y="570"/>
                  </a:lnTo>
                  <a:lnTo>
                    <a:pt x="3852" y="568"/>
                  </a:lnTo>
                  <a:lnTo>
                    <a:pt x="3864" y="570"/>
                  </a:lnTo>
                  <a:lnTo>
                    <a:pt x="3878" y="574"/>
                  </a:lnTo>
                  <a:lnTo>
                    <a:pt x="3890" y="572"/>
                  </a:lnTo>
                  <a:lnTo>
                    <a:pt x="3900" y="570"/>
                  </a:lnTo>
                  <a:lnTo>
                    <a:pt x="3910" y="566"/>
                  </a:lnTo>
                  <a:lnTo>
                    <a:pt x="3918" y="562"/>
                  </a:lnTo>
                  <a:lnTo>
                    <a:pt x="3926" y="560"/>
                  </a:lnTo>
                  <a:lnTo>
                    <a:pt x="3934" y="562"/>
                  </a:lnTo>
                  <a:lnTo>
                    <a:pt x="3942" y="566"/>
                  </a:lnTo>
                  <a:lnTo>
                    <a:pt x="3952" y="570"/>
                  </a:lnTo>
                  <a:lnTo>
                    <a:pt x="3962" y="572"/>
                  </a:lnTo>
                  <a:lnTo>
                    <a:pt x="3974" y="572"/>
                  </a:lnTo>
                  <a:lnTo>
                    <a:pt x="3986" y="570"/>
                  </a:lnTo>
                  <a:lnTo>
                    <a:pt x="4014" y="562"/>
                  </a:lnTo>
                  <a:lnTo>
                    <a:pt x="4048" y="552"/>
                  </a:lnTo>
                  <a:lnTo>
                    <a:pt x="4056" y="546"/>
                  </a:lnTo>
                  <a:lnTo>
                    <a:pt x="4060" y="542"/>
                  </a:lnTo>
                  <a:lnTo>
                    <a:pt x="4060" y="538"/>
                  </a:lnTo>
                  <a:lnTo>
                    <a:pt x="4056" y="534"/>
                  </a:lnTo>
                  <a:lnTo>
                    <a:pt x="4054" y="530"/>
                  </a:lnTo>
                  <a:lnTo>
                    <a:pt x="4054" y="528"/>
                  </a:lnTo>
                  <a:lnTo>
                    <a:pt x="4056" y="524"/>
                  </a:lnTo>
                  <a:lnTo>
                    <a:pt x="4066" y="524"/>
                  </a:lnTo>
                  <a:lnTo>
                    <a:pt x="4070" y="522"/>
                  </a:lnTo>
                  <a:lnTo>
                    <a:pt x="4074" y="520"/>
                  </a:lnTo>
                  <a:lnTo>
                    <a:pt x="4076" y="518"/>
                  </a:lnTo>
                  <a:lnTo>
                    <a:pt x="4074" y="516"/>
                  </a:lnTo>
                  <a:lnTo>
                    <a:pt x="4068" y="512"/>
                  </a:lnTo>
                  <a:lnTo>
                    <a:pt x="4056" y="506"/>
                  </a:lnTo>
                  <a:lnTo>
                    <a:pt x="4042" y="500"/>
                  </a:lnTo>
                  <a:lnTo>
                    <a:pt x="4026" y="498"/>
                  </a:lnTo>
                  <a:lnTo>
                    <a:pt x="4010" y="496"/>
                  </a:lnTo>
                  <a:lnTo>
                    <a:pt x="3994" y="498"/>
                  </a:lnTo>
                  <a:lnTo>
                    <a:pt x="3980" y="498"/>
                  </a:lnTo>
                  <a:lnTo>
                    <a:pt x="3968" y="496"/>
                  </a:lnTo>
                  <a:lnTo>
                    <a:pt x="3958" y="490"/>
                  </a:lnTo>
                  <a:lnTo>
                    <a:pt x="3948" y="484"/>
                  </a:lnTo>
                  <a:lnTo>
                    <a:pt x="3938" y="478"/>
                  </a:lnTo>
                  <a:lnTo>
                    <a:pt x="3928" y="472"/>
                  </a:lnTo>
                  <a:lnTo>
                    <a:pt x="3918" y="470"/>
                  </a:lnTo>
                  <a:lnTo>
                    <a:pt x="3912" y="472"/>
                  </a:lnTo>
                  <a:lnTo>
                    <a:pt x="3906" y="474"/>
                  </a:lnTo>
                  <a:lnTo>
                    <a:pt x="3898" y="480"/>
                  </a:lnTo>
                  <a:lnTo>
                    <a:pt x="3894" y="486"/>
                  </a:lnTo>
                  <a:lnTo>
                    <a:pt x="3892" y="492"/>
                  </a:lnTo>
                  <a:lnTo>
                    <a:pt x="3894" y="498"/>
                  </a:lnTo>
                  <a:lnTo>
                    <a:pt x="3900" y="506"/>
                  </a:lnTo>
                  <a:lnTo>
                    <a:pt x="3900" y="510"/>
                  </a:lnTo>
                  <a:lnTo>
                    <a:pt x="3896" y="512"/>
                  </a:lnTo>
                  <a:lnTo>
                    <a:pt x="3890" y="512"/>
                  </a:lnTo>
                  <a:lnTo>
                    <a:pt x="3882" y="508"/>
                  </a:lnTo>
                  <a:lnTo>
                    <a:pt x="3862" y="498"/>
                  </a:lnTo>
                  <a:lnTo>
                    <a:pt x="3842" y="484"/>
                  </a:lnTo>
                  <a:lnTo>
                    <a:pt x="3822" y="472"/>
                  </a:lnTo>
                  <a:lnTo>
                    <a:pt x="3814" y="468"/>
                  </a:lnTo>
                  <a:lnTo>
                    <a:pt x="3808" y="468"/>
                  </a:lnTo>
                  <a:lnTo>
                    <a:pt x="3800" y="466"/>
                  </a:lnTo>
                  <a:lnTo>
                    <a:pt x="3794" y="468"/>
                  </a:lnTo>
                  <a:lnTo>
                    <a:pt x="3778" y="476"/>
                  </a:lnTo>
                  <a:lnTo>
                    <a:pt x="3758" y="488"/>
                  </a:lnTo>
                  <a:lnTo>
                    <a:pt x="3748" y="496"/>
                  </a:lnTo>
                  <a:lnTo>
                    <a:pt x="3746" y="502"/>
                  </a:lnTo>
                  <a:lnTo>
                    <a:pt x="3746" y="508"/>
                  </a:lnTo>
                  <a:lnTo>
                    <a:pt x="3748" y="514"/>
                  </a:lnTo>
                  <a:lnTo>
                    <a:pt x="3752" y="524"/>
                  </a:lnTo>
                  <a:lnTo>
                    <a:pt x="3752" y="530"/>
                  </a:lnTo>
                  <a:lnTo>
                    <a:pt x="3746" y="532"/>
                  </a:lnTo>
                  <a:lnTo>
                    <a:pt x="3742" y="536"/>
                  </a:lnTo>
                  <a:lnTo>
                    <a:pt x="3742" y="542"/>
                  </a:lnTo>
                  <a:lnTo>
                    <a:pt x="3744" y="548"/>
                  </a:lnTo>
                  <a:lnTo>
                    <a:pt x="3752" y="554"/>
                  </a:lnTo>
                  <a:lnTo>
                    <a:pt x="3762" y="560"/>
                  </a:lnTo>
                  <a:lnTo>
                    <a:pt x="3776" y="568"/>
                  </a:lnTo>
                  <a:lnTo>
                    <a:pt x="3810" y="584"/>
                  </a:lnTo>
                  <a:close/>
                  <a:moveTo>
                    <a:pt x="4172" y="572"/>
                  </a:moveTo>
                  <a:lnTo>
                    <a:pt x="4172" y="572"/>
                  </a:lnTo>
                  <a:lnTo>
                    <a:pt x="4198" y="578"/>
                  </a:lnTo>
                  <a:lnTo>
                    <a:pt x="4218" y="578"/>
                  </a:lnTo>
                  <a:lnTo>
                    <a:pt x="4262" y="576"/>
                  </a:lnTo>
                  <a:lnTo>
                    <a:pt x="4276" y="574"/>
                  </a:lnTo>
                  <a:lnTo>
                    <a:pt x="4288" y="570"/>
                  </a:lnTo>
                  <a:lnTo>
                    <a:pt x="4294" y="566"/>
                  </a:lnTo>
                  <a:lnTo>
                    <a:pt x="4300" y="560"/>
                  </a:lnTo>
                  <a:lnTo>
                    <a:pt x="4300" y="556"/>
                  </a:lnTo>
                  <a:lnTo>
                    <a:pt x="4300" y="552"/>
                  </a:lnTo>
                  <a:lnTo>
                    <a:pt x="4296" y="550"/>
                  </a:lnTo>
                  <a:lnTo>
                    <a:pt x="4288" y="550"/>
                  </a:lnTo>
                  <a:lnTo>
                    <a:pt x="4280" y="550"/>
                  </a:lnTo>
                  <a:lnTo>
                    <a:pt x="4274" y="548"/>
                  </a:lnTo>
                  <a:lnTo>
                    <a:pt x="4266" y="540"/>
                  </a:lnTo>
                  <a:lnTo>
                    <a:pt x="4260" y="536"/>
                  </a:lnTo>
                  <a:lnTo>
                    <a:pt x="4252" y="534"/>
                  </a:lnTo>
                  <a:lnTo>
                    <a:pt x="4244" y="536"/>
                  </a:lnTo>
                  <a:lnTo>
                    <a:pt x="4230" y="540"/>
                  </a:lnTo>
                  <a:lnTo>
                    <a:pt x="4220" y="542"/>
                  </a:lnTo>
                  <a:lnTo>
                    <a:pt x="4214" y="542"/>
                  </a:lnTo>
                  <a:lnTo>
                    <a:pt x="4212" y="540"/>
                  </a:lnTo>
                  <a:lnTo>
                    <a:pt x="4212" y="536"/>
                  </a:lnTo>
                  <a:lnTo>
                    <a:pt x="4210" y="532"/>
                  </a:lnTo>
                  <a:lnTo>
                    <a:pt x="4204" y="528"/>
                  </a:lnTo>
                  <a:lnTo>
                    <a:pt x="4194" y="526"/>
                  </a:lnTo>
                  <a:lnTo>
                    <a:pt x="4174" y="528"/>
                  </a:lnTo>
                  <a:lnTo>
                    <a:pt x="4154" y="528"/>
                  </a:lnTo>
                  <a:lnTo>
                    <a:pt x="4142" y="526"/>
                  </a:lnTo>
                  <a:lnTo>
                    <a:pt x="4132" y="524"/>
                  </a:lnTo>
                  <a:lnTo>
                    <a:pt x="4126" y="520"/>
                  </a:lnTo>
                  <a:lnTo>
                    <a:pt x="4122" y="514"/>
                  </a:lnTo>
                  <a:lnTo>
                    <a:pt x="4122" y="516"/>
                  </a:lnTo>
                  <a:lnTo>
                    <a:pt x="4118" y="518"/>
                  </a:lnTo>
                  <a:lnTo>
                    <a:pt x="4112" y="530"/>
                  </a:lnTo>
                  <a:lnTo>
                    <a:pt x="4108" y="536"/>
                  </a:lnTo>
                  <a:lnTo>
                    <a:pt x="4110" y="542"/>
                  </a:lnTo>
                  <a:lnTo>
                    <a:pt x="4114" y="550"/>
                  </a:lnTo>
                  <a:lnTo>
                    <a:pt x="4126" y="556"/>
                  </a:lnTo>
                  <a:lnTo>
                    <a:pt x="4144" y="564"/>
                  </a:lnTo>
                  <a:lnTo>
                    <a:pt x="4172" y="572"/>
                  </a:lnTo>
                  <a:close/>
                  <a:moveTo>
                    <a:pt x="5478" y="870"/>
                  </a:moveTo>
                  <a:lnTo>
                    <a:pt x="5478" y="866"/>
                  </a:lnTo>
                  <a:lnTo>
                    <a:pt x="5548" y="856"/>
                  </a:lnTo>
                  <a:lnTo>
                    <a:pt x="5558" y="854"/>
                  </a:lnTo>
                  <a:lnTo>
                    <a:pt x="5564" y="852"/>
                  </a:lnTo>
                  <a:lnTo>
                    <a:pt x="5570" y="848"/>
                  </a:lnTo>
                  <a:lnTo>
                    <a:pt x="5572" y="846"/>
                  </a:lnTo>
                  <a:lnTo>
                    <a:pt x="5570" y="842"/>
                  </a:lnTo>
                  <a:lnTo>
                    <a:pt x="5568" y="838"/>
                  </a:lnTo>
                  <a:lnTo>
                    <a:pt x="5560" y="832"/>
                  </a:lnTo>
                  <a:lnTo>
                    <a:pt x="5546" y="826"/>
                  </a:lnTo>
                  <a:lnTo>
                    <a:pt x="5530" y="820"/>
                  </a:lnTo>
                  <a:lnTo>
                    <a:pt x="5512" y="818"/>
                  </a:lnTo>
                  <a:lnTo>
                    <a:pt x="5494" y="818"/>
                  </a:lnTo>
                  <a:lnTo>
                    <a:pt x="5478" y="820"/>
                  </a:lnTo>
                  <a:lnTo>
                    <a:pt x="5478" y="818"/>
                  </a:lnTo>
                  <a:lnTo>
                    <a:pt x="5454" y="826"/>
                  </a:lnTo>
                  <a:lnTo>
                    <a:pt x="5444" y="832"/>
                  </a:lnTo>
                  <a:lnTo>
                    <a:pt x="5434" y="838"/>
                  </a:lnTo>
                  <a:lnTo>
                    <a:pt x="5428" y="844"/>
                  </a:lnTo>
                  <a:lnTo>
                    <a:pt x="5422" y="850"/>
                  </a:lnTo>
                  <a:lnTo>
                    <a:pt x="5418" y="856"/>
                  </a:lnTo>
                  <a:lnTo>
                    <a:pt x="5418" y="864"/>
                  </a:lnTo>
                  <a:lnTo>
                    <a:pt x="5418" y="868"/>
                  </a:lnTo>
                  <a:lnTo>
                    <a:pt x="5422" y="872"/>
                  </a:lnTo>
                  <a:lnTo>
                    <a:pt x="5426" y="874"/>
                  </a:lnTo>
                  <a:lnTo>
                    <a:pt x="5434" y="874"/>
                  </a:lnTo>
                  <a:lnTo>
                    <a:pt x="5452" y="874"/>
                  </a:lnTo>
                  <a:lnTo>
                    <a:pt x="5478" y="870"/>
                  </a:lnTo>
                  <a:close/>
                  <a:moveTo>
                    <a:pt x="2060" y="404"/>
                  </a:moveTo>
                  <a:lnTo>
                    <a:pt x="2060" y="404"/>
                  </a:lnTo>
                  <a:lnTo>
                    <a:pt x="2068" y="408"/>
                  </a:lnTo>
                  <a:lnTo>
                    <a:pt x="2078" y="408"/>
                  </a:lnTo>
                  <a:lnTo>
                    <a:pt x="2088" y="406"/>
                  </a:lnTo>
                  <a:lnTo>
                    <a:pt x="2096" y="404"/>
                  </a:lnTo>
                  <a:lnTo>
                    <a:pt x="2104" y="400"/>
                  </a:lnTo>
                  <a:lnTo>
                    <a:pt x="2108" y="396"/>
                  </a:lnTo>
                  <a:lnTo>
                    <a:pt x="2112" y="392"/>
                  </a:lnTo>
                  <a:lnTo>
                    <a:pt x="2112" y="388"/>
                  </a:lnTo>
                  <a:lnTo>
                    <a:pt x="2106" y="386"/>
                  </a:lnTo>
                  <a:lnTo>
                    <a:pt x="2100" y="386"/>
                  </a:lnTo>
                  <a:lnTo>
                    <a:pt x="2080" y="392"/>
                  </a:lnTo>
                  <a:lnTo>
                    <a:pt x="2064" y="398"/>
                  </a:lnTo>
                  <a:lnTo>
                    <a:pt x="2060" y="402"/>
                  </a:lnTo>
                  <a:lnTo>
                    <a:pt x="2058" y="404"/>
                  </a:lnTo>
                  <a:lnTo>
                    <a:pt x="2060" y="404"/>
                  </a:lnTo>
                  <a:close/>
                  <a:moveTo>
                    <a:pt x="3868" y="678"/>
                  </a:moveTo>
                  <a:lnTo>
                    <a:pt x="3868" y="678"/>
                  </a:lnTo>
                  <a:lnTo>
                    <a:pt x="3858" y="686"/>
                  </a:lnTo>
                  <a:lnTo>
                    <a:pt x="3856" y="688"/>
                  </a:lnTo>
                  <a:lnTo>
                    <a:pt x="3858" y="690"/>
                  </a:lnTo>
                  <a:lnTo>
                    <a:pt x="3866" y="690"/>
                  </a:lnTo>
                  <a:lnTo>
                    <a:pt x="3896" y="688"/>
                  </a:lnTo>
                  <a:lnTo>
                    <a:pt x="3916" y="688"/>
                  </a:lnTo>
                  <a:lnTo>
                    <a:pt x="3940" y="692"/>
                  </a:lnTo>
                  <a:lnTo>
                    <a:pt x="3970" y="696"/>
                  </a:lnTo>
                  <a:lnTo>
                    <a:pt x="3990" y="696"/>
                  </a:lnTo>
                  <a:lnTo>
                    <a:pt x="4004" y="694"/>
                  </a:lnTo>
                  <a:lnTo>
                    <a:pt x="4006" y="692"/>
                  </a:lnTo>
                  <a:lnTo>
                    <a:pt x="4008" y="690"/>
                  </a:lnTo>
                  <a:lnTo>
                    <a:pt x="4008" y="686"/>
                  </a:lnTo>
                  <a:lnTo>
                    <a:pt x="4006" y="682"/>
                  </a:lnTo>
                  <a:lnTo>
                    <a:pt x="4000" y="674"/>
                  </a:lnTo>
                  <a:lnTo>
                    <a:pt x="3988" y="664"/>
                  </a:lnTo>
                  <a:lnTo>
                    <a:pt x="3972" y="654"/>
                  </a:lnTo>
                  <a:lnTo>
                    <a:pt x="3956" y="648"/>
                  </a:lnTo>
                  <a:lnTo>
                    <a:pt x="3940" y="644"/>
                  </a:lnTo>
                  <a:lnTo>
                    <a:pt x="3928" y="646"/>
                  </a:lnTo>
                  <a:lnTo>
                    <a:pt x="3916" y="648"/>
                  </a:lnTo>
                  <a:lnTo>
                    <a:pt x="3904" y="654"/>
                  </a:lnTo>
                  <a:lnTo>
                    <a:pt x="3894" y="662"/>
                  </a:lnTo>
                  <a:lnTo>
                    <a:pt x="3868" y="678"/>
                  </a:lnTo>
                  <a:close/>
                  <a:moveTo>
                    <a:pt x="5044" y="956"/>
                  </a:moveTo>
                  <a:lnTo>
                    <a:pt x="5044" y="956"/>
                  </a:lnTo>
                  <a:lnTo>
                    <a:pt x="5046" y="954"/>
                  </a:lnTo>
                  <a:lnTo>
                    <a:pt x="5046" y="950"/>
                  </a:lnTo>
                  <a:lnTo>
                    <a:pt x="5044" y="948"/>
                  </a:lnTo>
                  <a:lnTo>
                    <a:pt x="5042" y="946"/>
                  </a:lnTo>
                  <a:lnTo>
                    <a:pt x="5034" y="942"/>
                  </a:lnTo>
                  <a:lnTo>
                    <a:pt x="5024" y="940"/>
                  </a:lnTo>
                  <a:lnTo>
                    <a:pt x="5012" y="938"/>
                  </a:lnTo>
                  <a:lnTo>
                    <a:pt x="5000" y="938"/>
                  </a:lnTo>
                  <a:lnTo>
                    <a:pt x="4990" y="938"/>
                  </a:lnTo>
                  <a:lnTo>
                    <a:pt x="4984" y="942"/>
                  </a:lnTo>
                  <a:lnTo>
                    <a:pt x="4982" y="944"/>
                  </a:lnTo>
                  <a:lnTo>
                    <a:pt x="4982" y="946"/>
                  </a:lnTo>
                  <a:lnTo>
                    <a:pt x="4986" y="950"/>
                  </a:lnTo>
                  <a:lnTo>
                    <a:pt x="4992" y="954"/>
                  </a:lnTo>
                  <a:lnTo>
                    <a:pt x="5002" y="958"/>
                  </a:lnTo>
                  <a:lnTo>
                    <a:pt x="5014" y="960"/>
                  </a:lnTo>
                  <a:lnTo>
                    <a:pt x="5024" y="962"/>
                  </a:lnTo>
                  <a:lnTo>
                    <a:pt x="5034" y="960"/>
                  </a:lnTo>
                  <a:lnTo>
                    <a:pt x="5044" y="956"/>
                  </a:lnTo>
                  <a:close/>
                  <a:moveTo>
                    <a:pt x="3698" y="530"/>
                  </a:moveTo>
                  <a:lnTo>
                    <a:pt x="3698" y="530"/>
                  </a:lnTo>
                  <a:lnTo>
                    <a:pt x="3704" y="524"/>
                  </a:lnTo>
                  <a:lnTo>
                    <a:pt x="3706" y="518"/>
                  </a:lnTo>
                  <a:lnTo>
                    <a:pt x="3704" y="508"/>
                  </a:lnTo>
                  <a:lnTo>
                    <a:pt x="3696" y="498"/>
                  </a:lnTo>
                  <a:lnTo>
                    <a:pt x="3694" y="496"/>
                  </a:lnTo>
                  <a:lnTo>
                    <a:pt x="3692" y="496"/>
                  </a:lnTo>
                  <a:lnTo>
                    <a:pt x="3688" y="500"/>
                  </a:lnTo>
                  <a:lnTo>
                    <a:pt x="3684" y="506"/>
                  </a:lnTo>
                  <a:lnTo>
                    <a:pt x="3682" y="514"/>
                  </a:lnTo>
                  <a:lnTo>
                    <a:pt x="3680" y="524"/>
                  </a:lnTo>
                  <a:lnTo>
                    <a:pt x="3684" y="530"/>
                  </a:lnTo>
                  <a:lnTo>
                    <a:pt x="3686" y="532"/>
                  </a:lnTo>
                  <a:lnTo>
                    <a:pt x="3688" y="532"/>
                  </a:lnTo>
                  <a:lnTo>
                    <a:pt x="3692" y="532"/>
                  </a:lnTo>
                  <a:lnTo>
                    <a:pt x="3698" y="530"/>
                  </a:lnTo>
                  <a:close/>
                  <a:moveTo>
                    <a:pt x="2260" y="322"/>
                  </a:moveTo>
                  <a:lnTo>
                    <a:pt x="2260" y="322"/>
                  </a:lnTo>
                  <a:lnTo>
                    <a:pt x="2286" y="316"/>
                  </a:lnTo>
                  <a:lnTo>
                    <a:pt x="2314" y="310"/>
                  </a:lnTo>
                  <a:lnTo>
                    <a:pt x="2350" y="306"/>
                  </a:lnTo>
                  <a:lnTo>
                    <a:pt x="2398" y="304"/>
                  </a:lnTo>
                  <a:lnTo>
                    <a:pt x="2424" y="302"/>
                  </a:lnTo>
                  <a:lnTo>
                    <a:pt x="2442" y="298"/>
                  </a:lnTo>
                  <a:lnTo>
                    <a:pt x="2456" y="294"/>
                  </a:lnTo>
                  <a:lnTo>
                    <a:pt x="2464" y="288"/>
                  </a:lnTo>
                  <a:lnTo>
                    <a:pt x="2466" y="284"/>
                  </a:lnTo>
                  <a:lnTo>
                    <a:pt x="2466" y="282"/>
                  </a:lnTo>
                  <a:lnTo>
                    <a:pt x="2462" y="274"/>
                  </a:lnTo>
                  <a:lnTo>
                    <a:pt x="2456" y="266"/>
                  </a:lnTo>
                  <a:lnTo>
                    <a:pt x="2442" y="256"/>
                  </a:lnTo>
                  <a:lnTo>
                    <a:pt x="2420" y="240"/>
                  </a:lnTo>
                  <a:lnTo>
                    <a:pt x="2412" y="234"/>
                  </a:lnTo>
                  <a:lnTo>
                    <a:pt x="2406" y="232"/>
                  </a:lnTo>
                  <a:lnTo>
                    <a:pt x="2398" y="232"/>
                  </a:lnTo>
                  <a:lnTo>
                    <a:pt x="2388" y="236"/>
                  </a:lnTo>
                  <a:lnTo>
                    <a:pt x="2376" y="242"/>
                  </a:lnTo>
                  <a:lnTo>
                    <a:pt x="2360" y="254"/>
                  </a:lnTo>
                  <a:lnTo>
                    <a:pt x="2346" y="262"/>
                  </a:lnTo>
                  <a:lnTo>
                    <a:pt x="2344" y="264"/>
                  </a:lnTo>
                  <a:lnTo>
                    <a:pt x="2344" y="262"/>
                  </a:lnTo>
                  <a:lnTo>
                    <a:pt x="2356" y="248"/>
                  </a:lnTo>
                  <a:lnTo>
                    <a:pt x="2364" y="238"/>
                  </a:lnTo>
                  <a:lnTo>
                    <a:pt x="2372" y="226"/>
                  </a:lnTo>
                  <a:lnTo>
                    <a:pt x="2376" y="218"/>
                  </a:lnTo>
                  <a:lnTo>
                    <a:pt x="2374" y="214"/>
                  </a:lnTo>
                  <a:lnTo>
                    <a:pt x="2372" y="212"/>
                  </a:lnTo>
                  <a:lnTo>
                    <a:pt x="2354" y="208"/>
                  </a:lnTo>
                  <a:lnTo>
                    <a:pt x="2344" y="206"/>
                  </a:lnTo>
                  <a:lnTo>
                    <a:pt x="2336" y="206"/>
                  </a:lnTo>
                  <a:lnTo>
                    <a:pt x="2326" y="208"/>
                  </a:lnTo>
                  <a:lnTo>
                    <a:pt x="2316" y="212"/>
                  </a:lnTo>
                  <a:lnTo>
                    <a:pt x="2306" y="222"/>
                  </a:lnTo>
                  <a:lnTo>
                    <a:pt x="2294" y="236"/>
                  </a:lnTo>
                  <a:lnTo>
                    <a:pt x="2286" y="248"/>
                  </a:lnTo>
                  <a:lnTo>
                    <a:pt x="2278" y="256"/>
                  </a:lnTo>
                  <a:lnTo>
                    <a:pt x="2266" y="264"/>
                  </a:lnTo>
                  <a:lnTo>
                    <a:pt x="2260" y="270"/>
                  </a:lnTo>
                  <a:lnTo>
                    <a:pt x="2252" y="278"/>
                  </a:lnTo>
                  <a:lnTo>
                    <a:pt x="2242" y="292"/>
                  </a:lnTo>
                  <a:lnTo>
                    <a:pt x="2230" y="314"/>
                  </a:lnTo>
                  <a:lnTo>
                    <a:pt x="2226" y="324"/>
                  </a:lnTo>
                  <a:lnTo>
                    <a:pt x="2226" y="328"/>
                  </a:lnTo>
                  <a:lnTo>
                    <a:pt x="2228" y="330"/>
                  </a:lnTo>
                  <a:lnTo>
                    <a:pt x="2238" y="328"/>
                  </a:lnTo>
                  <a:lnTo>
                    <a:pt x="2260" y="322"/>
                  </a:lnTo>
                  <a:close/>
                  <a:moveTo>
                    <a:pt x="2156" y="150"/>
                  </a:moveTo>
                  <a:lnTo>
                    <a:pt x="2156" y="150"/>
                  </a:lnTo>
                  <a:lnTo>
                    <a:pt x="2132" y="150"/>
                  </a:lnTo>
                  <a:lnTo>
                    <a:pt x="2100" y="148"/>
                  </a:lnTo>
                  <a:lnTo>
                    <a:pt x="2084" y="150"/>
                  </a:lnTo>
                  <a:lnTo>
                    <a:pt x="2068" y="152"/>
                  </a:lnTo>
                  <a:lnTo>
                    <a:pt x="2054" y="156"/>
                  </a:lnTo>
                  <a:lnTo>
                    <a:pt x="2042" y="162"/>
                  </a:lnTo>
                  <a:lnTo>
                    <a:pt x="2016" y="178"/>
                  </a:lnTo>
                  <a:lnTo>
                    <a:pt x="1988" y="192"/>
                  </a:lnTo>
                  <a:lnTo>
                    <a:pt x="1980" y="198"/>
                  </a:lnTo>
                  <a:lnTo>
                    <a:pt x="1978" y="200"/>
                  </a:lnTo>
                  <a:lnTo>
                    <a:pt x="1978" y="202"/>
                  </a:lnTo>
                  <a:lnTo>
                    <a:pt x="1980" y="204"/>
                  </a:lnTo>
                  <a:lnTo>
                    <a:pt x="1982" y="204"/>
                  </a:lnTo>
                  <a:lnTo>
                    <a:pt x="1996" y="206"/>
                  </a:lnTo>
                  <a:lnTo>
                    <a:pt x="2012" y="206"/>
                  </a:lnTo>
                  <a:lnTo>
                    <a:pt x="2020" y="208"/>
                  </a:lnTo>
                  <a:lnTo>
                    <a:pt x="2024" y="210"/>
                  </a:lnTo>
                  <a:lnTo>
                    <a:pt x="2024" y="214"/>
                  </a:lnTo>
                  <a:lnTo>
                    <a:pt x="2024" y="218"/>
                  </a:lnTo>
                  <a:lnTo>
                    <a:pt x="2026" y="224"/>
                  </a:lnTo>
                  <a:lnTo>
                    <a:pt x="2030" y="230"/>
                  </a:lnTo>
                  <a:lnTo>
                    <a:pt x="2038" y="234"/>
                  </a:lnTo>
                  <a:lnTo>
                    <a:pt x="2046" y="238"/>
                  </a:lnTo>
                  <a:lnTo>
                    <a:pt x="2054" y="238"/>
                  </a:lnTo>
                  <a:lnTo>
                    <a:pt x="2074" y="240"/>
                  </a:lnTo>
                  <a:lnTo>
                    <a:pt x="2100" y="244"/>
                  </a:lnTo>
                  <a:lnTo>
                    <a:pt x="2118" y="246"/>
                  </a:lnTo>
                  <a:lnTo>
                    <a:pt x="2138" y="252"/>
                  </a:lnTo>
                  <a:lnTo>
                    <a:pt x="2158" y="258"/>
                  </a:lnTo>
                  <a:lnTo>
                    <a:pt x="2180" y="260"/>
                  </a:lnTo>
                  <a:lnTo>
                    <a:pt x="2200" y="260"/>
                  </a:lnTo>
                  <a:lnTo>
                    <a:pt x="2218" y="258"/>
                  </a:lnTo>
                  <a:lnTo>
                    <a:pt x="2232" y="252"/>
                  </a:lnTo>
                  <a:lnTo>
                    <a:pt x="2240" y="248"/>
                  </a:lnTo>
                  <a:lnTo>
                    <a:pt x="2244" y="244"/>
                  </a:lnTo>
                  <a:lnTo>
                    <a:pt x="2244" y="240"/>
                  </a:lnTo>
                  <a:lnTo>
                    <a:pt x="2242" y="238"/>
                  </a:lnTo>
                  <a:lnTo>
                    <a:pt x="2240" y="234"/>
                  </a:lnTo>
                  <a:lnTo>
                    <a:pt x="2236" y="232"/>
                  </a:lnTo>
                  <a:lnTo>
                    <a:pt x="2236" y="228"/>
                  </a:lnTo>
                  <a:lnTo>
                    <a:pt x="2236" y="220"/>
                  </a:lnTo>
                  <a:lnTo>
                    <a:pt x="2238" y="210"/>
                  </a:lnTo>
                  <a:lnTo>
                    <a:pt x="2244" y="202"/>
                  </a:lnTo>
                  <a:lnTo>
                    <a:pt x="2248" y="192"/>
                  </a:lnTo>
                  <a:lnTo>
                    <a:pt x="2252" y="184"/>
                  </a:lnTo>
                  <a:lnTo>
                    <a:pt x="2252" y="180"/>
                  </a:lnTo>
                  <a:lnTo>
                    <a:pt x="2252" y="176"/>
                  </a:lnTo>
                  <a:lnTo>
                    <a:pt x="2250" y="174"/>
                  </a:lnTo>
                  <a:lnTo>
                    <a:pt x="2246" y="172"/>
                  </a:lnTo>
                  <a:lnTo>
                    <a:pt x="2238" y="166"/>
                  </a:lnTo>
                  <a:lnTo>
                    <a:pt x="2234" y="162"/>
                  </a:lnTo>
                  <a:lnTo>
                    <a:pt x="2230" y="160"/>
                  </a:lnTo>
                  <a:lnTo>
                    <a:pt x="2226" y="156"/>
                  </a:lnTo>
                  <a:lnTo>
                    <a:pt x="2220" y="156"/>
                  </a:lnTo>
                  <a:lnTo>
                    <a:pt x="2212" y="156"/>
                  </a:lnTo>
                  <a:lnTo>
                    <a:pt x="2184" y="164"/>
                  </a:lnTo>
                  <a:lnTo>
                    <a:pt x="2170" y="170"/>
                  </a:lnTo>
                  <a:lnTo>
                    <a:pt x="2162" y="170"/>
                  </a:lnTo>
                  <a:lnTo>
                    <a:pt x="2160" y="168"/>
                  </a:lnTo>
                  <a:lnTo>
                    <a:pt x="2162" y="164"/>
                  </a:lnTo>
                  <a:lnTo>
                    <a:pt x="2164" y="158"/>
                  </a:lnTo>
                  <a:lnTo>
                    <a:pt x="2164" y="154"/>
                  </a:lnTo>
                  <a:lnTo>
                    <a:pt x="2164" y="150"/>
                  </a:lnTo>
                  <a:lnTo>
                    <a:pt x="2156" y="150"/>
                  </a:lnTo>
                  <a:close/>
                  <a:moveTo>
                    <a:pt x="3192" y="724"/>
                  </a:moveTo>
                  <a:lnTo>
                    <a:pt x="3192" y="724"/>
                  </a:lnTo>
                  <a:lnTo>
                    <a:pt x="3218" y="728"/>
                  </a:lnTo>
                  <a:lnTo>
                    <a:pt x="3242" y="734"/>
                  </a:lnTo>
                  <a:lnTo>
                    <a:pt x="3268" y="744"/>
                  </a:lnTo>
                  <a:lnTo>
                    <a:pt x="3300" y="758"/>
                  </a:lnTo>
                  <a:lnTo>
                    <a:pt x="3308" y="762"/>
                  </a:lnTo>
                  <a:lnTo>
                    <a:pt x="3314" y="764"/>
                  </a:lnTo>
                  <a:lnTo>
                    <a:pt x="3316" y="762"/>
                  </a:lnTo>
                  <a:lnTo>
                    <a:pt x="3316" y="760"/>
                  </a:lnTo>
                  <a:lnTo>
                    <a:pt x="3314" y="752"/>
                  </a:lnTo>
                  <a:lnTo>
                    <a:pt x="3316" y="748"/>
                  </a:lnTo>
                  <a:lnTo>
                    <a:pt x="3320" y="746"/>
                  </a:lnTo>
                  <a:lnTo>
                    <a:pt x="3332" y="746"/>
                  </a:lnTo>
                  <a:lnTo>
                    <a:pt x="3338" y="746"/>
                  </a:lnTo>
                  <a:lnTo>
                    <a:pt x="3368" y="758"/>
                  </a:lnTo>
                  <a:lnTo>
                    <a:pt x="3390" y="768"/>
                  </a:lnTo>
                  <a:lnTo>
                    <a:pt x="3412" y="778"/>
                  </a:lnTo>
                  <a:lnTo>
                    <a:pt x="3420" y="782"/>
                  </a:lnTo>
                  <a:lnTo>
                    <a:pt x="3428" y="782"/>
                  </a:lnTo>
                  <a:lnTo>
                    <a:pt x="3434" y="778"/>
                  </a:lnTo>
                  <a:lnTo>
                    <a:pt x="3440" y="772"/>
                  </a:lnTo>
                  <a:lnTo>
                    <a:pt x="3440" y="766"/>
                  </a:lnTo>
                  <a:lnTo>
                    <a:pt x="3440" y="762"/>
                  </a:lnTo>
                  <a:lnTo>
                    <a:pt x="3436" y="756"/>
                  </a:lnTo>
                  <a:lnTo>
                    <a:pt x="3430" y="752"/>
                  </a:lnTo>
                  <a:lnTo>
                    <a:pt x="3422" y="748"/>
                  </a:lnTo>
                  <a:lnTo>
                    <a:pt x="3414" y="746"/>
                  </a:lnTo>
                  <a:lnTo>
                    <a:pt x="3412" y="744"/>
                  </a:lnTo>
                  <a:lnTo>
                    <a:pt x="3412" y="742"/>
                  </a:lnTo>
                  <a:lnTo>
                    <a:pt x="3414" y="742"/>
                  </a:lnTo>
                  <a:lnTo>
                    <a:pt x="3422" y="738"/>
                  </a:lnTo>
                  <a:lnTo>
                    <a:pt x="3432" y="736"/>
                  </a:lnTo>
                  <a:lnTo>
                    <a:pt x="3432" y="734"/>
                  </a:lnTo>
                  <a:lnTo>
                    <a:pt x="3432" y="732"/>
                  </a:lnTo>
                  <a:lnTo>
                    <a:pt x="3426" y="730"/>
                  </a:lnTo>
                  <a:lnTo>
                    <a:pt x="3418" y="726"/>
                  </a:lnTo>
                  <a:lnTo>
                    <a:pt x="3410" y="724"/>
                  </a:lnTo>
                  <a:lnTo>
                    <a:pt x="3406" y="720"/>
                  </a:lnTo>
                  <a:lnTo>
                    <a:pt x="3406" y="718"/>
                  </a:lnTo>
                  <a:lnTo>
                    <a:pt x="3416" y="714"/>
                  </a:lnTo>
                  <a:lnTo>
                    <a:pt x="3428" y="710"/>
                  </a:lnTo>
                  <a:lnTo>
                    <a:pt x="3430" y="708"/>
                  </a:lnTo>
                  <a:lnTo>
                    <a:pt x="3430" y="706"/>
                  </a:lnTo>
                  <a:lnTo>
                    <a:pt x="3426" y="702"/>
                  </a:lnTo>
                  <a:lnTo>
                    <a:pt x="3418" y="696"/>
                  </a:lnTo>
                  <a:lnTo>
                    <a:pt x="3392" y="686"/>
                  </a:lnTo>
                  <a:lnTo>
                    <a:pt x="3364" y="676"/>
                  </a:lnTo>
                  <a:lnTo>
                    <a:pt x="3352" y="674"/>
                  </a:lnTo>
                  <a:lnTo>
                    <a:pt x="3342" y="676"/>
                  </a:lnTo>
                  <a:lnTo>
                    <a:pt x="3336" y="678"/>
                  </a:lnTo>
                  <a:lnTo>
                    <a:pt x="3330" y="684"/>
                  </a:lnTo>
                  <a:lnTo>
                    <a:pt x="3326" y="688"/>
                  </a:lnTo>
                  <a:lnTo>
                    <a:pt x="3322" y="690"/>
                  </a:lnTo>
                  <a:lnTo>
                    <a:pt x="3320" y="688"/>
                  </a:lnTo>
                  <a:lnTo>
                    <a:pt x="3316" y="682"/>
                  </a:lnTo>
                  <a:lnTo>
                    <a:pt x="3312" y="676"/>
                  </a:lnTo>
                  <a:lnTo>
                    <a:pt x="3306" y="672"/>
                  </a:lnTo>
                  <a:lnTo>
                    <a:pt x="3302" y="668"/>
                  </a:lnTo>
                  <a:lnTo>
                    <a:pt x="3294" y="668"/>
                  </a:lnTo>
                  <a:lnTo>
                    <a:pt x="3278" y="666"/>
                  </a:lnTo>
                  <a:lnTo>
                    <a:pt x="3270" y="664"/>
                  </a:lnTo>
                  <a:lnTo>
                    <a:pt x="3258" y="660"/>
                  </a:lnTo>
                  <a:lnTo>
                    <a:pt x="3244" y="656"/>
                  </a:lnTo>
                  <a:lnTo>
                    <a:pt x="3230" y="654"/>
                  </a:lnTo>
                  <a:lnTo>
                    <a:pt x="3216" y="656"/>
                  </a:lnTo>
                  <a:lnTo>
                    <a:pt x="3204" y="660"/>
                  </a:lnTo>
                  <a:lnTo>
                    <a:pt x="3194" y="666"/>
                  </a:lnTo>
                  <a:lnTo>
                    <a:pt x="3186" y="674"/>
                  </a:lnTo>
                  <a:lnTo>
                    <a:pt x="3186" y="676"/>
                  </a:lnTo>
                  <a:lnTo>
                    <a:pt x="3186" y="680"/>
                  </a:lnTo>
                  <a:lnTo>
                    <a:pt x="3188" y="684"/>
                  </a:lnTo>
                  <a:lnTo>
                    <a:pt x="3190" y="688"/>
                  </a:lnTo>
                  <a:lnTo>
                    <a:pt x="3194" y="692"/>
                  </a:lnTo>
                  <a:lnTo>
                    <a:pt x="3196" y="696"/>
                  </a:lnTo>
                  <a:lnTo>
                    <a:pt x="3196" y="700"/>
                  </a:lnTo>
                  <a:lnTo>
                    <a:pt x="3196" y="702"/>
                  </a:lnTo>
                  <a:lnTo>
                    <a:pt x="3190" y="706"/>
                  </a:lnTo>
                  <a:lnTo>
                    <a:pt x="3184" y="712"/>
                  </a:lnTo>
                  <a:lnTo>
                    <a:pt x="3178" y="714"/>
                  </a:lnTo>
                  <a:lnTo>
                    <a:pt x="3176" y="718"/>
                  </a:lnTo>
                  <a:lnTo>
                    <a:pt x="3180" y="720"/>
                  </a:lnTo>
                  <a:lnTo>
                    <a:pt x="3192" y="724"/>
                  </a:lnTo>
                  <a:close/>
                  <a:moveTo>
                    <a:pt x="614" y="10"/>
                  </a:moveTo>
                  <a:lnTo>
                    <a:pt x="614" y="10"/>
                  </a:lnTo>
                  <a:lnTo>
                    <a:pt x="614" y="8"/>
                  </a:lnTo>
                  <a:lnTo>
                    <a:pt x="612" y="6"/>
                  </a:lnTo>
                  <a:lnTo>
                    <a:pt x="606" y="4"/>
                  </a:lnTo>
                  <a:lnTo>
                    <a:pt x="588" y="0"/>
                  </a:lnTo>
                  <a:lnTo>
                    <a:pt x="576" y="0"/>
                  </a:lnTo>
                  <a:lnTo>
                    <a:pt x="566" y="2"/>
                  </a:lnTo>
                  <a:lnTo>
                    <a:pt x="558" y="4"/>
                  </a:lnTo>
                  <a:lnTo>
                    <a:pt x="554" y="10"/>
                  </a:lnTo>
                  <a:lnTo>
                    <a:pt x="552" y="12"/>
                  </a:lnTo>
                  <a:lnTo>
                    <a:pt x="554" y="14"/>
                  </a:lnTo>
                  <a:lnTo>
                    <a:pt x="558" y="18"/>
                  </a:lnTo>
                  <a:lnTo>
                    <a:pt x="568" y="18"/>
                  </a:lnTo>
                  <a:lnTo>
                    <a:pt x="578" y="18"/>
                  </a:lnTo>
                  <a:lnTo>
                    <a:pt x="602" y="16"/>
                  </a:lnTo>
                  <a:lnTo>
                    <a:pt x="610" y="12"/>
                  </a:lnTo>
                  <a:lnTo>
                    <a:pt x="614" y="10"/>
                  </a:lnTo>
                  <a:close/>
                  <a:moveTo>
                    <a:pt x="444" y="80"/>
                  </a:moveTo>
                  <a:lnTo>
                    <a:pt x="444" y="80"/>
                  </a:lnTo>
                  <a:lnTo>
                    <a:pt x="450" y="82"/>
                  </a:lnTo>
                  <a:lnTo>
                    <a:pt x="450" y="84"/>
                  </a:lnTo>
                  <a:lnTo>
                    <a:pt x="456" y="86"/>
                  </a:lnTo>
                  <a:lnTo>
                    <a:pt x="474" y="88"/>
                  </a:lnTo>
                  <a:lnTo>
                    <a:pt x="502" y="94"/>
                  </a:lnTo>
                  <a:lnTo>
                    <a:pt x="514" y="100"/>
                  </a:lnTo>
                  <a:lnTo>
                    <a:pt x="524" y="102"/>
                  </a:lnTo>
                  <a:lnTo>
                    <a:pt x="536" y="100"/>
                  </a:lnTo>
                  <a:lnTo>
                    <a:pt x="544" y="96"/>
                  </a:lnTo>
                  <a:lnTo>
                    <a:pt x="546" y="94"/>
                  </a:lnTo>
                  <a:lnTo>
                    <a:pt x="544" y="94"/>
                  </a:lnTo>
                  <a:lnTo>
                    <a:pt x="520" y="88"/>
                  </a:lnTo>
                  <a:lnTo>
                    <a:pt x="492" y="76"/>
                  </a:lnTo>
                  <a:lnTo>
                    <a:pt x="478" y="74"/>
                  </a:lnTo>
                  <a:lnTo>
                    <a:pt x="466" y="76"/>
                  </a:lnTo>
                  <a:lnTo>
                    <a:pt x="458" y="76"/>
                  </a:lnTo>
                  <a:lnTo>
                    <a:pt x="452" y="74"/>
                  </a:lnTo>
                  <a:lnTo>
                    <a:pt x="438" y="70"/>
                  </a:lnTo>
                  <a:lnTo>
                    <a:pt x="432" y="68"/>
                  </a:lnTo>
                  <a:lnTo>
                    <a:pt x="426" y="66"/>
                  </a:lnTo>
                  <a:lnTo>
                    <a:pt x="420" y="68"/>
                  </a:lnTo>
                  <a:lnTo>
                    <a:pt x="414" y="74"/>
                  </a:lnTo>
                  <a:lnTo>
                    <a:pt x="412" y="76"/>
                  </a:lnTo>
                  <a:lnTo>
                    <a:pt x="414" y="76"/>
                  </a:lnTo>
                  <a:lnTo>
                    <a:pt x="420" y="78"/>
                  </a:lnTo>
                  <a:lnTo>
                    <a:pt x="432" y="78"/>
                  </a:lnTo>
                  <a:lnTo>
                    <a:pt x="444" y="80"/>
                  </a:lnTo>
                  <a:close/>
                  <a:moveTo>
                    <a:pt x="296" y="786"/>
                  </a:moveTo>
                  <a:lnTo>
                    <a:pt x="296" y="786"/>
                  </a:lnTo>
                  <a:lnTo>
                    <a:pt x="290" y="806"/>
                  </a:lnTo>
                  <a:lnTo>
                    <a:pt x="288" y="812"/>
                  </a:lnTo>
                  <a:lnTo>
                    <a:pt x="288" y="818"/>
                  </a:lnTo>
                  <a:lnTo>
                    <a:pt x="292" y="822"/>
                  </a:lnTo>
                  <a:lnTo>
                    <a:pt x="300" y="826"/>
                  </a:lnTo>
                  <a:lnTo>
                    <a:pt x="310" y="828"/>
                  </a:lnTo>
                  <a:lnTo>
                    <a:pt x="324" y="828"/>
                  </a:lnTo>
                  <a:lnTo>
                    <a:pt x="340" y="828"/>
                  </a:lnTo>
                  <a:lnTo>
                    <a:pt x="338" y="830"/>
                  </a:lnTo>
                  <a:lnTo>
                    <a:pt x="334" y="832"/>
                  </a:lnTo>
                  <a:lnTo>
                    <a:pt x="330" y="836"/>
                  </a:lnTo>
                  <a:lnTo>
                    <a:pt x="330" y="842"/>
                  </a:lnTo>
                  <a:lnTo>
                    <a:pt x="330" y="844"/>
                  </a:lnTo>
                  <a:lnTo>
                    <a:pt x="332" y="848"/>
                  </a:lnTo>
                  <a:lnTo>
                    <a:pt x="344" y="856"/>
                  </a:lnTo>
                  <a:lnTo>
                    <a:pt x="350" y="858"/>
                  </a:lnTo>
                  <a:lnTo>
                    <a:pt x="356" y="860"/>
                  </a:lnTo>
                  <a:lnTo>
                    <a:pt x="360" y="860"/>
                  </a:lnTo>
                  <a:lnTo>
                    <a:pt x="362" y="858"/>
                  </a:lnTo>
                  <a:lnTo>
                    <a:pt x="364" y="852"/>
                  </a:lnTo>
                  <a:lnTo>
                    <a:pt x="366" y="844"/>
                  </a:lnTo>
                  <a:lnTo>
                    <a:pt x="366" y="838"/>
                  </a:lnTo>
                  <a:lnTo>
                    <a:pt x="366" y="834"/>
                  </a:lnTo>
                  <a:lnTo>
                    <a:pt x="368" y="832"/>
                  </a:lnTo>
                  <a:lnTo>
                    <a:pt x="370" y="834"/>
                  </a:lnTo>
                  <a:lnTo>
                    <a:pt x="376" y="842"/>
                  </a:lnTo>
                  <a:lnTo>
                    <a:pt x="380" y="848"/>
                  </a:lnTo>
                  <a:lnTo>
                    <a:pt x="382" y="852"/>
                  </a:lnTo>
                  <a:lnTo>
                    <a:pt x="382" y="856"/>
                  </a:lnTo>
                  <a:lnTo>
                    <a:pt x="382" y="860"/>
                  </a:lnTo>
                  <a:lnTo>
                    <a:pt x="378" y="866"/>
                  </a:lnTo>
                  <a:lnTo>
                    <a:pt x="372" y="870"/>
                  </a:lnTo>
                  <a:lnTo>
                    <a:pt x="368" y="874"/>
                  </a:lnTo>
                  <a:lnTo>
                    <a:pt x="368" y="876"/>
                  </a:lnTo>
                  <a:lnTo>
                    <a:pt x="374" y="878"/>
                  </a:lnTo>
                  <a:lnTo>
                    <a:pt x="388" y="880"/>
                  </a:lnTo>
                  <a:lnTo>
                    <a:pt x="404" y="882"/>
                  </a:lnTo>
                  <a:lnTo>
                    <a:pt x="414" y="884"/>
                  </a:lnTo>
                  <a:lnTo>
                    <a:pt x="420" y="886"/>
                  </a:lnTo>
                  <a:lnTo>
                    <a:pt x="424" y="888"/>
                  </a:lnTo>
                  <a:lnTo>
                    <a:pt x="426" y="890"/>
                  </a:lnTo>
                  <a:lnTo>
                    <a:pt x="430" y="892"/>
                  </a:lnTo>
                  <a:lnTo>
                    <a:pt x="450" y="892"/>
                  </a:lnTo>
                  <a:lnTo>
                    <a:pt x="464" y="894"/>
                  </a:lnTo>
                  <a:lnTo>
                    <a:pt x="476" y="894"/>
                  </a:lnTo>
                  <a:lnTo>
                    <a:pt x="494" y="898"/>
                  </a:lnTo>
                  <a:lnTo>
                    <a:pt x="504" y="898"/>
                  </a:lnTo>
                  <a:lnTo>
                    <a:pt x="514" y="898"/>
                  </a:lnTo>
                  <a:lnTo>
                    <a:pt x="524" y="894"/>
                  </a:lnTo>
                  <a:lnTo>
                    <a:pt x="536" y="888"/>
                  </a:lnTo>
                  <a:lnTo>
                    <a:pt x="540" y="886"/>
                  </a:lnTo>
                  <a:lnTo>
                    <a:pt x="540" y="884"/>
                  </a:lnTo>
                  <a:lnTo>
                    <a:pt x="540" y="882"/>
                  </a:lnTo>
                  <a:lnTo>
                    <a:pt x="538" y="878"/>
                  </a:lnTo>
                  <a:lnTo>
                    <a:pt x="530" y="874"/>
                  </a:lnTo>
                  <a:lnTo>
                    <a:pt x="518" y="868"/>
                  </a:lnTo>
                  <a:lnTo>
                    <a:pt x="506" y="862"/>
                  </a:lnTo>
                  <a:lnTo>
                    <a:pt x="494" y="854"/>
                  </a:lnTo>
                  <a:lnTo>
                    <a:pt x="484" y="846"/>
                  </a:lnTo>
                  <a:lnTo>
                    <a:pt x="476" y="836"/>
                  </a:lnTo>
                  <a:lnTo>
                    <a:pt x="472" y="826"/>
                  </a:lnTo>
                  <a:lnTo>
                    <a:pt x="466" y="820"/>
                  </a:lnTo>
                  <a:lnTo>
                    <a:pt x="456" y="808"/>
                  </a:lnTo>
                  <a:lnTo>
                    <a:pt x="452" y="800"/>
                  </a:lnTo>
                  <a:lnTo>
                    <a:pt x="448" y="792"/>
                  </a:lnTo>
                  <a:lnTo>
                    <a:pt x="448" y="780"/>
                  </a:lnTo>
                  <a:lnTo>
                    <a:pt x="450" y="764"/>
                  </a:lnTo>
                  <a:lnTo>
                    <a:pt x="452" y="756"/>
                  </a:lnTo>
                  <a:lnTo>
                    <a:pt x="456" y="748"/>
                  </a:lnTo>
                  <a:lnTo>
                    <a:pt x="464" y="736"/>
                  </a:lnTo>
                  <a:lnTo>
                    <a:pt x="474" y="726"/>
                  </a:lnTo>
                  <a:lnTo>
                    <a:pt x="482" y="718"/>
                  </a:lnTo>
                  <a:lnTo>
                    <a:pt x="490" y="712"/>
                  </a:lnTo>
                  <a:lnTo>
                    <a:pt x="492" y="706"/>
                  </a:lnTo>
                  <a:lnTo>
                    <a:pt x="492" y="704"/>
                  </a:lnTo>
                  <a:lnTo>
                    <a:pt x="488" y="702"/>
                  </a:lnTo>
                  <a:lnTo>
                    <a:pt x="478" y="696"/>
                  </a:lnTo>
                  <a:lnTo>
                    <a:pt x="458" y="688"/>
                  </a:lnTo>
                  <a:lnTo>
                    <a:pt x="454" y="686"/>
                  </a:lnTo>
                  <a:lnTo>
                    <a:pt x="448" y="686"/>
                  </a:lnTo>
                  <a:lnTo>
                    <a:pt x="434" y="688"/>
                  </a:lnTo>
                  <a:lnTo>
                    <a:pt x="400" y="694"/>
                  </a:lnTo>
                  <a:lnTo>
                    <a:pt x="378" y="698"/>
                  </a:lnTo>
                  <a:lnTo>
                    <a:pt x="366" y="700"/>
                  </a:lnTo>
                  <a:lnTo>
                    <a:pt x="362" y="702"/>
                  </a:lnTo>
                  <a:lnTo>
                    <a:pt x="362" y="706"/>
                  </a:lnTo>
                  <a:lnTo>
                    <a:pt x="362" y="708"/>
                  </a:lnTo>
                  <a:lnTo>
                    <a:pt x="362" y="712"/>
                  </a:lnTo>
                  <a:lnTo>
                    <a:pt x="358" y="716"/>
                  </a:lnTo>
                  <a:lnTo>
                    <a:pt x="348" y="720"/>
                  </a:lnTo>
                  <a:lnTo>
                    <a:pt x="338" y="726"/>
                  </a:lnTo>
                  <a:lnTo>
                    <a:pt x="334" y="730"/>
                  </a:lnTo>
                  <a:lnTo>
                    <a:pt x="332" y="734"/>
                  </a:lnTo>
                  <a:lnTo>
                    <a:pt x="334" y="736"/>
                  </a:lnTo>
                  <a:lnTo>
                    <a:pt x="338" y="742"/>
                  </a:lnTo>
                  <a:lnTo>
                    <a:pt x="340" y="746"/>
                  </a:lnTo>
                  <a:lnTo>
                    <a:pt x="340" y="754"/>
                  </a:lnTo>
                  <a:lnTo>
                    <a:pt x="336" y="764"/>
                  </a:lnTo>
                  <a:lnTo>
                    <a:pt x="330" y="774"/>
                  </a:lnTo>
                  <a:lnTo>
                    <a:pt x="324" y="778"/>
                  </a:lnTo>
                  <a:lnTo>
                    <a:pt x="320" y="778"/>
                  </a:lnTo>
                  <a:lnTo>
                    <a:pt x="316" y="776"/>
                  </a:lnTo>
                  <a:lnTo>
                    <a:pt x="310" y="774"/>
                  </a:lnTo>
                  <a:lnTo>
                    <a:pt x="306" y="774"/>
                  </a:lnTo>
                  <a:lnTo>
                    <a:pt x="302" y="778"/>
                  </a:lnTo>
                  <a:lnTo>
                    <a:pt x="296" y="786"/>
                  </a:lnTo>
                  <a:close/>
                  <a:moveTo>
                    <a:pt x="282" y="168"/>
                  </a:moveTo>
                  <a:lnTo>
                    <a:pt x="282" y="168"/>
                  </a:lnTo>
                  <a:lnTo>
                    <a:pt x="290" y="168"/>
                  </a:lnTo>
                  <a:lnTo>
                    <a:pt x="294" y="164"/>
                  </a:lnTo>
                  <a:lnTo>
                    <a:pt x="292" y="160"/>
                  </a:lnTo>
                  <a:lnTo>
                    <a:pt x="288" y="158"/>
                  </a:lnTo>
                  <a:lnTo>
                    <a:pt x="280" y="154"/>
                  </a:lnTo>
                  <a:lnTo>
                    <a:pt x="270" y="152"/>
                  </a:lnTo>
                  <a:lnTo>
                    <a:pt x="260" y="152"/>
                  </a:lnTo>
                  <a:lnTo>
                    <a:pt x="250" y="156"/>
                  </a:lnTo>
                  <a:lnTo>
                    <a:pt x="242" y="160"/>
                  </a:lnTo>
                  <a:lnTo>
                    <a:pt x="240" y="164"/>
                  </a:lnTo>
                  <a:lnTo>
                    <a:pt x="240" y="166"/>
                  </a:lnTo>
                  <a:lnTo>
                    <a:pt x="244" y="166"/>
                  </a:lnTo>
                  <a:lnTo>
                    <a:pt x="260" y="168"/>
                  </a:lnTo>
                  <a:lnTo>
                    <a:pt x="282" y="168"/>
                  </a:lnTo>
                  <a:close/>
                  <a:moveTo>
                    <a:pt x="416" y="96"/>
                  </a:moveTo>
                  <a:lnTo>
                    <a:pt x="416" y="96"/>
                  </a:lnTo>
                  <a:lnTo>
                    <a:pt x="424" y="96"/>
                  </a:lnTo>
                  <a:lnTo>
                    <a:pt x="428" y="100"/>
                  </a:lnTo>
                  <a:lnTo>
                    <a:pt x="432" y="100"/>
                  </a:lnTo>
                  <a:lnTo>
                    <a:pt x="440" y="100"/>
                  </a:lnTo>
                  <a:lnTo>
                    <a:pt x="452" y="98"/>
                  </a:lnTo>
                  <a:lnTo>
                    <a:pt x="464" y="96"/>
                  </a:lnTo>
                  <a:lnTo>
                    <a:pt x="470" y="96"/>
                  </a:lnTo>
                  <a:lnTo>
                    <a:pt x="472" y="96"/>
                  </a:lnTo>
                  <a:lnTo>
                    <a:pt x="470" y="94"/>
                  </a:lnTo>
                  <a:lnTo>
                    <a:pt x="452" y="88"/>
                  </a:lnTo>
                  <a:lnTo>
                    <a:pt x="440" y="86"/>
                  </a:lnTo>
                  <a:lnTo>
                    <a:pt x="436" y="86"/>
                  </a:lnTo>
                  <a:lnTo>
                    <a:pt x="432" y="88"/>
                  </a:lnTo>
                  <a:lnTo>
                    <a:pt x="428" y="90"/>
                  </a:lnTo>
                  <a:lnTo>
                    <a:pt x="424" y="90"/>
                  </a:lnTo>
                  <a:lnTo>
                    <a:pt x="414" y="88"/>
                  </a:lnTo>
                  <a:lnTo>
                    <a:pt x="404" y="86"/>
                  </a:lnTo>
                  <a:lnTo>
                    <a:pt x="398" y="88"/>
                  </a:lnTo>
                  <a:lnTo>
                    <a:pt x="396" y="92"/>
                  </a:lnTo>
                  <a:lnTo>
                    <a:pt x="394" y="94"/>
                  </a:lnTo>
                  <a:lnTo>
                    <a:pt x="398" y="96"/>
                  </a:lnTo>
                  <a:lnTo>
                    <a:pt x="416" y="96"/>
                  </a:lnTo>
                  <a:close/>
                  <a:moveTo>
                    <a:pt x="406" y="124"/>
                  </a:moveTo>
                  <a:lnTo>
                    <a:pt x="406" y="124"/>
                  </a:lnTo>
                  <a:lnTo>
                    <a:pt x="414" y="122"/>
                  </a:lnTo>
                  <a:lnTo>
                    <a:pt x="416" y="122"/>
                  </a:lnTo>
                  <a:lnTo>
                    <a:pt x="416" y="120"/>
                  </a:lnTo>
                  <a:lnTo>
                    <a:pt x="414" y="116"/>
                  </a:lnTo>
                  <a:lnTo>
                    <a:pt x="408" y="112"/>
                  </a:lnTo>
                  <a:lnTo>
                    <a:pt x="402" y="110"/>
                  </a:lnTo>
                  <a:lnTo>
                    <a:pt x="394" y="110"/>
                  </a:lnTo>
                  <a:lnTo>
                    <a:pt x="390" y="112"/>
                  </a:lnTo>
                  <a:lnTo>
                    <a:pt x="392" y="114"/>
                  </a:lnTo>
                  <a:lnTo>
                    <a:pt x="392" y="116"/>
                  </a:lnTo>
                  <a:lnTo>
                    <a:pt x="392" y="118"/>
                  </a:lnTo>
                  <a:lnTo>
                    <a:pt x="390" y="120"/>
                  </a:lnTo>
                  <a:lnTo>
                    <a:pt x="390" y="122"/>
                  </a:lnTo>
                  <a:lnTo>
                    <a:pt x="392" y="124"/>
                  </a:lnTo>
                  <a:lnTo>
                    <a:pt x="406" y="124"/>
                  </a:lnTo>
                  <a:close/>
                  <a:moveTo>
                    <a:pt x="382" y="134"/>
                  </a:moveTo>
                  <a:lnTo>
                    <a:pt x="382" y="134"/>
                  </a:lnTo>
                  <a:lnTo>
                    <a:pt x="372" y="126"/>
                  </a:lnTo>
                  <a:lnTo>
                    <a:pt x="368" y="124"/>
                  </a:lnTo>
                  <a:lnTo>
                    <a:pt x="364" y="124"/>
                  </a:lnTo>
                  <a:lnTo>
                    <a:pt x="350" y="128"/>
                  </a:lnTo>
                  <a:lnTo>
                    <a:pt x="330" y="136"/>
                  </a:lnTo>
                  <a:lnTo>
                    <a:pt x="328" y="138"/>
                  </a:lnTo>
                  <a:lnTo>
                    <a:pt x="326" y="140"/>
                  </a:lnTo>
                  <a:lnTo>
                    <a:pt x="328" y="142"/>
                  </a:lnTo>
                  <a:lnTo>
                    <a:pt x="332" y="144"/>
                  </a:lnTo>
                  <a:lnTo>
                    <a:pt x="342" y="146"/>
                  </a:lnTo>
                  <a:lnTo>
                    <a:pt x="356" y="148"/>
                  </a:lnTo>
                  <a:lnTo>
                    <a:pt x="370" y="148"/>
                  </a:lnTo>
                  <a:lnTo>
                    <a:pt x="380" y="146"/>
                  </a:lnTo>
                  <a:lnTo>
                    <a:pt x="384" y="144"/>
                  </a:lnTo>
                  <a:lnTo>
                    <a:pt x="386" y="142"/>
                  </a:lnTo>
                  <a:lnTo>
                    <a:pt x="386" y="138"/>
                  </a:lnTo>
                  <a:lnTo>
                    <a:pt x="382" y="134"/>
                  </a:lnTo>
                  <a:close/>
                  <a:moveTo>
                    <a:pt x="46" y="116"/>
                  </a:moveTo>
                  <a:lnTo>
                    <a:pt x="46" y="116"/>
                  </a:lnTo>
                  <a:lnTo>
                    <a:pt x="54" y="118"/>
                  </a:lnTo>
                  <a:lnTo>
                    <a:pt x="62" y="114"/>
                  </a:lnTo>
                  <a:lnTo>
                    <a:pt x="66" y="114"/>
                  </a:lnTo>
                  <a:lnTo>
                    <a:pt x="70" y="116"/>
                  </a:lnTo>
                  <a:lnTo>
                    <a:pt x="76" y="120"/>
                  </a:lnTo>
                  <a:lnTo>
                    <a:pt x="80" y="122"/>
                  </a:lnTo>
                  <a:lnTo>
                    <a:pt x="86" y="124"/>
                  </a:lnTo>
                  <a:lnTo>
                    <a:pt x="92" y="122"/>
                  </a:lnTo>
                  <a:lnTo>
                    <a:pt x="102" y="118"/>
                  </a:lnTo>
                  <a:lnTo>
                    <a:pt x="118" y="110"/>
                  </a:lnTo>
                  <a:lnTo>
                    <a:pt x="130" y="104"/>
                  </a:lnTo>
                  <a:lnTo>
                    <a:pt x="134" y="102"/>
                  </a:lnTo>
                  <a:lnTo>
                    <a:pt x="140" y="102"/>
                  </a:lnTo>
                  <a:lnTo>
                    <a:pt x="148" y="102"/>
                  </a:lnTo>
                  <a:lnTo>
                    <a:pt x="158" y="106"/>
                  </a:lnTo>
                  <a:lnTo>
                    <a:pt x="168" y="108"/>
                  </a:lnTo>
                  <a:lnTo>
                    <a:pt x="176" y="108"/>
                  </a:lnTo>
                  <a:lnTo>
                    <a:pt x="180" y="108"/>
                  </a:lnTo>
                  <a:lnTo>
                    <a:pt x="182" y="106"/>
                  </a:lnTo>
                  <a:lnTo>
                    <a:pt x="182" y="102"/>
                  </a:lnTo>
                  <a:lnTo>
                    <a:pt x="176" y="98"/>
                  </a:lnTo>
                  <a:lnTo>
                    <a:pt x="166" y="94"/>
                  </a:lnTo>
                  <a:lnTo>
                    <a:pt x="150" y="90"/>
                  </a:lnTo>
                  <a:lnTo>
                    <a:pt x="126" y="86"/>
                  </a:lnTo>
                  <a:lnTo>
                    <a:pt x="122" y="88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4" y="94"/>
                  </a:lnTo>
                  <a:lnTo>
                    <a:pt x="108" y="98"/>
                  </a:lnTo>
                  <a:lnTo>
                    <a:pt x="96" y="100"/>
                  </a:lnTo>
                  <a:lnTo>
                    <a:pt x="64" y="104"/>
                  </a:lnTo>
                  <a:lnTo>
                    <a:pt x="42" y="108"/>
                  </a:lnTo>
                  <a:lnTo>
                    <a:pt x="34" y="110"/>
                  </a:lnTo>
                  <a:lnTo>
                    <a:pt x="32" y="112"/>
                  </a:lnTo>
                  <a:lnTo>
                    <a:pt x="36" y="114"/>
                  </a:lnTo>
                  <a:lnTo>
                    <a:pt x="46" y="116"/>
                  </a:lnTo>
                  <a:close/>
                  <a:moveTo>
                    <a:pt x="202" y="100"/>
                  </a:moveTo>
                  <a:lnTo>
                    <a:pt x="202" y="100"/>
                  </a:lnTo>
                  <a:lnTo>
                    <a:pt x="210" y="106"/>
                  </a:lnTo>
                  <a:lnTo>
                    <a:pt x="210" y="108"/>
                  </a:lnTo>
                  <a:lnTo>
                    <a:pt x="210" y="112"/>
                  </a:lnTo>
                  <a:lnTo>
                    <a:pt x="208" y="114"/>
                  </a:lnTo>
                  <a:lnTo>
                    <a:pt x="202" y="116"/>
                  </a:lnTo>
                  <a:lnTo>
                    <a:pt x="178" y="118"/>
                  </a:lnTo>
                  <a:lnTo>
                    <a:pt x="152" y="118"/>
                  </a:lnTo>
                  <a:lnTo>
                    <a:pt x="136" y="118"/>
                  </a:lnTo>
                  <a:lnTo>
                    <a:pt x="132" y="120"/>
                  </a:lnTo>
                  <a:lnTo>
                    <a:pt x="134" y="124"/>
                  </a:lnTo>
                  <a:lnTo>
                    <a:pt x="140" y="126"/>
                  </a:lnTo>
                  <a:lnTo>
                    <a:pt x="146" y="132"/>
                  </a:lnTo>
                  <a:lnTo>
                    <a:pt x="146" y="134"/>
                  </a:lnTo>
                  <a:lnTo>
                    <a:pt x="144" y="134"/>
                  </a:lnTo>
                  <a:lnTo>
                    <a:pt x="124" y="132"/>
                  </a:lnTo>
                  <a:lnTo>
                    <a:pt x="110" y="132"/>
                  </a:lnTo>
                  <a:lnTo>
                    <a:pt x="100" y="132"/>
                  </a:lnTo>
                  <a:lnTo>
                    <a:pt x="96" y="134"/>
                  </a:lnTo>
                  <a:lnTo>
                    <a:pt x="96" y="136"/>
                  </a:lnTo>
                  <a:lnTo>
                    <a:pt x="100" y="140"/>
                  </a:lnTo>
                  <a:lnTo>
                    <a:pt x="110" y="144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8" y="144"/>
                  </a:lnTo>
                  <a:lnTo>
                    <a:pt x="140" y="140"/>
                  </a:lnTo>
                  <a:lnTo>
                    <a:pt x="146" y="140"/>
                  </a:lnTo>
                  <a:lnTo>
                    <a:pt x="148" y="140"/>
                  </a:lnTo>
                  <a:lnTo>
                    <a:pt x="146" y="146"/>
                  </a:lnTo>
                  <a:lnTo>
                    <a:pt x="146" y="150"/>
                  </a:lnTo>
                  <a:lnTo>
                    <a:pt x="146" y="152"/>
                  </a:lnTo>
                  <a:lnTo>
                    <a:pt x="150" y="152"/>
                  </a:lnTo>
                  <a:lnTo>
                    <a:pt x="160" y="150"/>
                  </a:lnTo>
                  <a:lnTo>
                    <a:pt x="168" y="148"/>
                  </a:lnTo>
                  <a:lnTo>
                    <a:pt x="176" y="146"/>
                  </a:lnTo>
                  <a:lnTo>
                    <a:pt x="184" y="148"/>
                  </a:lnTo>
                  <a:lnTo>
                    <a:pt x="190" y="150"/>
                  </a:lnTo>
                  <a:lnTo>
                    <a:pt x="192" y="150"/>
                  </a:lnTo>
                  <a:lnTo>
                    <a:pt x="196" y="148"/>
                  </a:lnTo>
                  <a:lnTo>
                    <a:pt x="200" y="144"/>
                  </a:lnTo>
                  <a:lnTo>
                    <a:pt x="198" y="142"/>
                  </a:lnTo>
                  <a:lnTo>
                    <a:pt x="192" y="140"/>
                  </a:lnTo>
                  <a:lnTo>
                    <a:pt x="184" y="138"/>
                  </a:lnTo>
                  <a:lnTo>
                    <a:pt x="184" y="136"/>
                  </a:lnTo>
                  <a:lnTo>
                    <a:pt x="186" y="134"/>
                  </a:lnTo>
                  <a:lnTo>
                    <a:pt x="196" y="130"/>
                  </a:lnTo>
                  <a:lnTo>
                    <a:pt x="206" y="130"/>
                  </a:lnTo>
                  <a:lnTo>
                    <a:pt x="216" y="128"/>
                  </a:lnTo>
                  <a:lnTo>
                    <a:pt x="220" y="126"/>
                  </a:lnTo>
                  <a:lnTo>
                    <a:pt x="226" y="124"/>
                  </a:lnTo>
                  <a:lnTo>
                    <a:pt x="230" y="120"/>
                  </a:lnTo>
                  <a:lnTo>
                    <a:pt x="234" y="118"/>
                  </a:lnTo>
                  <a:lnTo>
                    <a:pt x="246" y="118"/>
                  </a:lnTo>
                  <a:lnTo>
                    <a:pt x="262" y="118"/>
                  </a:lnTo>
                  <a:lnTo>
                    <a:pt x="286" y="114"/>
                  </a:lnTo>
                  <a:lnTo>
                    <a:pt x="298" y="112"/>
                  </a:lnTo>
                  <a:lnTo>
                    <a:pt x="304" y="108"/>
                  </a:lnTo>
                  <a:lnTo>
                    <a:pt x="306" y="104"/>
                  </a:lnTo>
                  <a:lnTo>
                    <a:pt x="304" y="102"/>
                  </a:lnTo>
                  <a:lnTo>
                    <a:pt x="298" y="98"/>
                  </a:lnTo>
                  <a:lnTo>
                    <a:pt x="290" y="96"/>
                  </a:lnTo>
                  <a:lnTo>
                    <a:pt x="280" y="96"/>
                  </a:lnTo>
                  <a:lnTo>
                    <a:pt x="270" y="98"/>
                  </a:lnTo>
                  <a:lnTo>
                    <a:pt x="256" y="98"/>
                  </a:lnTo>
                  <a:lnTo>
                    <a:pt x="258" y="98"/>
                  </a:lnTo>
                  <a:lnTo>
                    <a:pt x="260" y="96"/>
                  </a:lnTo>
                  <a:lnTo>
                    <a:pt x="262" y="94"/>
                  </a:lnTo>
                  <a:lnTo>
                    <a:pt x="262" y="92"/>
                  </a:lnTo>
                  <a:lnTo>
                    <a:pt x="258" y="90"/>
                  </a:lnTo>
                  <a:lnTo>
                    <a:pt x="250" y="88"/>
                  </a:lnTo>
                  <a:lnTo>
                    <a:pt x="228" y="88"/>
                  </a:lnTo>
                  <a:lnTo>
                    <a:pt x="208" y="90"/>
                  </a:lnTo>
                  <a:lnTo>
                    <a:pt x="202" y="92"/>
                  </a:lnTo>
                  <a:lnTo>
                    <a:pt x="198" y="96"/>
                  </a:lnTo>
                  <a:lnTo>
                    <a:pt x="198" y="98"/>
                  </a:lnTo>
                  <a:lnTo>
                    <a:pt x="202" y="100"/>
                  </a:lnTo>
                  <a:close/>
                  <a:moveTo>
                    <a:pt x="272" y="70"/>
                  </a:moveTo>
                  <a:lnTo>
                    <a:pt x="272" y="70"/>
                  </a:lnTo>
                  <a:lnTo>
                    <a:pt x="276" y="66"/>
                  </a:lnTo>
                  <a:lnTo>
                    <a:pt x="278" y="64"/>
                  </a:lnTo>
                  <a:lnTo>
                    <a:pt x="276" y="62"/>
                  </a:lnTo>
                  <a:lnTo>
                    <a:pt x="274" y="60"/>
                  </a:lnTo>
                  <a:lnTo>
                    <a:pt x="268" y="60"/>
                  </a:lnTo>
                  <a:lnTo>
                    <a:pt x="262" y="60"/>
                  </a:lnTo>
                  <a:lnTo>
                    <a:pt x="256" y="62"/>
                  </a:lnTo>
                  <a:lnTo>
                    <a:pt x="250" y="66"/>
                  </a:lnTo>
                  <a:lnTo>
                    <a:pt x="246" y="72"/>
                  </a:lnTo>
                  <a:lnTo>
                    <a:pt x="244" y="76"/>
                  </a:lnTo>
                  <a:lnTo>
                    <a:pt x="244" y="78"/>
                  </a:lnTo>
                  <a:lnTo>
                    <a:pt x="248" y="78"/>
                  </a:lnTo>
                  <a:lnTo>
                    <a:pt x="258" y="74"/>
                  </a:lnTo>
                  <a:lnTo>
                    <a:pt x="272" y="70"/>
                  </a:lnTo>
                  <a:close/>
                  <a:moveTo>
                    <a:pt x="228" y="142"/>
                  </a:moveTo>
                  <a:lnTo>
                    <a:pt x="228" y="142"/>
                  </a:lnTo>
                  <a:lnTo>
                    <a:pt x="222" y="144"/>
                  </a:lnTo>
                  <a:lnTo>
                    <a:pt x="220" y="146"/>
                  </a:lnTo>
                  <a:lnTo>
                    <a:pt x="218" y="150"/>
                  </a:lnTo>
                  <a:lnTo>
                    <a:pt x="220" y="152"/>
                  </a:lnTo>
                  <a:lnTo>
                    <a:pt x="222" y="156"/>
                  </a:lnTo>
                  <a:lnTo>
                    <a:pt x="226" y="156"/>
                  </a:lnTo>
                  <a:lnTo>
                    <a:pt x="232" y="156"/>
                  </a:lnTo>
                  <a:lnTo>
                    <a:pt x="238" y="154"/>
                  </a:lnTo>
                  <a:lnTo>
                    <a:pt x="246" y="148"/>
                  </a:lnTo>
                  <a:lnTo>
                    <a:pt x="248" y="144"/>
                  </a:lnTo>
                  <a:lnTo>
                    <a:pt x="248" y="142"/>
                  </a:lnTo>
                  <a:lnTo>
                    <a:pt x="246" y="140"/>
                  </a:lnTo>
                  <a:lnTo>
                    <a:pt x="242" y="138"/>
                  </a:lnTo>
                  <a:lnTo>
                    <a:pt x="228" y="142"/>
                  </a:lnTo>
                  <a:close/>
                  <a:moveTo>
                    <a:pt x="790" y="22"/>
                  </a:moveTo>
                  <a:lnTo>
                    <a:pt x="790" y="22"/>
                  </a:lnTo>
                  <a:lnTo>
                    <a:pt x="792" y="20"/>
                  </a:lnTo>
                  <a:lnTo>
                    <a:pt x="792" y="18"/>
                  </a:lnTo>
                  <a:lnTo>
                    <a:pt x="788" y="14"/>
                  </a:lnTo>
                  <a:lnTo>
                    <a:pt x="780" y="12"/>
                  </a:lnTo>
                  <a:lnTo>
                    <a:pt x="770" y="12"/>
                  </a:lnTo>
                  <a:lnTo>
                    <a:pt x="748" y="12"/>
                  </a:lnTo>
                  <a:lnTo>
                    <a:pt x="736" y="14"/>
                  </a:lnTo>
                  <a:lnTo>
                    <a:pt x="728" y="18"/>
                  </a:lnTo>
                  <a:lnTo>
                    <a:pt x="726" y="18"/>
                  </a:lnTo>
                  <a:lnTo>
                    <a:pt x="726" y="20"/>
                  </a:lnTo>
                  <a:lnTo>
                    <a:pt x="730" y="22"/>
                  </a:lnTo>
                  <a:lnTo>
                    <a:pt x="750" y="26"/>
                  </a:lnTo>
                  <a:lnTo>
                    <a:pt x="774" y="26"/>
                  </a:lnTo>
                  <a:lnTo>
                    <a:pt x="784" y="26"/>
                  </a:lnTo>
                  <a:lnTo>
                    <a:pt x="790" y="22"/>
                  </a:lnTo>
                  <a:close/>
                  <a:moveTo>
                    <a:pt x="596" y="154"/>
                  </a:moveTo>
                  <a:lnTo>
                    <a:pt x="596" y="154"/>
                  </a:lnTo>
                  <a:lnTo>
                    <a:pt x="588" y="158"/>
                  </a:lnTo>
                  <a:lnTo>
                    <a:pt x="586" y="160"/>
                  </a:lnTo>
                  <a:lnTo>
                    <a:pt x="588" y="162"/>
                  </a:lnTo>
                  <a:lnTo>
                    <a:pt x="592" y="164"/>
                  </a:lnTo>
                  <a:lnTo>
                    <a:pt x="608" y="164"/>
                  </a:lnTo>
                  <a:lnTo>
                    <a:pt x="628" y="164"/>
                  </a:lnTo>
                  <a:lnTo>
                    <a:pt x="634" y="162"/>
                  </a:lnTo>
                  <a:lnTo>
                    <a:pt x="638" y="160"/>
                  </a:lnTo>
                  <a:lnTo>
                    <a:pt x="636" y="158"/>
                  </a:lnTo>
                  <a:lnTo>
                    <a:pt x="632" y="156"/>
                  </a:lnTo>
                  <a:lnTo>
                    <a:pt x="618" y="152"/>
                  </a:lnTo>
                  <a:lnTo>
                    <a:pt x="610" y="152"/>
                  </a:lnTo>
                  <a:lnTo>
                    <a:pt x="600" y="154"/>
                  </a:lnTo>
                  <a:lnTo>
                    <a:pt x="596" y="154"/>
                  </a:lnTo>
                  <a:close/>
                  <a:moveTo>
                    <a:pt x="482" y="98"/>
                  </a:moveTo>
                  <a:lnTo>
                    <a:pt x="482" y="98"/>
                  </a:lnTo>
                  <a:lnTo>
                    <a:pt x="460" y="100"/>
                  </a:lnTo>
                  <a:lnTo>
                    <a:pt x="458" y="102"/>
                  </a:lnTo>
                  <a:lnTo>
                    <a:pt x="462" y="106"/>
                  </a:lnTo>
                  <a:lnTo>
                    <a:pt x="470" y="108"/>
                  </a:lnTo>
                  <a:lnTo>
                    <a:pt x="482" y="108"/>
                  </a:lnTo>
                  <a:lnTo>
                    <a:pt x="510" y="106"/>
                  </a:lnTo>
                  <a:lnTo>
                    <a:pt x="514" y="106"/>
                  </a:lnTo>
                  <a:lnTo>
                    <a:pt x="516" y="104"/>
                  </a:lnTo>
                  <a:lnTo>
                    <a:pt x="508" y="100"/>
                  </a:lnTo>
                  <a:lnTo>
                    <a:pt x="496" y="98"/>
                  </a:lnTo>
                  <a:lnTo>
                    <a:pt x="482" y="98"/>
                  </a:lnTo>
                  <a:close/>
                  <a:moveTo>
                    <a:pt x="796" y="100"/>
                  </a:moveTo>
                  <a:lnTo>
                    <a:pt x="796" y="100"/>
                  </a:lnTo>
                  <a:lnTo>
                    <a:pt x="822" y="96"/>
                  </a:lnTo>
                  <a:lnTo>
                    <a:pt x="842" y="92"/>
                  </a:lnTo>
                  <a:lnTo>
                    <a:pt x="848" y="90"/>
                  </a:lnTo>
                  <a:lnTo>
                    <a:pt x="854" y="88"/>
                  </a:lnTo>
                  <a:lnTo>
                    <a:pt x="856" y="84"/>
                  </a:lnTo>
                  <a:lnTo>
                    <a:pt x="858" y="78"/>
                  </a:lnTo>
                  <a:lnTo>
                    <a:pt x="856" y="70"/>
                  </a:lnTo>
                  <a:lnTo>
                    <a:pt x="852" y="66"/>
                  </a:lnTo>
                  <a:lnTo>
                    <a:pt x="844" y="62"/>
                  </a:lnTo>
                  <a:lnTo>
                    <a:pt x="836" y="60"/>
                  </a:lnTo>
                  <a:lnTo>
                    <a:pt x="828" y="60"/>
                  </a:lnTo>
                  <a:lnTo>
                    <a:pt x="820" y="60"/>
                  </a:lnTo>
                  <a:lnTo>
                    <a:pt x="812" y="62"/>
                  </a:lnTo>
                  <a:lnTo>
                    <a:pt x="806" y="66"/>
                  </a:lnTo>
                  <a:lnTo>
                    <a:pt x="800" y="70"/>
                  </a:lnTo>
                  <a:lnTo>
                    <a:pt x="796" y="72"/>
                  </a:lnTo>
                  <a:lnTo>
                    <a:pt x="784" y="74"/>
                  </a:lnTo>
                  <a:lnTo>
                    <a:pt x="768" y="76"/>
                  </a:lnTo>
                  <a:lnTo>
                    <a:pt x="758" y="80"/>
                  </a:lnTo>
                  <a:lnTo>
                    <a:pt x="748" y="86"/>
                  </a:lnTo>
                  <a:lnTo>
                    <a:pt x="742" y="90"/>
                  </a:lnTo>
                  <a:lnTo>
                    <a:pt x="740" y="94"/>
                  </a:lnTo>
                  <a:lnTo>
                    <a:pt x="742" y="98"/>
                  </a:lnTo>
                  <a:lnTo>
                    <a:pt x="748" y="100"/>
                  </a:lnTo>
                  <a:lnTo>
                    <a:pt x="758" y="102"/>
                  </a:lnTo>
                  <a:lnTo>
                    <a:pt x="768" y="102"/>
                  </a:lnTo>
                  <a:lnTo>
                    <a:pt x="796" y="100"/>
                  </a:lnTo>
                  <a:close/>
                  <a:moveTo>
                    <a:pt x="506" y="132"/>
                  </a:moveTo>
                  <a:lnTo>
                    <a:pt x="506" y="132"/>
                  </a:lnTo>
                  <a:lnTo>
                    <a:pt x="494" y="134"/>
                  </a:lnTo>
                  <a:lnTo>
                    <a:pt x="482" y="132"/>
                  </a:lnTo>
                  <a:lnTo>
                    <a:pt x="476" y="134"/>
                  </a:lnTo>
                  <a:lnTo>
                    <a:pt x="472" y="136"/>
                  </a:lnTo>
                  <a:lnTo>
                    <a:pt x="468" y="140"/>
                  </a:lnTo>
                  <a:lnTo>
                    <a:pt x="466" y="148"/>
                  </a:lnTo>
                  <a:lnTo>
                    <a:pt x="466" y="154"/>
                  </a:lnTo>
                  <a:lnTo>
                    <a:pt x="468" y="156"/>
                  </a:lnTo>
                  <a:lnTo>
                    <a:pt x="472" y="158"/>
                  </a:lnTo>
                  <a:lnTo>
                    <a:pt x="478" y="158"/>
                  </a:lnTo>
                  <a:lnTo>
                    <a:pt x="494" y="158"/>
                  </a:lnTo>
                  <a:lnTo>
                    <a:pt x="512" y="158"/>
                  </a:lnTo>
                  <a:lnTo>
                    <a:pt x="520" y="156"/>
                  </a:lnTo>
                  <a:lnTo>
                    <a:pt x="524" y="154"/>
                  </a:lnTo>
                  <a:lnTo>
                    <a:pt x="526" y="150"/>
                  </a:lnTo>
                  <a:lnTo>
                    <a:pt x="524" y="144"/>
                  </a:lnTo>
                  <a:lnTo>
                    <a:pt x="522" y="138"/>
                  </a:lnTo>
                  <a:lnTo>
                    <a:pt x="516" y="134"/>
                  </a:lnTo>
                  <a:lnTo>
                    <a:pt x="512" y="132"/>
                  </a:lnTo>
                  <a:lnTo>
                    <a:pt x="506" y="132"/>
                  </a:lnTo>
                  <a:close/>
                  <a:moveTo>
                    <a:pt x="456" y="58"/>
                  </a:moveTo>
                  <a:lnTo>
                    <a:pt x="456" y="58"/>
                  </a:lnTo>
                  <a:lnTo>
                    <a:pt x="460" y="58"/>
                  </a:lnTo>
                  <a:lnTo>
                    <a:pt x="464" y="58"/>
                  </a:lnTo>
                  <a:lnTo>
                    <a:pt x="470" y="58"/>
                  </a:lnTo>
                  <a:lnTo>
                    <a:pt x="480" y="58"/>
                  </a:lnTo>
                  <a:lnTo>
                    <a:pt x="486" y="58"/>
                  </a:lnTo>
                  <a:lnTo>
                    <a:pt x="492" y="62"/>
                  </a:lnTo>
                  <a:lnTo>
                    <a:pt x="496" y="64"/>
                  </a:lnTo>
                  <a:lnTo>
                    <a:pt x="500" y="64"/>
                  </a:lnTo>
                  <a:lnTo>
                    <a:pt x="508" y="60"/>
                  </a:lnTo>
                  <a:lnTo>
                    <a:pt x="524" y="56"/>
                  </a:lnTo>
                  <a:lnTo>
                    <a:pt x="548" y="52"/>
                  </a:lnTo>
                  <a:lnTo>
                    <a:pt x="552" y="52"/>
                  </a:lnTo>
                  <a:lnTo>
                    <a:pt x="550" y="50"/>
                  </a:lnTo>
                  <a:lnTo>
                    <a:pt x="540" y="48"/>
                  </a:lnTo>
                  <a:lnTo>
                    <a:pt x="498" y="44"/>
                  </a:lnTo>
                  <a:lnTo>
                    <a:pt x="492" y="44"/>
                  </a:lnTo>
                  <a:lnTo>
                    <a:pt x="488" y="44"/>
                  </a:lnTo>
                  <a:lnTo>
                    <a:pt x="488" y="46"/>
                  </a:lnTo>
                  <a:lnTo>
                    <a:pt x="490" y="48"/>
                  </a:lnTo>
                  <a:lnTo>
                    <a:pt x="494" y="52"/>
                  </a:lnTo>
                  <a:lnTo>
                    <a:pt x="492" y="54"/>
                  </a:lnTo>
                  <a:lnTo>
                    <a:pt x="488" y="54"/>
                  </a:lnTo>
                  <a:lnTo>
                    <a:pt x="462" y="52"/>
                  </a:lnTo>
                  <a:lnTo>
                    <a:pt x="454" y="54"/>
                  </a:lnTo>
                  <a:lnTo>
                    <a:pt x="454" y="56"/>
                  </a:lnTo>
                  <a:lnTo>
                    <a:pt x="456" y="58"/>
                  </a:lnTo>
                  <a:close/>
                  <a:moveTo>
                    <a:pt x="678" y="84"/>
                  </a:moveTo>
                  <a:lnTo>
                    <a:pt x="678" y="84"/>
                  </a:lnTo>
                  <a:lnTo>
                    <a:pt x="688" y="82"/>
                  </a:lnTo>
                  <a:lnTo>
                    <a:pt x="696" y="78"/>
                  </a:lnTo>
                  <a:lnTo>
                    <a:pt x="704" y="74"/>
                  </a:lnTo>
                  <a:lnTo>
                    <a:pt x="710" y="70"/>
                  </a:lnTo>
                  <a:lnTo>
                    <a:pt x="710" y="68"/>
                  </a:lnTo>
                  <a:lnTo>
                    <a:pt x="710" y="66"/>
                  </a:lnTo>
                  <a:lnTo>
                    <a:pt x="704" y="64"/>
                  </a:lnTo>
                  <a:lnTo>
                    <a:pt x="692" y="64"/>
                  </a:lnTo>
                  <a:lnTo>
                    <a:pt x="670" y="68"/>
                  </a:lnTo>
                  <a:lnTo>
                    <a:pt x="654" y="72"/>
                  </a:lnTo>
                  <a:lnTo>
                    <a:pt x="646" y="76"/>
                  </a:lnTo>
                  <a:lnTo>
                    <a:pt x="644" y="80"/>
                  </a:lnTo>
                  <a:lnTo>
                    <a:pt x="646" y="82"/>
                  </a:lnTo>
                  <a:lnTo>
                    <a:pt x="658" y="84"/>
                  </a:lnTo>
                  <a:lnTo>
                    <a:pt x="678" y="84"/>
                  </a:lnTo>
                  <a:close/>
                  <a:moveTo>
                    <a:pt x="568" y="44"/>
                  </a:moveTo>
                  <a:lnTo>
                    <a:pt x="568" y="44"/>
                  </a:lnTo>
                  <a:lnTo>
                    <a:pt x="580" y="44"/>
                  </a:lnTo>
                  <a:lnTo>
                    <a:pt x="582" y="44"/>
                  </a:lnTo>
                  <a:lnTo>
                    <a:pt x="580" y="42"/>
                  </a:lnTo>
                  <a:lnTo>
                    <a:pt x="570" y="38"/>
                  </a:lnTo>
                  <a:lnTo>
                    <a:pt x="556" y="34"/>
                  </a:lnTo>
                  <a:lnTo>
                    <a:pt x="544" y="30"/>
                  </a:lnTo>
                  <a:lnTo>
                    <a:pt x="536" y="28"/>
                  </a:lnTo>
                  <a:lnTo>
                    <a:pt x="528" y="30"/>
                  </a:lnTo>
                  <a:lnTo>
                    <a:pt x="518" y="34"/>
                  </a:lnTo>
                  <a:lnTo>
                    <a:pt x="510" y="38"/>
                  </a:lnTo>
                  <a:lnTo>
                    <a:pt x="508" y="40"/>
                  </a:lnTo>
                  <a:lnTo>
                    <a:pt x="510" y="40"/>
                  </a:lnTo>
                  <a:lnTo>
                    <a:pt x="520" y="40"/>
                  </a:lnTo>
                  <a:lnTo>
                    <a:pt x="542" y="42"/>
                  </a:lnTo>
                  <a:lnTo>
                    <a:pt x="568" y="44"/>
                  </a:lnTo>
                  <a:close/>
                  <a:moveTo>
                    <a:pt x="672" y="122"/>
                  </a:moveTo>
                  <a:lnTo>
                    <a:pt x="672" y="122"/>
                  </a:lnTo>
                  <a:lnTo>
                    <a:pt x="682" y="124"/>
                  </a:lnTo>
                  <a:lnTo>
                    <a:pt x="690" y="124"/>
                  </a:lnTo>
                  <a:lnTo>
                    <a:pt x="694" y="124"/>
                  </a:lnTo>
                  <a:lnTo>
                    <a:pt x="698" y="120"/>
                  </a:lnTo>
                  <a:lnTo>
                    <a:pt x="706" y="116"/>
                  </a:lnTo>
                  <a:lnTo>
                    <a:pt x="710" y="112"/>
                  </a:lnTo>
                  <a:lnTo>
                    <a:pt x="718" y="112"/>
                  </a:lnTo>
                  <a:lnTo>
                    <a:pt x="724" y="110"/>
                  </a:lnTo>
                  <a:lnTo>
                    <a:pt x="728" y="106"/>
                  </a:lnTo>
                  <a:lnTo>
                    <a:pt x="730" y="100"/>
                  </a:lnTo>
                  <a:lnTo>
                    <a:pt x="728" y="94"/>
                  </a:lnTo>
                  <a:lnTo>
                    <a:pt x="724" y="88"/>
                  </a:lnTo>
                  <a:lnTo>
                    <a:pt x="716" y="84"/>
                  </a:lnTo>
                  <a:lnTo>
                    <a:pt x="704" y="84"/>
                  </a:lnTo>
                  <a:lnTo>
                    <a:pt x="688" y="88"/>
                  </a:lnTo>
                  <a:lnTo>
                    <a:pt x="670" y="94"/>
                  </a:lnTo>
                  <a:lnTo>
                    <a:pt x="656" y="94"/>
                  </a:lnTo>
                  <a:lnTo>
                    <a:pt x="644" y="92"/>
                  </a:lnTo>
                  <a:lnTo>
                    <a:pt x="634" y="90"/>
                  </a:lnTo>
                  <a:lnTo>
                    <a:pt x="626" y="90"/>
                  </a:lnTo>
                  <a:lnTo>
                    <a:pt x="620" y="90"/>
                  </a:lnTo>
                  <a:lnTo>
                    <a:pt x="614" y="94"/>
                  </a:lnTo>
                  <a:lnTo>
                    <a:pt x="608" y="104"/>
                  </a:lnTo>
                  <a:lnTo>
                    <a:pt x="606" y="116"/>
                  </a:lnTo>
                  <a:lnTo>
                    <a:pt x="606" y="118"/>
                  </a:lnTo>
                  <a:lnTo>
                    <a:pt x="608" y="122"/>
                  </a:lnTo>
                  <a:lnTo>
                    <a:pt x="614" y="124"/>
                  </a:lnTo>
                  <a:lnTo>
                    <a:pt x="622" y="124"/>
                  </a:lnTo>
                  <a:lnTo>
                    <a:pt x="646" y="120"/>
                  </a:lnTo>
                  <a:lnTo>
                    <a:pt x="660" y="120"/>
                  </a:lnTo>
                  <a:lnTo>
                    <a:pt x="672" y="122"/>
                  </a:lnTo>
                  <a:close/>
                  <a:moveTo>
                    <a:pt x="4428" y="2314"/>
                  </a:moveTo>
                  <a:lnTo>
                    <a:pt x="4428" y="2314"/>
                  </a:lnTo>
                  <a:lnTo>
                    <a:pt x="4426" y="2314"/>
                  </a:lnTo>
                  <a:lnTo>
                    <a:pt x="4428" y="2314"/>
                  </a:lnTo>
                  <a:lnTo>
                    <a:pt x="4432" y="2310"/>
                  </a:lnTo>
                  <a:lnTo>
                    <a:pt x="4436" y="2306"/>
                  </a:lnTo>
                  <a:lnTo>
                    <a:pt x="4436" y="2302"/>
                  </a:lnTo>
                  <a:lnTo>
                    <a:pt x="4432" y="2304"/>
                  </a:lnTo>
                  <a:lnTo>
                    <a:pt x="4428" y="2314"/>
                  </a:lnTo>
                  <a:close/>
                  <a:moveTo>
                    <a:pt x="4510" y="2192"/>
                  </a:moveTo>
                  <a:lnTo>
                    <a:pt x="4510" y="2192"/>
                  </a:lnTo>
                  <a:lnTo>
                    <a:pt x="4508" y="2194"/>
                  </a:lnTo>
                  <a:lnTo>
                    <a:pt x="4506" y="2196"/>
                  </a:lnTo>
                  <a:lnTo>
                    <a:pt x="4502" y="2202"/>
                  </a:lnTo>
                  <a:lnTo>
                    <a:pt x="4498" y="2210"/>
                  </a:lnTo>
                  <a:lnTo>
                    <a:pt x="4496" y="2214"/>
                  </a:lnTo>
                  <a:lnTo>
                    <a:pt x="4492" y="2216"/>
                  </a:lnTo>
                  <a:lnTo>
                    <a:pt x="4482" y="2220"/>
                  </a:lnTo>
                  <a:lnTo>
                    <a:pt x="4476" y="2224"/>
                  </a:lnTo>
                  <a:lnTo>
                    <a:pt x="4476" y="2226"/>
                  </a:lnTo>
                  <a:lnTo>
                    <a:pt x="4474" y="2228"/>
                  </a:lnTo>
                  <a:lnTo>
                    <a:pt x="4478" y="2236"/>
                  </a:lnTo>
                  <a:lnTo>
                    <a:pt x="4480" y="2238"/>
                  </a:lnTo>
                  <a:lnTo>
                    <a:pt x="4482" y="2238"/>
                  </a:lnTo>
                  <a:lnTo>
                    <a:pt x="4484" y="2236"/>
                  </a:lnTo>
                  <a:lnTo>
                    <a:pt x="4490" y="2230"/>
                  </a:lnTo>
                  <a:lnTo>
                    <a:pt x="4494" y="2228"/>
                  </a:lnTo>
                  <a:lnTo>
                    <a:pt x="4498" y="2226"/>
                  </a:lnTo>
                  <a:lnTo>
                    <a:pt x="4504" y="2224"/>
                  </a:lnTo>
                  <a:lnTo>
                    <a:pt x="4508" y="2220"/>
                  </a:lnTo>
                  <a:lnTo>
                    <a:pt x="4510" y="2214"/>
                  </a:lnTo>
                  <a:lnTo>
                    <a:pt x="4512" y="2208"/>
                  </a:lnTo>
                  <a:lnTo>
                    <a:pt x="4512" y="2198"/>
                  </a:lnTo>
                  <a:lnTo>
                    <a:pt x="4512" y="2194"/>
                  </a:lnTo>
                  <a:lnTo>
                    <a:pt x="4510" y="2192"/>
                  </a:lnTo>
                  <a:close/>
                  <a:moveTo>
                    <a:pt x="4462" y="2262"/>
                  </a:moveTo>
                  <a:lnTo>
                    <a:pt x="4462" y="2262"/>
                  </a:lnTo>
                  <a:lnTo>
                    <a:pt x="4460" y="2260"/>
                  </a:lnTo>
                  <a:lnTo>
                    <a:pt x="4456" y="2262"/>
                  </a:lnTo>
                  <a:lnTo>
                    <a:pt x="4452" y="2272"/>
                  </a:lnTo>
                  <a:lnTo>
                    <a:pt x="4448" y="2284"/>
                  </a:lnTo>
                  <a:lnTo>
                    <a:pt x="4448" y="2292"/>
                  </a:lnTo>
                  <a:lnTo>
                    <a:pt x="4448" y="2294"/>
                  </a:lnTo>
                  <a:lnTo>
                    <a:pt x="4452" y="2292"/>
                  </a:lnTo>
                  <a:lnTo>
                    <a:pt x="4458" y="2282"/>
                  </a:lnTo>
                  <a:lnTo>
                    <a:pt x="4462" y="2272"/>
                  </a:lnTo>
                  <a:lnTo>
                    <a:pt x="4462" y="2266"/>
                  </a:lnTo>
                  <a:lnTo>
                    <a:pt x="4462" y="2262"/>
                  </a:lnTo>
                  <a:close/>
                  <a:moveTo>
                    <a:pt x="4486" y="4072"/>
                  </a:moveTo>
                  <a:lnTo>
                    <a:pt x="4486" y="4072"/>
                  </a:lnTo>
                  <a:lnTo>
                    <a:pt x="4482" y="4070"/>
                  </a:lnTo>
                  <a:lnTo>
                    <a:pt x="4482" y="4068"/>
                  </a:lnTo>
                  <a:lnTo>
                    <a:pt x="4480" y="4066"/>
                  </a:lnTo>
                  <a:lnTo>
                    <a:pt x="4478" y="4064"/>
                  </a:lnTo>
                  <a:lnTo>
                    <a:pt x="4474" y="4064"/>
                  </a:lnTo>
                  <a:lnTo>
                    <a:pt x="4470" y="4064"/>
                  </a:lnTo>
                  <a:lnTo>
                    <a:pt x="4460" y="4068"/>
                  </a:lnTo>
                  <a:lnTo>
                    <a:pt x="4450" y="4076"/>
                  </a:lnTo>
                  <a:lnTo>
                    <a:pt x="4448" y="4080"/>
                  </a:lnTo>
                  <a:lnTo>
                    <a:pt x="4448" y="4084"/>
                  </a:lnTo>
                  <a:lnTo>
                    <a:pt x="4446" y="4088"/>
                  </a:lnTo>
                  <a:lnTo>
                    <a:pt x="4442" y="4094"/>
                  </a:lnTo>
                  <a:lnTo>
                    <a:pt x="4440" y="4100"/>
                  </a:lnTo>
                  <a:lnTo>
                    <a:pt x="4438" y="4104"/>
                  </a:lnTo>
                  <a:lnTo>
                    <a:pt x="4440" y="4106"/>
                  </a:lnTo>
                  <a:lnTo>
                    <a:pt x="4442" y="4104"/>
                  </a:lnTo>
                  <a:lnTo>
                    <a:pt x="4448" y="4104"/>
                  </a:lnTo>
                  <a:lnTo>
                    <a:pt x="4458" y="4106"/>
                  </a:lnTo>
                  <a:lnTo>
                    <a:pt x="4462" y="4106"/>
                  </a:lnTo>
                  <a:lnTo>
                    <a:pt x="4466" y="4106"/>
                  </a:lnTo>
                  <a:lnTo>
                    <a:pt x="4470" y="4102"/>
                  </a:lnTo>
                  <a:lnTo>
                    <a:pt x="4474" y="4098"/>
                  </a:lnTo>
                  <a:lnTo>
                    <a:pt x="4478" y="4094"/>
                  </a:lnTo>
                  <a:lnTo>
                    <a:pt x="4480" y="4092"/>
                  </a:lnTo>
                  <a:lnTo>
                    <a:pt x="4482" y="4090"/>
                  </a:lnTo>
                  <a:lnTo>
                    <a:pt x="4484" y="4082"/>
                  </a:lnTo>
                  <a:lnTo>
                    <a:pt x="4488" y="4074"/>
                  </a:lnTo>
                  <a:lnTo>
                    <a:pt x="4488" y="4072"/>
                  </a:lnTo>
                  <a:lnTo>
                    <a:pt x="4486" y="4072"/>
                  </a:lnTo>
                  <a:close/>
                  <a:moveTo>
                    <a:pt x="2916" y="5240"/>
                  </a:moveTo>
                  <a:lnTo>
                    <a:pt x="2916" y="5240"/>
                  </a:lnTo>
                  <a:lnTo>
                    <a:pt x="2912" y="5240"/>
                  </a:lnTo>
                  <a:lnTo>
                    <a:pt x="2908" y="5240"/>
                  </a:lnTo>
                  <a:lnTo>
                    <a:pt x="2902" y="5244"/>
                  </a:lnTo>
                  <a:lnTo>
                    <a:pt x="2898" y="5248"/>
                  </a:lnTo>
                  <a:lnTo>
                    <a:pt x="2896" y="5252"/>
                  </a:lnTo>
                  <a:lnTo>
                    <a:pt x="2896" y="5260"/>
                  </a:lnTo>
                  <a:lnTo>
                    <a:pt x="2896" y="5264"/>
                  </a:lnTo>
                  <a:lnTo>
                    <a:pt x="2894" y="5266"/>
                  </a:lnTo>
                  <a:lnTo>
                    <a:pt x="2890" y="5266"/>
                  </a:lnTo>
                  <a:lnTo>
                    <a:pt x="2888" y="5270"/>
                  </a:lnTo>
                  <a:lnTo>
                    <a:pt x="2892" y="5272"/>
                  </a:lnTo>
                  <a:lnTo>
                    <a:pt x="2904" y="5274"/>
                  </a:lnTo>
                  <a:lnTo>
                    <a:pt x="2914" y="5274"/>
                  </a:lnTo>
                  <a:lnTo>
                    <a:pt x="2916" y="5272"/>
                  </a:lnTo>
                  <a:lnTo>
                    <a:pt x="2918" y="5272"/>
                  </a:lnTo>
                  <a:lnTo>
                    <a:pt x="2918" y="5266"/>
                  </a:lnTo>
                  <a:lnTo>
                    <a:pt x="2920" y="5258"/>
                  </a:lnTo>
                  <a:lnTo>
                    <a:pt x="2924" y="5250"/>
                  </a:lnTo>
                  <a:lnTo>
                    <a:pt x="2924" y="5246"/>
                  </a:lnTo>
                  <a:lnTo>
                    <a:pt x="2922" y="5242"/>
                  </a:lnTo>
                  <a:lnTo>
                    <a:pt x="2916" y="5240"/>
                  </a:lnTo>
                  <a:close/>
                  <a:moveTo>
                    <a:pt x="2868" y="5234"/>
                  </a:moveTo>
                  <a:lnTo>
                    <a:pt x="2868" y="5234"/>
                  </a:lnTo>
                  <a:lnTo>
                    <a:pt x="2866" y="5232"/>
                  </a:lnTo>
                  <a:lnTo>
                    <a:pt x="2864" y="5232"/>
                  </a:lnTo>
                  <a:lnTo>
                    <a:pt x="2860" y="5234"/>
                  </a:lnTo>
                  <a:lnTo>
                    <a:pt x="2854" y="5238"/>
                  </a:lnTo>
                  <a:lnTo>
                    <a:pt x="2850" y="5238"/>
                  </a:lnTo>
                  <a:lnTo>
                    <a:pt x="2844" y="5236"/>
                  </a:lnTo>
                  <a:lnTo>
                    <a:pt x="2838" y="5234"/>
                  </a:lnTo>
                  <a:lnTo>
                    <a:pt x="2836" y="5234"/>
                  </a:lnTo>
                  <a:lnTo>
                    <a:pt x="2834" y="5236"/>
                  </a:lnTo>
                  <a:lnTo>
                    <a:pt x="2834" y="5240"/>
                  </a:lnTo>
                  <a:lnTo>
                    <a:pt x="2836" y="5246"/>
                  </a:lnTo>
                  <a:lnTo>
                    <a:pt x="2840" y="5248"/>
                  </a:lnTo>
                  <a:lnTo>
                    <a:pt x="2844" y="5250"/>
                  </a:lnTo>
                  <a:lnTo>
                    <a:pt x="2850" y="5252"/>
                  </a:lnTo>
                  <a:lnTo>
                    <a:pt x="2856" y="5256"/>
                  </a:lnTo>
                  <a:lnTo>
                    <a:pt x="2860" y="5262"/>
                  </a:lnTo>
                  <a:lnTo>
                    <a:pt x="2860" y="5266"/>
                  </a:lnTo>
                  <a:lnTo>
                    <a:pt x="2860" y="5270"/>
                  </a:lnTo>
                  <a:lnTo>
                    <a:pt x="2862" y="5270"/>
                  </a:lnTo>
                  <a:lnTo>
                    <a:pt x="2866" y="5270"/>
                  </a:lnTo>
                  <a:lnTo>
                    <a:pt x="2868" y="5266"/>
                  </a:lnTo>
                  <a:lnTo>
                    <a:pt x="2870" y="5260"/>
                  </a:lnTo>
                  <a:lnTo>
                    <a:pt x="2876" y="5254"/>
                  </a:lnTo>
                  <a:lnTo>
                    <a:pt x="2882" y="5250"/>
                  </a:lnTo>
                  <a:lnTo>
                    <a:pt x="2882" y="5246"/>
                  </a:lnTo>
                  <a:lnTo>
                    <a:pt x="2882" y="5244"/>
                  </a:lnTo>
                  <a:lnTo>
                    <a:pt x="2876" y="5240"/>
                  </a:lnTo>
                  <a:lnTo>
                    <a:pt x="2868" y="5234"/>
                  </a:lnTo>
                  <a:close/>
                  <a:moveTo>
                    <a:pt x="2906" y="5026"/>
                  </a:moveTo>
                  <a:lnTo>
                    <a:pt x="2906" y="5026"/>
                  </a:lnTo>
                  <a:lnTo>
                    <a:pt x="2906" y="5016"/>
                  </a:lnTo>
                  <a:lnTo>
                    <a:pt x="2906" y="5006"/>
                  </a:lnTo>
                  <a:lnTo>
                    <a:pt x="2904" y="5000"/>
                  </a:lnTo>
                  <a:lnTo>
                    <a:pt x="2902" y="5000"/>
                  </a:lnTo>
                  <a:lnTo>
                    <a:pt x="2900" y="5002"/>
                  </a:lnTo>
                  <a:lnTo>
                    <a:pt x="2898" y="5010"/>
                  </a:lnTo>
                  <a:lnTo>
                    <a:pt x="2898" y="5018"/>
                  </a:lnTo>
                  <a:lnTo>
                    <a:pt x="2898" y="5026"/>
                  </a:lnTo>
                  <a:lnTo>
                    <a:pt x="2896" y="5036"/>
                  </a:lnTo>
                  <a:lnTo>
                    <a:pt x="2896" y="5038"/>
                  </a:lnTo>
                  <a:lnTo>
                    <a:pt x="2898" y="5038"/>
                  </a:lnTo>
                  <a:lnTo>
                    <a:pt x="2902" y="5034"/>
                  </a:lnTo>
                  <a:lnTo>
                    <a:pt x="2906" y="5026"/>
                  </a:lnTo>
                  <a:close/>
                  <a:moveTo>
                    <a:pt x="3284" y="4314"/>
                  </a:moveTo>
                  <a:lnTo>
                    <a:pt x="3284" y="4314"/>
                  </a:lnTo>
                  <a:lnTo>
                    <a:pt x="3286" y="4316"/>
                  </a:lnTo>
                  <a:lnTo>
                    <a:pt x="3288" y="4318"/>
                  </a:lnTo>
                  <a:lnTo>
                    <a:pt x="3290" y="4318"/>
                  </a:lnTo>
                  <a:lnTo>
                    <a:pt x="3290" y="4316"/>
                  </a:lnTo>
                  <a:lnTo>
                    <a:pt x="3290" y="4314"/>
                  </a:lnTo>
                  <a:lnTo>
                    <a:pt x="3288" y="4312"/>
                  </a:lnTo>
                  <a:lnTo>
                    <a:pt x="3284" y="4314"/>
                  </a:lnTo>
                  <a:close/>
                  <a:moveTo>
                    <a:pt x="3284" y="4332"/>
                  </a:moveTo>
                  <a:lnTo>
                    <a:pt x="3284" y="4332"/>
                  </a:lnTo>
                  <a:lnTo>
                    <a:pt x="3284" y="4330"/>
                  </a:lnTo>
                  <a:lnTo>
                    <a:pt x="3282" y="4330"/>
                  </a:lnTo>
                  <a:lnTo>
                    <a:pt x="3278" y="4336"/>
                  </a:lnTo>
                  <a:lnTo>
                    <a:pt x="3278" y="4344"/>
                  </a:lnTo>
                  <a:lnTo>
                    <a:pt x="3278" y="4350"/>
                  </a:lnTo>
                  <a:lnTo>
                    <a:pt x="3282" y="4354"/>
                  </a:lnTo>
                  <a:lnTo>
                    <a:pt x="3284" y="4358"/>
                  </a:lnTo>
                  <a:lnTo>
                    <a:pt x="3286" y="4358"/>
                  </a:lnTo>
                  <a:lnTo>
                    <a:pt x="3286" y="4354"/>
                  </a:lnTo>
                  <a:lnTo>
                    <a:pt x="3284" y="4332"/>
                  </a:lnTo>
                  <a:close/>
                  <a:moveTo>
                    <a:pt x="2868" y="5178"/>
                  </a:moveTo>
                  <a:lnTo>
                    <a:pt x="2868" y="5178"/>
                  </a:lnTo>
                  <a:lnTo>
                    <a:pt x="2870" y="5178"/>
                  </a:lnTo>
                  <a:lnTo>
                    <a:pt x="2872" y="5178"/>
                  </a:lnTo>
                  <a:lnTo>
                    <a:pt x="2874" y="5178"/>
                  </a:lnTo>
                  <a:lnTo>
                    <a:pt x="2876" y="5178"/>
                  </a:lnTo>
                  <a:lnTo>
                    <a:pt x="2876" y="5176"/>
                  </a:lnTo>
                  <a:lnTo>
                    <a:pt x="2874" y="5174"/>
                  </a:lnTo>
                  <a:lnTo>
                    <a:pt x="2872" y="5172"/>
                  </a:lnTo>
                  <a:lnTo>
                    <a:pt x="2866" y="5172"/>
                  </a:lnTo>
                  <a:lnTo>
                    <a:pt x="2862" y="5174"/>
                  </a:lnTo>
                  <a:lnTo>
                    <a:pt x="2864" y="5176"/>
                  </a:lnTo>
                  <a:lnTo>
                    <a:pt x="2866" y="5178"/>
                  </a:lnTo>
                  <a:lnTo>
                    <a:pt x="2868" y="5178"/>
                  </a:lnTo>
                  <a:close/>
                  <a:moveTo>
                    <a:pt x="2798" y="5190"/>
                  </a:moveTo>
                  <a:lnTo>
                    <a:pt x="2798" y="5190"/>
                  </a:lnTo>
                  <a:lnTo>
                    <a:pt x="2804" y="5186"/>
                  </a:lnTo>
                  <a:lnTo>
                    <a:pt x="2812" y="5182"/>
                  </a:lnTo>
                  <a:lnTo>
                    <a:pt x="2818" y="5180"/>
                  </a:lnTo>
                  <a:lnTo>
                    <a:pt x="2818" y="5178"/>
                  </a:lnTo>
                  <a:lnTo>
                    <a:pt x="2818" y="5176"/>
                  </a:lnTo>
                  <a:lnTo>
                    <a:pt x="2814" y="5174"/>
                  </a:lnTo>
                  <a:lnTo>
                    <a:pt x="2810" y="5174"/>
                  </a:lnTo>
                  <a:lnTo>
                    <a:pt x="2804" y="5176"/>
                  </a:lnTo>
                  <a:lnTo>
                    <a:pt x="2794" y="5176"/>
                  </a:lnTo>
                  <a:lnTo>
                    <a:pt x="2780" y="5174"/>
                  </a:lnTo>
                  <a:lnTo>
                    <a:pt x="2770" y="5176"/>
                  </a:lnTo>
                  <a:lnTo>
                    <a:pt x="2764" y="5180"/>
                  </a:lnTo>
                  <a:lnTo>
                    <a:pt x="2764" y="5182"/>
                  </a:lnTo>
                  <a:lnTo>
                    <a:pt x="2764" y="5186"/>
                  </a:lnTo>
                  <a:lnTo>
                    <a:pt x="2768" y="5188"/>
                  </a:lnTo>
                  <a:lnTo>
                    <a:pt x="2780" y="5192"/>
                  </a:lnTo>
                  <a:lnTo>
                    <a:pt x="2790" y="5192"/>
                  </a:lnTo>
                  <a:lnTo>
                    <a:pt x="2796" y="5192"/>
                  </a:lnTo>
                  <a:lnTo>
                    <a:pt x="2798" y="5190"/>
                  </a:lnTo>
                  <a:close/>
                  <a:moveTo>
                    <a:pt x="4914" y="1916"/>
                  </a:moveTo>
                  <a:lnTo>
                    <a:pt x="4914" y="1916"/>
                  </a:lnTo>
                  <a:lnTo>
                    <a:pt x="4910" y="1920"/>
                  </a:lnTo>
                  <a:lnTo>
                    <a:pt x="4910" y="1924"/>
                  </a:lnTo>
                  <a:lnTo>
                    <a:pt x="4912" y="1928"/>
                  </a:lnTo>
                  <a:lnTo>
                    <a:pt x="4914" y="1934"/>
                  </a:lnTo>
                  <a:lnTo>
                    <a:pt x="4926" y="1944"/>
                  </a:lnTo>
                  <a:lnTo>
                    <a:pt x="4938" y="1954"/>
                  </a:lnTo>
                  <a:lnTo>
                    <a:pt x="4942" y="1958"/>
                  </a:lnTo>
                  <a:lnTo>
                    <a:pt x="4942" y="1954"/>
                  </a:lnTo>
                  <a:lnTo>
                    <a:pt x="4940" y="1946"/>
                  </a:lnTo>
                  <a:lnTo>
                    <a:pt x="4936" y="1936"/>
                  </a:lnTo>
                  <a:lnTo>
                    <a:pt x="4930" y="1926"/>
                  </a:lnTo>
                  <a:lnTo>
                    <a:pt x="4924" y="1918"/>
                  </a:lnTo>
                  <a:lnTo>
                    <a:pt x="4918" y="1914"/>
                  </a:lnTo>
                  <a:lnTo>
                    <a:pt x="4916" y="1914"/>
                  </a:lnTo>
                  <a:lnTo>
                    <a:pt x="4914" y="1916"/>
                  </a:lnTo>
                  <a:close/>
                  <a:moveTo>
                    <a:pt x="4520" y="2200"/>
                  </a:moveTo>
                  <a:lnTo>
                    <a:pt x="4520" y="2200"/>
                  </a:lnTo>
                  <a:lnTo>
                    <a:pt x="4522" y="2200"/>
                  </a:lnTo>
                  <a:lnTo>
                    <a:pt x="4524" y="2200"/>
                  </a:lnTo>
                  <a:lnTo>
                    <a:pt x="4528" y="2196"/>
                  </a:lnTo>
                  <a:lnTo>
                    <a:pt x="4528" y="2192"/>
                  </a:lnTo>
                  <a:lnTo>
                    <a:pt x="4528" y="2188"/>
                  </a:lnTo>
                  <a:lnTo>
                    <a:pt x="4524" y="2188"/>
                  </a:lnTo>
                  <a:lnTo>
                    <a:pt x="4520" y="2190"/>
                  </a:lnTo>
                  <a:lnTo>
                    <a:pt x="4518" y="2194"/>
                  </a:lnTo>
                  <a:lnTo>
                    <a:pt x="4518" y="2196"/>
                  </a:lnTo>
                  <a:lnTo>
                    <a:pt x="4520" y="2200"/>
                  </a:lnTo>
                  <a:close/>
                  <a:moveTo>
                    <a:pt x="4814" y="1702"/>
                  </a:moveTo>
                  <a:lnTo>
                    <a:pt x="4814" y="1702"/>
                  </a:lnTo>
                  <a:lnTo>
                    <a:pt x="4812" y="1704"/>
                  </a:lnTo>
                  <a:lnTo>
                    <a:pt x="4812" y="1706"/>
                  </a:lnTo>
                  <a:lnTo>
                    <a:pt x="4816" y="1706"/>
                  </a:lnTo>
                  <a:lnTo>
                    <a:pt x="4832" y="1700"/>
                  </a:lnTo>
                  <a:lnTo>
                    <a:pt x="4842" y="1696"/>
                  </a:lnTo>
                  <a:lnTo>
                    <a:pt x="4850" y="1690"/>
                  </a:lnTo>
                  <a:lnTo>
                    <a:pt x="4856" y="1684"/>
                  </a:lnTo>
                  <a:lnTo>
                    <a:pt x="4858" y="1678"/>
                  </a:lnTo>
                  <a:lnTo>
                    <a:pt x="4856" y="1674"/>
                  </a:lnTo>
                  <a:lnTo>
                    <a:pt x="4852" y="1672"/>
                  </a:lnTo>
                  <a:lnTo>
                    <a:pt x="4848" y="1672"/>
                  </a:lnTo>
                  <a:lnTo>
                    <a:pt x="4842" y="1674"/>
                  </a:lnTo>
                  <a:lnTo>
                    <a:pt x="4828" y="1686"/>
                  </a:lnTo>
                  <a:lnTo>
                    <a:pt x="4814" y="1702"/>
                  </a:lnTo>
                  <a:close/>
                  <a:moveTo>
                    <a:pt x="3278" y="4364"/>
                  </a:moveTo>
                  <a:lnTo>
                    <a:pt x="3278" y="4364"/>
                  </a:lnTo>
                  <a:lnTo>
                    <a:pt x="3276" y="4362"/>
                  </a:lnTo>
                  <a:lnTo>
                    <a:pt x="3274" y="4362"/>
                  </a:lnTo>
                  <a:lnTo>
                    <a:pt x="3278" y="4384"/>
                  </a:lnTo>
                  <a:lnTo>
                    <a:pt x="3278" y="4398"/>
                  </a:lnTo>
                  <a:lnTo>
                    <a:pt x="3278" y="4400"/>
                  </a:lnTo>
                  <a:lnTo>
                    <a:pt x="3276" y="4402"/>
                  </a:lnTo>
                  <a:lnTo>
                    <a:pt x="3272" y="4402"/>
                  </a:lnTo>
                  <a:lnTo>
                    <a:pt x="3266" y="4398"/>
                  </a:lnTo>
                  <a:lnTo>
                    <a:pt x="3264" y="4400"/>
                  </a:lnTo>
                  <a:lnTo>
                    <a:pt x="3264" y="4406"/>
                  </a:lnTo>
                  <a:lnTo>
                    <a:pt x="3262" y="4408"/>
                  </a:lnTo>
                  <a:lnTo>
                    <a:pt x="3260" y="4408"/>
                  </a:lnTo>
                  <a:lnTo>
                    <a:pt x="3256" y="4404"/>
                  </a:lnTo>
                  <a:lnTo>
                    <a:pt x="3254" y="4402"/>
                  </a:lnTo>
                  <a:lnTo>
                    <a:pt x="3252" y="4400"/>
                  </a:lnTo>
                  <a:lnTo>
                    <a:pt x="3250" y="4402"/>
                  </a:lnTo>
                  <a:lnTo>
                    <a:pt x="3248" y="4404"/>
                  </a:lnTo>
                  <a:lnTo>
                    <a:pt x="3248" y="4424"/>
                  </a:lnTo>
                  <a:lnTo>
                    <a:pt x="3248" y="4426"/>
                  </a:lnTo>
                  <a:lnTo>
                    <a:pt x="3246" y="4426"/>
                  </a:lnTo>
                  <a:lnTo>
                    <a:pt x="3240" y="4422"/>
                  </a:lnTo>
                  <a:lnTo>
                    <a:pt x="3238" y="4422"/>
                  </a:lnTo>
                  <a:lnTo>
                    <a:pt x="3234" y="4420"/>
                  </a:lnTo>
                  <a:lnTo>
                    <a:pt x="3232" y="4422"/>
                  </a:lnTo>
                  <a:lnTo>
                    <a:pt x="3230" y="4428"/>
                  </a:lnTo>
                  <a:lnTo>
                    <a:pt x="3226" y="4438"/>
                  </a:lnTo>
                  <a:lnTo>
                    <a:pt x="3224" y="4440"/>
                  </a:lnTo>
                  <a:lnTo>
                    <a:pt x="3220" y="4440"/>
                  </a:lnTo>
                  <a:lnTo>
                    <a:pt x="3214" y="4444"/>
                  </a:lnTo>
                  <a:lnTo>
                    <a:pt x="3210" y="4446"/>
                  </a:lnTo>
                  <a:lnTo>
                    <a:pt x="3212" y="4440"/>
                  </a:lnTo>
                  <a:lnTo>
                    <a:pt x="3212" y="4432"/>
                  </a:lnTo>
                  <a:lnTo>
                    <a:pt x="3210" y="4424"/>
                  </a:lnTo>
                  <a:lnTo>
                    <a:pt x="3208" y="4420"/>
                  </a:lnTo>
                  <a:lnTo>
                    <a:pt x="3204" y="4418"/>
                  </a:lnTo>
                  <a:lnTo>
                    <a:pt x="3200" y="4418"/>
                  </a:lnTo>
                  <a:lnTo>
                    <a:pt x="3198" y="4420"/>
                  </a:lnTo>
                  <a:lnTo>
                    <a:pt x="3198" y="4418"/>
                  </a:lnTo>
                  <a:lnTo>
                    <a:pt x="3196" y="4416"/>
                  </a:lnTo>
                  <a:lnTo>
                    <a:pt x="3194" y="4414"/>
                  </a:lnTo>
                  <a:lnTo>
                    <a:pt x="3192" y="4416"/>
                  </a:lnTo>
                  <a:lnTo>
                    <a:pt x="3192" y="4420"/>
                  </a:lnTo>
                  <a:lnTo>
                    <a:pt x="3190" y="4422"/>
                  </a:lnTo>
                  <a:lnTo>
                    <a:pt x="3188" y="4424"/>
                  </a:lnTo>
                  <a:lnTo>
                    <a:pt x="3186" y="4424"/>
                  </a:lnTo>
                  <a:lnTo>
                    <a:pt x="3182" y="4424"/>
                  </a:lnTo>
                  <a:lnTo>
                    <a:pt x="3178" y="4428"/>
                  </a:lnTo>
                  <a:lnTo>
                    <a:pt x="3176" y="4432"/>
                  </a:lnTo>
                  <a:lnTo>
                    <a:pt x="3178" y="4438"/>
                  </a:lnTo>
                  <a:lnTo>
                    <a:pt x="3178" y="4440"/>
                  </a:lnTo>
                  <a:lnTo>
                    <a:pt x="3174" y="4442"/>
                  </a:lnTo>
                  <a:lnTo>
                    <a:pt x="3170" y="4444"/>
                  </a:lnTo>
                  <a:lnTo>
                    <a:pt x="3166" y="4442"/>
                  </a:lnTo>
                  <a:lnTo>
                    <a:pt x="3164" y="4442"/>
                  </a:lnTo>
                  <a:lnTo>
                    <a:pt x="3162" y="4442"/>
                  </a:lnTo>
                  <a:lnTo>
                    <a:pt x="3160" y="4444"/>
                  </a:lnTo>
                  <a:lnTo>
                    <a:pt x="3156" y="4446"/>
                  </a:lnTo>
                  <a:lnTo>
                    <a:pt x="3150" y="4448"/>
                  </a:lnTo>
                  <a:lnTo>
                    <a:pt x="3146" y="4452"/>
                  </a:lnTo>
                  <a:lnTo>
                    <a:pt x="3142" y="4458"/>
                  </a:lnTo>
                  <a:lnTo>
                    <a:pt x="3140" y="4462"/>
                  </a:lnTo>
                  <a:lnTo>
                    <a:pt x="3140" y="4472"/>
                  </a:lnTo>
                  <a:lnTo>
                    <a:pt x="3138" y="4478"/>
                  </a:lnTo>
                  <a:lnTo>
                    <a:pt x="3134" y="4488"/>
                  </a:lnTo>
                  <a:lnTo>
                    <a:pt x="3132" y="4492"/>
                  </a:lnTo>
                  <a:lnTo>
                    <a:pt x="3134" y="4496"/>
                  </a:lnTo>
                  <a:lnTo>
                    <a:pt x="3136" y="4500"/>
                  </a:lnTo>
                  <a:lnTo>
                    <a:pt x="3138" y="4504"/>
                  </a:lnTo>
                  <a:lnTo>
                    <a:pt x="3140" y="4504"/>
                  </a:lnTo>
                  <a:lnTo>
                    <a:pt x="3144" y="4500"/>
                  </a:lnTo>
                  <a:lnTo>
                    <a:pt x="3148" y="4488"/>
                  </a:lnTo>
                  <a:lnTo>
                    <a:pt x="3150" y="4480"/>
                  </a:lnTo>
                  <a:lnTo>
                    <a:pt x="3152" y="4478"/>
                  </a:lnTo>
                  <a:lnTo>
                    <a:pt x="3152" y="4476"/>
                  </a:lnTo>
                  <a:lnTo>
                    <a:pt x="3154" y="4474"/>
                  </a:lnTo>
                  <a:lnTo>
                    <a:pt x="3156" y="4472"/>
                  </a:lnTo>
                  <a:lnTo>
                    <a:pt x="3156" y="4470"/>
                  </a:lnTo>
                  <a:lnTo>
                    <a:pt x="3158" y="4466"/>
                  </a:lnTo>
                  <a:lnTo>
                    <a:pt x="3160" y="4462"/>
                  </a:lnTo>
                  <a:lnTo>
                    <a:pt x="3164" y="4460"/>
                  </a:lnTo>
                  <a:lnTo>
                    <a:pt x="3168" y="4462"/>
                  </a:lnTo>
                  <a:lnTo>
                    <a:pt x="3170" y="4466"/>
                  </a:lnTo>
                  <a:lnTo>
                    <a:pt x="3168" y="4472"/>
                  </a:lnTo>
                  <a:lnTo>
                    <a:pt x="3168" y="4474"/>
                  </a:lnTo>
                  <a:lnTo>
                    <a:pt x="3172" y="4474"/>
                  </a:lnTo>
                  <a:lnTo>
                    <a:pt x="3178" y="4472"/>
                  </a:lnTo>
                  <a:lnTo>
                    <a:pt x="3182" y="4466"/>
                  </a:lnTo>
                  <a:lnTo>
                    <a:pt x="3184" y="4462"/>
                  </a:lnTo>
                  <a:lnTo>
                    <a:pt x="3184" y="4466"/>
                  </a:lnTo>
                  <a:lnTo>
                    <a:pt x="3184" y="4472"/>
                  </a:lnTo>
                  <a:lnTo>
                    <a:pt x="3184" y="4474"/>
                  </a:lnTo>
                  <a:lnTo>
                    <a:pt x="3186" y="4476"/>
                  </a:lnTo>
                  <a:lnTo>
                    <a:pt x="3192" y="4478"/>
                  </a:lnTo>
                  <a:lnTo>
                    <a:pt x="3194" y="4480"/>
                  </a:lnTo>
                  <a:lnTo>
                    <a:pt x="3194" y="4476"/>
                  </a:lnTo>
                  <a:lnTo>
                    <a:pt x="3194" y="4470"/>
                  </a:lnTo>
                  <a:lnTo>
                    <a:pt x="3196" y="4466"/>
                  </a:lnTo>
                  <a:lnTo>
                    <a:pt x="3198" y="4464"/>
                  </a:lnTo>
                  <a:lnTo>
                    <a:pt x="3196" y="4462"/>
                  </a:lnTo>
                  <a:lnTo>
                    <a:pt x="3194" y="4460"/>
                  </a:lnTo>
                  <a:lnTo>
                    <a:pt x="3196" y="4458"/>
                  </a:lnTo>
                  <a:lnTo>
                    <a:pt x="3200" y="4458"/>
                  </a:lnTo>
                  <a:lnTo>
                    <a:pt x="3206" y="4460"/>
                  </a:lnTo>
                  <a:lnTo>
                    <a:pt x="3210" y="4464"/>
                  </a:lnTo>
                  <a:lnTo>
                    <a:pt x="3216" y="4466"/>
                  </a:lnTo>
                  <a:lnTo>
                    <a:pt x="3218" y="4468"/>
                  </a:lnTo>
                  <a:lnTo>
                    <a:pt x="3222" y="4472"/>
                  </a:lnTo>
                  <a:lnTo>
                    <a:pt x="3222" y="4476"/>
                  </a:lnTo>
                  <a:lnTo>
                    <a:pt x="3224" y="4478"/>
                  </a:lnTo>
                  <a:lnTo>
                    <a:pt x="3226" y="4478"/>
                  </a:lnTo>
                  <a:lnTo>
                    <a:pt x="3226" y="4482"/>
                  </a:lnTo>
                  <a:lnTo>
                    <a:pt x="3224" y="4486"/>
                  </a:lnTo>
                  <a:lnTo>
                    <a:pt x="3220" y="4492"/>
                  </a:lnTo>
                  <a:lnTo>
                    <a:pt x="3216" y="4500"/>
                  </a:lnTo>
                  <a:lnTo>
                    <a:pt x="3216" y="4502"/>
                  </a:lnTo>
                  <a:lnTo>
                    <a:pt x="3216" y="4506"/>
                  </a:lnTo>
                  <a:lnTo>
                    <a:pt x="3218" y="4520"/>
                  </a:lnTo>
                  <a:lnTo>
                    <a:pt x="3220" y="4526"/>
                  </a:lnTo>
                  <a:lnTo>
                    <a:pt x="3222" y="4532"/>
                  </a:lnTo>
                  <a:lnTo>
                    <a:pt x="3224" y="4534"/>
                  </a:lnTo>
                  <a:lnTo>
                    <a:pt x="3224" y="4536"/>
                  </a:lnTo>
                  <a:lnTo>
                    <a:pt x="3226" y="4538"/>
                  </a:lnTo>
                  <a:lnTo>
                    <a:pt x="3234" y="4544"/>
                  </a:lnTo>
                  <a:lnTo>
                    <a:pt x="3252" y="4552"/>
                  </a:lnTo>
                  <a:lnTo>
                    <a:pt x="3256" y="4554"/>
                  </a:lnTo>
                  <a:lnTo>
                    <a:pt x="3260" y="4548"/>
                  </a:lnTo>
                  <a:lnTo>
                    <a:pt x="3264" y="4542"/>
                  </a:lnTo>
                  <a:lnTo>
                    <a:pt x="3266" y="4542"/>
                  </a:lnTo>
                  <a:lnTo>
                    <a:pt x="3268" y="4544"/>
                  </a:lnTo>
                  <a:lnTo>
                    <a:pt x="3266" y="4550"/>
                  </a:lnTo>
                  <a:lnTo>
                    <a:pt x="3266" y="4556"/>
                  </a:lnTo>
                  <a:lnTo>
                    <a:pt x="3268" y="4564"/>
                  </a:lnTo>
                  <a:lnTo>
                    <a:pt x="3270" y="4566"/>
                  </a:lnTo>
                  <a:lnTo>
                    <a:pt x="3272" y="4568"/>
                  </a:lnTo>
                  <a:lnTo>
                    <a:pt x="3274" y="4566"/>
                  </a:lnTo>
                  <a:lnTo>
                    <a:pt x="3278" y="4564"/>
                  </a:lnTo>
                  <a:lnTo>
                    <a:pt x="3282" y="4554"/>
                  </a:lnTo>
                  <a:lnTo>
                    <a:pt x="3284" y="4546"/>
                  </a:lnTo>
                  <a:lnTo>
                    <a:pt x="3286" y="4540"/>
                  </a:lnTo>
                  <a:lnTo>
                    <a:pt x="3284" y="4534"/>
                  </a:lnTo>
                  <a:lnTo>
                    <a:pt x="3280" y="4524"/>
                  </a:lnTo>
                  <a:lnTo>
                    <a:pt x="3278" y="4520"/>
                  </a:lnTo>
                  <a:lnTo>
                    <a:pt x="3276" y="4518"/>
                  </a:lnTo>
                  <a:lnTo>
                    <a:pt x="3274" y="4516"/>
                  </a:lnTo>
                  <a:lnTo>
                    <a:pt x="3274" y="4514"/>
                  </a:lnTo>
                  <a:lnTo>
                    <a:pt x="3274" y="4508"/>
                  </a:lnTo>
                  <a:lnTo>
                    <a:pt x="3276" y="4500"/>
                  </a:lnTo>
                  <a:lnTo>
                    <a:pt x="3280" y="4496"/>
                  </a:lnTo>
                  <a:lnTo>
                    <a:pt x="3284" y="4494"/>
                  </a:lnTo>
                  <a:lnTo>
                    <a:pt x="3284" y="4490"/>
                  </a:lnTo>
                  <a:lnTo>
                    <a:pt x="3284" y="4486"/>
                  </a:lnTo>
                  <a:lnTo>
                    <a:pt x="3288" y="4484"/>
                  </a:lnTo>
                  <a:lnTo>
                    <a:pt x="3290" y="4482"/>
                  </a:lnTo>
                  <a:lnTo>
                    <a:pt x="3292" y="4482"/>
                  </a:lnTo>
                  <a:lnTo>
                    <a:pt x="3292" y="4490"/>
                  </a:lnTo>
                  <a:lnTo>
                    <a:pt x="3294" y="4498"/>
                  </a:lnTo>
                  <a:lnTo>
                    <a:pt x="3296" y="4502"/>
                  </a:lnTo>
                  <a:lnTo>
                    <a:pt x="3300" y="4506"/>
                  </a:lnTo>
                  <a:lnTo>
                    <a:pt x="3302" y="4510"/>
                  </a:lnTo>
                  <a:lnTo>
                    <a:pt x="3300" y="4512"/>
                  </a:lnTo>
                  <a:lnTo>
                    <a:pt x="3300" y="4518"/>
                  </a:lnTo>
                  <a:lnTo>
                    <a:pt x="3302" y="4528"/>
                  </a:lnTo>
                  <a:lnTo>
                    <a:pt x="3304" y="4530"/>
                  </a:lnTo>
                  <a:lnTo>
                    <a:pt x="3306" y="4530"/>
                  </a:lnTo>
                  <a:lnTo>
                    <a:pt x="3306" y="4526"/>
                  </a:lnTo>
                  <a:lnTo>
                    <a:pt x="3308" y="4518"/>
                  </a:lnTo>
                  <a:lnTo>
                    <a:pt x="3306" y="4508"/>
                  </a:lnTo>
                  <a:lnTo>
                    <a:pt x="3304" y="4502"/>
                  </a:lnTo>
                  <a:lnTo>
                    <a:pt x="3308" y="4504"/>
                  </a:lnTo>
                  <a:lnTo>
                    <a:pt x="3310" y="4506"/>
                  </a:lnTo>
                  <a:lnTo>
                    <a:pt x="3312" y="4506"/>
                  </a:lnTo>
                  <a:lnTo>
                    <a:pt x="3310" y="4504"/>
                  </a:lnTo>
                  <a:lnTo>
                    <a:pt x="3310" y="4500"/>
                  </a:lnTo>
                  <a:lnTo>
                    <a:pt x="3312" y="4498"/>
                  </a:lnTo>
                  <a:lnTo>
                    <a:pt x="3316" y="4498"/>
                  </a:lnTo>
                  <a:lnTo>
                    <a:pt x="3320" y="4492"/>
                  </a:lnTo>
                  <a:lnTo>
                    <a:pt x="3322" y="4488"/>
                  </a:lnTo>
                  <a:lnTo>
                    <a:pt x="3322" y="4482"/>
                  </a:lnTo>
                  <a:lnTo>
                    <a:pt x="3320" y="4468"/>
                  </a:lnTo>
                  <a:lnTo>
                    <a:pt x="3320" y="4464"/>
                  </a:lnTo>
                  <a:lnTo>
                    <a:pt x="3318" y="4462"/>
                  </a:lnTo>
                  <a:lnTo>
                    <a:pt x="3316" y="4460"/>
                  </a:lnTo>
                  <a:lnTo>
                    <a:pt x="3314" y="4458"/>
                  </a:lnTo>
                  <a:lnTo>
                    <a:pt x="3314" y="4452"/>
                  </a:lnTo>
                  <a:lnTo>
                    <a:pt x="3316" y="4446"/>
                  </a:lnTo>
                  <a:lnTo>
                    <a:pt x="3316" y="4442"/>
                  </a:lnTo>
                  <a:lnTo>
                    <a:pt x="3314" y="4438"/>
                  </a:lnTo>
                  <a:lnTo>
                    <a:pt x="3314" y="4432"/>
                  </a:lnTo>
                  <a:lnTo>
                    <a:pt x="3314" y="4428"/>
                  </a:lnTo>
                  <a:lnTo>
                    <a:pt x="3312" y="4424"/>
                  </a:lnTo>
                  <a:lnTo>
                    <a:pt x="3310" y="4424"/>
                  </a:lnTo>
                  <a:lnTo>
                    <a:pt x="3308" y="4424"/>
                  </a:lnTo>
                  <a:lnTo>
                    <a:pt x="3304" y="4424"/>
                  </a:lnTo>
                  <a:lnTo>
                    <a:pt x="3302" y="4422"/>
                  </a:lnTo>
                  <a:lnTo>
                    <a:pt x="3302" y="4420"/>
                  </a:lnTo>
                  <a:lnTo>
                    <a:pt x="3304" y="4418"/>
                  </a:lnTo>
                  <a:lnTo>
                    <a:pt x="3308" y="4416"/>
                  </a:lnTo>
                  <a:lnTo>
                    <a:pt x="3310" y="4412"/>
                  </a:lnTo>
                  <a:lnTo>
                    <a:pt x="3312" y="4406"/>
                  </a:lnTo>
                  <a:lnTo>
                    <a:pt x="3308" y="4400"/>
                  </a:lnTo>
                  <a:lnTo>
                    <a:pt x="3306" y="4396"/>
                  </a:lnTo>
                  <a:lnTo>
                    <a:pt x="3306" y="4390"/>
                  </a:lnTo>
                  <a:lnTo>
                    <a:pt x="3306" y="4386"/>
                  </a:lnTo>
                  <a:lnTo>
                    <a:pt x="3302" y="4388"/>
                  </a:lnTo>
                  <a:lnTo>
                    <a:pt x="3300" y="4388"/>
                  </a:lnTo>
                  <a:lnTo>
                    <a:pt x="3298" y="4384"/>
                  </a:lnTo>
                  <a:lnTo>
                    <a:pt x="3296" y="4380"/>
                  </a:lnTo>
                  <a:lnTo>
                    <a:pt x="3292" y="4376"/>
                  </a:lnTo>
                  <a:lnTo>
                    <a:pt x="3288" y="4374"/>
                  </a:lnTo>
                  <a:lnTo>
                    <a:pt x="3284" y="4372"/>
                  </a:lnTo>
                  <a:lnTo>
                    <a:pt x="3282" y="4368"/>
                  </a:lnTo>
                  <a:lnTo>
                    <a:pt x="3282" y="4366"/>
                  </a:lnTo>
                  <a:lnTo>
                    <a:pt x="3278" y="4364"/>
                  </a:lnTo>
                  <a:close/>
                  <a:moveTo>
                    <a:pt x="3136" y="4268"/>
                  </a:moveTo>
                  <a:lnTo>
                    <a:pt x="3136" y="4268"/>
                  </a:lnTo>
                  <a:lnTo>
                    <a:pt x="3138" y="4270"/>
                  </a:lnTo>
                  <a:lnTo>
                    <a:pt x="3140" y="4272"/>
                  </a:lnTo>
                  <a:lnTo>
                    <a:pt x="3140" y="4278"/>
                  </a:lnTo>
                  <a:lnTo>
                    <a:pt x="3138" y="4286"/>
                  </a:lnTo>
                  <a:lnTo>
                    <a:pt x="3138" y="4296"/>
                  </a:lnTo>
                  <a:lnTo>
                    <a:pt x="3140" y="4302"/>
                  </a:lnTo>
                  <a:lnTo>
                    <a:pt x="3136" y="4306"/>
                  </a:lnTo>
                  <a:lnTo>
                    <a:pt x="3134" y="4312"/>
                  </a:lnTo>
                  <a:lnTo>
                    <a:pt x="3134" y="4324"/>
                  </a:lnTo>
                  <a:lnTo>
                    <a:pt x="3134" y="4328"/>
                  </a:lnTo>
                  <a:lnTo>
                    <a:pt x="3136" y="4330"/>
                  </a:lnTo>
                  <a:lnTo>
                    <a:pt x="3138" y="4330"/>
                  </a:lnTo>
                  <a:lnTo>
                    <a:pt x="3140" y="4328"/>
                  </a:lnTo>
                  <a:lnTo>
                    <a:pt x="3146" y="4324"/>
                  </a:lnTo>
                  <a:lnTo>
                    <a:pt x="3148" y="4320"/>
                  </a:lnTo>
                  <a:lnTo>
                    <a:pt x="3152" y="4320"/>
                  </a:lnTo>
                  <a:lnTo>
                    <a:pt x="3158" y="4318"/>
                  </a:lnTo>
                  <a:lnTo>
                    <a:pt x="3166" y="4312"/>
                  </a:lnTo>
                  <a:lnTo>
                    <a:pt x="3178" y="4298"/>
                  </a:lnTo>
                  <a:lnTo>
                    <a:pt x="3182" y="4296"/>
                  </a:lnTo>
                  <a:lnTo>
                    <a:pt x="3182" y="4292"/>
                  </a:lnTo>
                  <a:lnTo>
                    <a:pt x="3184" y="4282"/>
                  </a:lnTo>
                  <a:lnTo>
                    <a:pt x="3182" y="4276"/>
                  </a:lnTo>
                  <a:lnTo>
                    <a:pt x="3180" y="4276"/>
                  </a:lnTo>
                  <a:lnTo>
                    <a:pt x="3178" y="4276"/>
                  </a:lnTo>
                  <a:lnTo>
                    <a:pt x="3176" y="4278"/>
                  </a:lnTo>
                  <a:lnTo>
                    <a:pt x="3172" y="4276"/>
                  </a:lnTo>
                  <a:lnTo>
                    <a:pt x="3168" y="4274"/>
                  </a:lnTo>
                  <a:lnTo>
                    <a:pt x="3166" y="4274"/>
                  </a:lnTo>
                  <a:lnTo>
                    <a:pt x="3164" y="4274"/>
                  </a:lnTo>
                  <a:lnTo>
                    <a:pt x="3162" y="4276"/>
                  </a:lnTo>
                  <a:lnTo>
                    <a:pt x="3160" y="4274"/>
                  </a:lnTo>
                  <a:lnTo>
                    <a:pt x="3154" y="4270"/>
                  </a:lnTo>
                  <a:lnTo>
                    <a:pt x="3146" y="4264"/>
                  </a:lnTo>
                  <a:lnTo>
                    <a:pt x="3138" y="4258"/>
                  </a:lnTo>
                  <a:lnTo>
                    <a:pt x="3132" y="4258"/>
                  </a:lnTo>
                  <a:lnTo>
                    <a:pt x="3130" y="4260"/>
                  </a:lnTo>
                  <a:lnTo>
                    <a:pt x="3130" y="4264"/>
                  </a:lnTo>
                  <a:lnTo>
                    <a:pt x="3136" y="4268"/>
                  </a:lnTo>
                  <a:close/>
                  <a:moveTo>
                    <a:pt x="3270" y="4928"/>
                  </a:moveTo>
                  <a:lnTo>
                    <a:pt x="3270" y="4928"/>
                  </a:lnTo>
                  <a:lnTo>
                    <a:pt x="3268" y="4926"/>
                  </a:lnTo>
                  <a:lnTo>
                    <a:pt x="3264" y="4924"/>
                  </a:lnTo>
                  <a:lnTo>
                    <a:pt x="3250" y="4920"/>
                  </a:lnTo>
                  <a:lnTo>
                    <a:pt x="3244" y="4920"/>
                  </a:lnTo>
                  <a:lnTo>
                    <a:pt x="3238" y="4920"/>
                  </a:lnTo>
                  <a:lnTo>
                    <a:pt x="3232" y="4924"/>
                  </a:lnTo>
                  <a:lnTo>
                    <a:pt x="3230" y="4930"/>
                  </a:lnTo>
                  <a:lnTo>
                    <a:pt x="3232" y="4934"/>
                  </a:lnTo>
                  <a:lnTo>
                    <a:pt x="3236" y="4936"/>
                  </a:lnTo>
                  <a:lnTo>
                    <a:pt x="3242" y="4936"/>
                  </a:lnTo>
                  <a:lnTo>
                    <a:pt x="3250" y="4936"/>
                  </a:lnTo>
                  <a:lnTo>
                    <a:pt x="3264" y="4934"/>
                  </a:lnTo>
                  <a:lnTo>
                    <a:pt x="3268" y="4932"/>
                  </a:lnTo>
                  <a:lnTo>
                    <a:pt x="3270" y="4928"/>
                  </a:lnTo>
                  <a:close/>
                  <a:moveTo>
                    <a:pt x="3148" y="4520"/>
                  </a:moveTo>
                  <a:lnTo>
                    <a:pt x="3148" y="4520"/>
                  </a:lnTo>
                  <a:lnTo>
                    <a:pt x="3146" y="4516"/>
                  </a:lnTo>
                  <a:lnTo>
                    <a:pt x="3138" y="4512"/>
                  </a:lnTo>
                  <a:lnTo>
                    <a:pt x="3136" y="4512"/>
                  </a:lnTo>
                  <a:lnTo>
                    <a:pt x="3132" y="4512"/>
                  </a:lnTo>
                  <a:lnTo>
                    <a:pt x="3130" y="4516"/>
                  </a:lnTo>
                  <a:lnTo>
                    <a:pt x="3130" y="4520"/>
                  </a:lnTo>
                  <a:lnTo>
                    <a:pt x="3130" y="4524"/>
                  </a:lnTo>
                  <a:lnTo>
                    <a:pt x="3132" y="4526"/>
                  </a:lnTo>
                  <a:lnTo>
                    <a:pt x="3136" y="4528"/>
                  </a:lnTo>
                  <a:lnTo>
                    <a:pt x="3140" y="4526"/>
                  </a:lnTo>
                  <a:lnTo>
                    <a:pt x="3146" y="4524"/>
                  </a:lnTo>
                  <a:lnTo>
                    <a:pt x="3148" y="4520"/>
                  </a:lnTo>
                  <a:close/>
                  <a:moveTo>
                    <a:pt x="3204" y="4288"/>
                  </a:moveTo>
                  <a:lnTo>
                    <a:pt x="3204" y="4288"/>
                  </a:lnTo>
                  <a:lnTo>
                    <a:pt x="3204" y="4290"/>
                  </a:lnTo>
                  <a:lnTo>
                    <a:pt x="3204" y="4294"/>
                  </a:lnTo>
                  <a:lnTo>
                    <a:pt x="3206" y="4296"/>
                  </a:lnTo>
                  <a:lnTo>
                    <a:pt x="3208" y="4296"/>
                  </a:lnTo>
                  <a:lnTo>
                    <a:pt x="3208" y="4294"/>
                  </a:lnTo>
                  <a:lnTo>
                    <a:pt x="3208" y="4292"/>
                  </a:lnTo>
                  <a:lnTo>
                    <a:pt x="3206" y="4288"/>
                  </a:lnTo>
                  <a:lnTo>
                    <a:pt x="3204" y="4288"/>
                  </a:lnTo>
                  <a:close/>
                  <a:moveTo>
                    <a:pt x="3186" y="4210"/>
                  </a:moveTo>
                  <a:lnTo>
                    <a:pt x="3186" y="4210"/>
                  </a:lnTo>
                  <a:lnTo>
                    <a:pt x="3184" y="4208"/>
                  </a:lnTo>
                  <a:lnTo>
                    <a:pt x="3182" y="4204"/>
                  </a:lnTo>
                  <a:lnTo>
                    <a:pt x="3178" y="4200"/>
                  </a:lnTo>
                  <a:lnTo>
                    <a:pt x="3174" y="4198"/>
                  </a:lnTo>
                  <a:lnTo>
                    <a:pt x="3174" y="4200"/>
                  </a:lnTo>
                  <a:lnTo>
                    <a:pt x="3174" y="4202"/>
                  </a:lnTo>
                  <a:lnTo>
                    <a:pt x="3178" y="4206"/>
                  </a:lnTo>
                  <a:lnTo>
                    <a:pt x="3180" y="4212"/>
                  </a:lnTo>
                  <a:lnTo>
                    <a:pt x="3184" y="4214"/>
                  </a:lnTo>
                  <a:lnTo>
                    <a:pt x="3190" y="4220"/>
                  </a:lnTo>
                  <a:lnTo>
                    <a:pt x="3192" y="4220"/>
                  </a:lnTo>
                  <a:lnTo>
                    <a:pt x="3190" y="4216"/>
                  </a:lnTo>
                  <a:lnTo>
                    <a:pt x="3188" y="4212"/>
                  </a:lnTo>
                  <a:lnTo>
                    <a:pt x="3186" y="4210"/>
                  </a:lnTo>
                  <a:close/>
                  <a:moveTo>
                    <a:pt x="3250" y="5238"/>
                  </a:moveTo>
                  <a:lnTo>
                    <a:pt x="3250" y="5238"/>
                  </a:lnTo>
                  <a:lnTo>
                    <a:pt x="3240" y="5236"/>
                  </a:lnTo>
                  <a:lnTo>
                    <a:pt x="3236" y="5234"/>
                  </a:lnTo>
                  <a:lnTo>
                    <a:pt x="3234" y="5234"/>
                  </a:lnTo>
                  <a:lnTo>
                    <a:pt x="3232" y="5242"/>
                  </a:lnTo>
                  <a:lnTo>
                    <a:pt x="3230" y="5250"/>
                  </a:lnTo>
                  <a:lnTo>
                    <a:pt x="3232" y="5250"/>
                  </a:lnTo>
                  <a:lnTo>
                    <a:pt x="3234" y="5250"/>
                  </a:lnTo>
                  <a:lnTo>
                    <a:pt x="3244" y="5248"/>
                  </a:lnTo>
                  <a:lnTo>
                    <a:pt x="3256" y="5248"/>
                  </a:lnTo>
                  <a:lnTo>
                    <a:pt x="3260" y="5246"/>
                  </a:lnTo>
                  <a:lnTo>
                    <a:pt x="3262" y="5246"/>
                  </a:lnTo>
                  <a:lnTo>
                    <a:pt x="3264" y="5244"/>
                  </a:lnTo>
                  <a:lnTo>
                    <a:pt x="3262" y="5242"/>
                  </a:lnTo>
                  <a:lnTo>
                    <a:pt x="3258" y="5238"/>
                  </a:lnTo>
                  <a:lnTo>
                    <a:pt x="3254" y="5236"/>
                  </a:lnTo>
                  <a:lnTo>
                    <a:pt x="3250" y="5238"/>
                  </a:lnTo>
                  <a:close/>
                  <a:moveTo>
                    <a:pt x="3160" y="4332"/>
                  </a:moveTo>
                  <a:lnTo>
                    <a:pt x="3160" y="4332"/>
                  </a:lnTo>
                  <a:lnTo>
                    <a:pt x="3162" y="4332"/>
                  </a:lnTo>
                  <a:lnTo>
                    <a:pt x="3166" y="4328"/>
                  </a:lnTo>
                  <a:lnTo>
                    <a:pt x="3168" y="4322"/>
                  </a:lnTo>
                  <a:lnTo>
                    <a:pt x="3166" y="4318"/>
                  </a:lnTo>
                  <a:lnTo>
                    <a:pt x="3164" y="4318"/>
                  </a:lnTo>
                  <a:lnTo>
                    <a:pt x="3162" y="4320"/>
                  </a:lnTo>
                  <a:lnTo>
                    <a:pt x="3160" y="4322"/>
                  </a:lnTo>
                  <a:lnTo>
                    <a:pt x="3160" y="4326"/>
                  </a:lnTo>
                  <a:lnTo>
                    <a:pt x="3160" y="4328"/>
                  </a:lnTo>
                  <a:lnTo>
                    <a:pt x="3158" y="4328"/>
                  </a:lnTo>
                  <a:lnTo>
                    <a:pt x="3158" y="4330"/>
                  </a:lnTo>
                  <a:lnTo>
                    <a:pt x="3160" y="4332"/>
                  </a:lnTo>
                  <a:close/>
                  <a:moveTo>
                    <a:pt x="3190" y="5244"/>
                  </a:moveTo>
                  <a:lnTo>
                    <a:pt x="3190" y="5244"/>
                  </a:lnTo>
                  <a:lnTo>
                    <a:pt x="3188" y="5242"/>
                  </a:lnTo>
                  <a:lnTo>
                    <a:pt x="3186" y="5240"/>
                  </a:lnTo>
                  <a:lnTo>
                    <a:pt x="3182" y="5242"/>
                  </a:lnTo>
                  <a:lnTo>
                    <a:pt x="3178" y="5244"/>
                  </a:lnTo>
                  <a:lnTo>
                    <a:pt x="3176" y="5248"/>
                  </a:lnTo>
                  <a:lnTo>
                    <a:pt x="3178" y="5248"/>
                  </a:lnTo>
                  <a:lnTo>
                    <a:pt x="3184" y="5248"/>
                  </a:lnTo>
                  <a:lnTo>
                    <a:pt x="3188" y="5248"/>
                  </a:lnTo>
                  <a:lnTo>
                    <a:pt x="3190" y="5244"/>
                  </a:lnTo>
                  <a:close/>
                  <a:moveTo>
                    <a:pt x="3176" y="5252"/>
                  </a:moveTo>
                  <a:lnTo>
                    <a:pt x="3176" y="5252"/>
                  </a:lnTo>
                  <a:lnTo>
                    <a:pt x="3172" y="5254"/>
                  </a:lnTo>
                  <a:lnTo>
                    <a:pt x="3172" y="5256"/>
                  </a:lnTo>
                  <a:lnTo>
                    <a:pt x="3176" y="5258"/>
                  </a:lnTo>
                  <a:lnTo>
                    <a:pt x="3180" y="5254"/>
                  </a:lnTo>
                  <a:lnTo>
                    <a:pt x="3182" y="5252"/>
                  </a:lnTo>
                  <a:lnTo>
                    <a:pt x="3182" y="5250"/>
                  </a:lnTo>
                  <a:lnTo>
                    <a:pt x="3176" y="5252"/>
                  </a:lnTo>
                  <a:close/>
                  <a:moveTo>
                    <a:pt x="3224" y="5242"/>
                  </a:moveTo>
                  <a:lnTo>
                    <a:pt x="3224" y="5242"/>
                  </a:lnTo>
                  <a:lnTo>
                    <a:pt x="3220" y="5246"/>
                  </a:lnTo>
                  <a:lnTo>
                    <a:pt x="3218" y="5246"/>
                  </a:lnTo>
                  <a:lnTo>
                    <a:pt x="3216" y="5244"/>
                  </a:lnTo>
                  <a:lnTo>
                    <a:pt x="3214" y="5248"/>
                  </a:lnTo>
                  <a:lnTo>
                    <a:pt x="3214" y="5250"/>
                  </a:lnTo>
                  <a:lnTo>
                    <a:pt x="3216" y="5254"/>
                  </a:lnTo>
                  <a:lnTo>
                    <a:pt x="3220" y="5256"/>
                  </a:lnTo>
                  <a:lnTo>
                    <a:pt x="3222" y="5254"/>
                  </a:lnTo>
                  <a:lnTo>
                    <a:pt x="3224" y="5252"/>
                  </a:lnTo>
                  <a:lnTo>
                    <a:pt x="3228" y="5246"/>
                  </a:lnTo>
                  <a:lnTo>
                    <a:pt x="3228" y="5240"/>
                  </a:lnTo>
                  <a:lnTo>
                    <a:pt x="3228" y="5238"/>
                  </a:lnTo>
                  <a:lnTo>
                    <a:pt x="3226" y="5238"/>
                  </a:lnTo>
                  <a:lnTo>
                    <a:pt x="3224" y="5242"/>
                  </a:lnTo>
                  <a:close/>
                  <a:moveTo>
                    <a:pt x="3202" y="5252"/>
                  </a:moveTo>
                  <a:lnTo>
                    <a:pt x="3202" y="5252"/>
                  </a:lnTo>
                  <a:lnTo>
                    <a:pt x="3204" y="5250"/>
                  </a:lnTo>
                  <a:lnTo>
                    <a:pt x="3206" y="5248"/>
                  </a:lnTo>
                  <a:lnTo>
                    <a:pt x="3206" y="5246"/>
                  </a:lnTo>
                  <a:lnTo>
                    <a:pt x="3210" y="5244"/>
                  </a:lnTo>
                  <a:lnTo>
                    <a:pt x="3212" y="5240"/>
                  </a:lnTo>
                  <a:lnTo>
                    <a:pt x="3208" y="5240"/>
                  </a:lnTo>
                  <a:lnTo>
                    <a:pt x="3198" y="5240"/>
                  </a:lnTo>
                  <a:lnTo>
                    <a:pt x="3194" y="5242"/>
                  </a:lnTo>
                  <a:lnTo>
                    <a:pt x="3194" y="5246"/>
                  </a:lnTo>
                  <a:lnTo>
                    <a:pt x="3194" y="5248"/>
                  </a:lnTo>
                  <a:lnTo>
                    <a:pt x="3188" y="5254"/>
                  </a:lnTo>
                  <a:lnTo>
                    <a:pt x="3184" y="5256"/>
                  </a:lnTo>
                  <a:lnTo>
                    <a:pt x="3186" y="5256"/>
                  </a:lnTo>
                  <a:lnTo>
                    <a:pt x="3196" y="5258"/>
                  </a:lnTo>
                  <a:lnTo>
                    <a:pt x="3200" y="5256"/>
                  </a:lnTo>
                  <a:lnTo>
                    <a:pt x="3200" y="5254"/>
                  </a:lnTo>
                  <a:lnTo>
                    <a:pt x="3202" y="5252"/>
                  </a:lnTo>
                  <a:close/>
                  <a:moveTo>
                    <a:pt x="3244" y="4390"/>
                  </a:moveTo>
                  <a:lnTo>
                    <a:pt x="3244" y="4390"/>
                  </a:lnTo>
                  <a:lnTo>
                    <a:pt x="3242" y="4392"/>
                  </a:lnTo>
                  <a:lnTo>
                    <a:pt x="3242" y="4394"/>
                  </a:lnTo>
                  <a:lnTo>
                    <a:pt x="3246" y="4396"/>
                  </a:lnTo>
                  <a:lnTo>
                    <a:pt x="3250" y="4396"/>
                  </a:lnTo>
                  <a:lnTo>
                    <a:pt x="3252" y="4394"/>
                  </a:lnTo>
                  <a:lnTo>
                    <a:pt x="3250" y="4392"/>
                  </a:lnTo>
                  <a:lnTo>
                    <a:pt x="3246" y="4390"/>
                  </a:lnTo>
                  <a:lnTo>
                    <a:pt x="3244" y="4390"/>
                  </a:lnTo>
                  <a:close/>
                  <a:moveTo>
                    <a:pt x="3228" y="4278"/>
                  </a:moveTo>
                  <a:lnTo>
                    <a:pt x="3228" y="4278"/>
                  </a:lnTo>
                  <a:lnTo>
                    <a:pt x="3228" y="4280"/>
                  </a:lnTo>
                  <a:lnTo>
                    <a:pt x="3230" y="4284"/>
                  </a:lnTo>
                  <a:lnTo>
                    <a:pt x="3234" y="4290"/>
                  </a:lnTo>
                  <a:lnTo>
                    <a:pt x="3234" y="4294"/>
                  </a:lnTo>
                  <a:lnTo>
                    <a:pt x="3232" y="4298"/>
                  </a:lnTo>
                  <a:lnTo>
                    <a:pt x="3234" y="4300"/>
                  </a:lnTo>
                  <a:lnTo>
                    <a:pt x="3234" y="4302"/>
                  </a:lnTo>
                  <a:lnTo>
                    <a:pt x="3232" y="4304"/>
                  </a:lnTo>
                  <a:lnTo>
                    <a:pt x="3232" y="4306"/>
                  </a:lnTo>
                  <a:lnTo>
                    <a:pt x="3234" y="4308"/>
                  </a:lnTo>
                  <a:lnTo>
                    <a:pt x="3238" y="4308"/>
                  </a:lnTo>
                  <a:lnTo>
                    <a:pt x="3240" y="4306"/>
                  </a:lnTo>
                  <a:lnTo>
                    <a:pt x="3240" y="4304"/>
                  </a:lnTo>
                  <a:lnTo>
                    <a:pt x="3242" y="4304"/>
                  </a:lnTo>
                  <a:lnTo>
                    <a:pt x="3246" y="4308"/>
                  </a:lnTo>
                  <a:lnTo>
                    <a:pt x="3248" y="4314"/>
                  </a:lnTo>
                  <a:lnTo>
                    <a:pt x="3248" y="4318"/>
                  </a:lnTo>
                  <a:lnTo>
                    <a:pt x="3248" y="4322"/>
                  </a:lnTo>
                  <a:lnTo>
                    <a:pt x="3246" y="4328"/>
                  </a:lnTo>
                  <a:lnTo>
                    <a:pt x="3248" y="4332"/>
                  </a:lnTo>
                  <a:lnTo>
                    <a:pt x="3248" y="4334"/>
                  </a:lnTo>
                  <a:lnTo>
                    <a:pt x="3248" y="4338"/>
                  </a:lnTo>
                  <a:lnTo>
                    <a:pt x="3246" y="4342"/>
                  </a:lnTo>
                  <a:lnTo>
                    <a:pt x="3248" y="4344"/>
                  </a:lnTo>
                  <a:lnTo>
                    <a:pt x="3256" y="4348"/>
                  </a:lnTo>
                  <a:lnTo>
                    <a:pt x="3258" y="4350"/>
                  </a:lnTo>
                  <a:lnTo>
                    <a:pt x="3258" y="4344"/>
                  </a:lnTo>
                  <a:lnTo>
                    <a:pt x="3256" y="4338"/>
                  </a:lnTo>
                  <a:lnTo>
                    <a:pt x="3256" y="4336"/>
                  </a:lnTo>
                  <a:lnTo>
                    <a:pt x="3256" y="4334"/>
                  </a:lnTo>
                  <a:lnTo>
                    <a:pt x="3258" y="4336"/>
                  </a:lnTo>
                  <a:lnTo>
                    <a:pt x="3260" y="4342"/>
                  </a:lnTo>
                  <a:lnTo>
                    <a:pt x="3262" y="4348"/>
                  </a:lnTo>
                  <a:lnTo>
                    <a:pt x="3266" y="4354"/>
                  </a:lnTo>
                  <a:lnTo>
                    <a:pt x="3270" y="4356"/>
                  </a:lnTo>
                  <a:lnTo>
                    <a:pt x="3270" y="4354"/>
                  </a:lnTo>
                  <a:lnTo>
                    <a:pt x="3266" y="4344"/>
                  </a:lnTo>
                  <a:lnTo>
                    <a:pt x="3264" y="4342"/>
                  </a:lnTo>
                  <a:lnTo>
                    <a:pt x="3266" y="4342"/>
                  </a:lnTo>
                  <a:lnTo>
                    <a:pt x="3268" y="4340"/>
                  </a:lnTo>
                  <a:lnTo>
                    <a:pt x="3270" y="4338"/>
                  </a:lnTo>
                  <a:lnTo>
                    <a:pt x="3268" y="4332"/>
                  </a:lnTo>
                  <a:lnTo>
                    <a:pt x="3266" y="4330"/>
                  </a:lnTo>
                  <a:lnTo>
                    <a:pt x="3266" y="4326"/>
                  </a:lnTo>
                  <a:lnTo>
                    <a:pt x="3264" y="4322"/>
                  </a:lnTo>
                  <a:lnTo>
                    <a:pt x="3260" y="4318"/>
                  </a:lnTo>
                  <a:lnTo>
                    <a:pt x="3260" y="4316"/>
                  </a:lnTo>
                  <a:lnTo>
                    <a:pt x="3258" y="4312"/>
                  </a:lnTo>
                  <a:lnTo>
                    <a:pt x="3258" y="4304"/>
                  </a:lnTo>
                  <a:lnTo>
                    <a:pt x="3258" y="4296"/>
                  </a:lnTo>
                  <a:lnTo>
                    <a:pt x="3258" y="4294"/>
                  </a:lnTo>
                  <a:lnTo>
                    <a:pt x="3256" y="4292"/>
                  </a:lnTo>
                  <a:lnTo>
                    <a:pt x="3254" y="4290"/>
                  </a:lnTo>
                  <a:lnTo>
                    <a:pt x="3256" y="4288"/>
                  </a:lnTo>
                  <a:lnTo>
                    <a:pt x="3256" y="4284"/>
                  </a:lnTo>
                  <a:lnTo>
                    <a:pt x="3252" y="4284"/>
                  </a:lnTo>
                  <a:lnTo>
                    <a:pt x="3248" y="4284"/>
                  </a:lnTo>
                  <a:lnTo>
                    <a:pt x="3246" y="4286"/>
                  </a:lnTo>
                  <a:lnTo>
                    <a:pt x="3244" y="4288"/>
                  </a:lnTo>
                  <a:lnTo>
                    <a:pt x="3240" y="4286"/>
                  </a:lnTo>
                  <a:lnTo>
                    <a:pt x="3234" y="4280"/>
                  </a:lnTo>
                  <a:lnTo>
                    <a:pt x="3230" y="4278"/>
                  </a:lnTo>
                  <a:lnTo>
                    <a:pt x="3228" y="4278"/>
                  </a:lnTo>
                  <a:close/>
                  <a:moveTo>
                    <a:pt x="3292" y="3100"/>
                  </a:moveTo>
                  <a:lnTo>
                    <a:pt x="3292" y="3100"/>
                  </a:lnTo>
                  <a:lnTo>
                    <a:pt x="3294" y="3100"/>
                  </a:lnTo>
                  <a:lnTo>
                    <a:pt x="3296" y="3094"/>
                  </a:lnTo>
                  <a:lnTo>
                    <a:pt x="3296" y="3092"/>
                  </a:lnTo>
                  <a:lnTo>
                    <a:pt x="3294" y="3094"/>
                  </a:lnTo>
                  <a:lnTo>
                    <a:pt x="3292" y="3096"/>
                  </a:lnTo>
                  <a:lnTo>
                    <a:pt x="3292" y="3100"/>
                  </a:lnTo>
                  <a:close/>
                  <a:moveTo>
                    <a:pt x="3208" y="4238"/>
                  </a:moveTo>
                  <a:lnTo>
                    <a:pt x="3208" y="4238"/>
                  </a:lnTo>
                  <a:lnTo>
                    <a:pt x="3210" y="4234"/>
                  </a:lnTo>
                  <a:lnTo>
                    <a:pt x="3208" y="4228"/>
                  </a:lnTo>
                  <a:lnTo>
                    <a:pt x="3204" y="4224"/>
                  </a:lnTo>
                  <a:lnTo>
                    <a:pt x="3202" y="4222"/>
                  </a:lnTo>
                  <a:lnTo>
                    <a:pt x="3200" y="4222"/>
                  </a:lnTo>
                  <a:lnTo>
                    <a:pt x="3200" y="4224"/>
                  </a:lnTo>
                  <a:lnTo>
                    <a:pt x="3204" y="4230"/>
                  </a:lnTo>
                  <a:lnTo>
                    <a:pt x="3208" y="4238"/>
                  </a:lnTo>
                  <a:close/>
                  <a:moveTo>
                    <a:pt x="3164" y="4238"/>
                  </a:moveTo>
                  <a:lnTo>
                    <a:pt x="3164" y="4238"/>
                  </a:lnTo>
                  <a:lnTo>
                    <a:pt x="3164" y="4232"/>
                  </a:lnTo>
                  <a:lnTo>
                    <a:pt x="3162" y="4230"/>
                  </a:lnTo>
                  <a:lnTo>
                    <a:pt x="3158" y="4230"/>
                  </a:lnTo>
                  <a:lnTo>
                    <a:pt x="3154" y="4232"/>
                  </a:lnTo>
                  <a:lnTo>
                    <a:pt x="3152" y="4232"/>
                  </a:lnTo>
                  <a:lnTo>
                    <a:pt x="3154" y="4234"/>
                  </a:lnTo>
                  <a:lnTo>
                    <a:pt x="3156" y="4236"/>
                  </a:lnTo>
                  <a:lnTo>
                    <a:pt x="3160" y="4240"/>
                  </a:lnTo>
                  <a:lnTo>
                    <a:pt x="3162" y="4240"/>
                  </a:lnTo>
                  <a:lnTo>
                    <a:pt x="3164" y="4238"/>
                  </a:lnTo>
                  <a:close/>
                  <a:moveTo>
                    <a:pt x="3196" y="4228"/>
                  </a:moveTo>
                  <a:lnTo>
                    <a:pt x="3196" y="4228"/>
                  </a:lnTo>
                  <a:lnTo>
                    <a:pt x="3192" y="4228"/>
                  </a:lnTo>
                  <a:lnTo>
                    <a:pt x="3190" y="4228"/>
                  </a:lnTo>
                  <a:lnTo>
                    <a:pt x="3188" y="4228"/>
                  </a:lnTo>
                  <a:lnTo>
                    <a:pt x="3186" y="4232"/>
                  </a:lnTo>
                  <a:lnTo>
                    <a:pt x="3188" y="4238"/>
                  </a:lnTo>
                  <a:lnTo>
                    <a:pt x="3186" y="4242"/>
                  </a:lnTo>
                  <a:lnTo>
                    <a:pt x="3182" y="4256"/>
                  </a:lnTo>
                  <a:lnTo>
                    <a:pt x="3182" y="4258"/>
                  </a:lnTo>
                  <a:lnTo>
                    <a:pt x="3184" y="4258"/>
                  </a:lnTo>
                  <a:lnTo>
                    <a:pt x="3186" y="4254"/>
                  </a:lnTo>
                  <a:lnTo>
                    <a:pt x="3196" y="4244"/>
                  </a:lnTo>
                  <a:lnTo>
                    <a:pt x="3198" y="4244"/>
                  </a:lnTo>
                  <a:lnTo>
                    <a:pt x="3200" y="4244"/>
                  </a:lnTo>
                  <a:lnTo>
                    <a:pt x="3202" y="4250"/>
                  </a:lnTo>
                  <a:lnTo>
                    <a:pt x="3204" y="4256"/>
                  </a:lnTo>
                  <a:lnTo>
                    <a:pt x="3206" y="4258"/>
                  </a:lnTo>
                  <a:lnTo>
                    <a:pt x="3208" y="4260"/>
                  </a:lnTo>
                  <a:lnTo>
                    <a:pt x="3212" y="4262"/>
                  </a:lnTo>
                  <a:lnTo>
                    <a:pt x="3218" y="4266"/>
                  </a:lnTo>
                  <a:lnTo>
                    <a:pt x="3222" y="4268"/>
                  </a:lnTo>
                  <a:lnTo>
                    <a:pt x="3220" y="4264"/>
                  </a:lnTo>
                  <a:lnTo>
                    <a:pt x="3218" y="4258"/>
                  </a:lnTo>
                  <a:lnTo>
                    <a:pt x="3216" y="4252"/>
                  </a:lnTo>
                  <a:lnTo>
                    <a:pt x="3214" y="4246"/>
                  </a:lnTo>
                  <a:lnTo>
                    <a:pt x="3210" y="4242"/>
                  </a:lnTo>
                  <a:lnTo>
                    <a:pt x="3206" y="4240"/>
                  </a:lnTo>
                  <a:lnTo>
                    <a:pt x="3202" y="4234"/>
                  </a:lnTo>
                  <a:lnTo>
                    <a:pt x="3198" y="4230"/>
                  </a:lnTo>
                  <a:lnTo>
                    <a:pt x="3196" y="4228"/>
                  </a:lnTo>
                  <a:close/>
                  <a:moveTo>
                    <a:pt x="3152" y="5104"/>
                  </a:moveTo>
                  <a:lnTo>
                    <a:pt x="3152" y="5104"/>
                  </a:lnTo>
                  <a:lnTo>
                    <a:pt x="3160" y="5100"/>
                  </a:lnTo>
                  <a:lnTo>
                    <a:pt x="3162" y="5098"/>
                  </a:lnTo>
                  <a:lnTo>
                    <a:pt x="3162" y="5094"/>
                  </a:lnTo>
                  <a:lnTo>
                    <a:pt x="3160" y="5090"/>
                  </a:lnTo>
                  <a:lnTo>
                    <a:pt x="3162" y="5084"/>
                  </a:lnTo>
                  <a:lnTo>
                    <a:pt x="3164" y="5078"/>
                  </a:lnTo>
                  <a:lnTo>
                    <a:pt x="3166" y="5070"/>
                  </a:lnTo>
                  <a:lnTo>
                    <a:pt x="3164" y="5066"/>
                  </a:lnTo>
                  <a:lnTo>
                    <a:pt x="3164" y="5064"/>
                  </a:lnTo>
                  <a:lnTo>
                    <a:pt x="3160" y="5064"/>
                  </a:lnTo>
                  <a:lnTo>
                    <a:pt x="3158" y="5064"/>
                  </a:lnTo>
                  <a:lnTo>
                    <a:pt x="3152" y="5070"/>
                  </a:lnTo>
                  <a:lnTo>
                    <a:pt x="3150" y="5074"/>
                  </a:lnTo>
                  <a:lnTo>
                    <a:pt x="3150" y="5078"/>
                  </a:lnTo>
                  <a:lnTo>
                    <a:pt x="3150" y="5090"/>
                  </a:lnTo>
                  <a:lnTo>
                    <a:pt x="3148" y="5098"/>
                  </a:lnTo>
                  <a:lnTo>
                    <a:pt x="3148" y="5104"/>
                  </a:lnTo>
                  <a:lnTo>
                    <a:pt x="3148" y="5106"/>
                  </a:lnTo>
                  <a:lnTo>
                    <a:pt x="3152" y="5104"/>
                  </a:lnTo>
                  <a:close/>
                  <a:moveTo>
                    <a:pt x="3192" y="4332"/>
                  </a:moveTo>
                  <a:lnTo>
                    <a:pt x="3192" y="4332"/>
                  </a:lnTo>
                  <a:lnTo>
                    <a:pt x="3198" y="4322"/>
                  </a:lnTo>
                  <a:lnTo>
                    <a:pt x="3198" y="4314"/>
                  </a:lnTo>
                  <a:lnTo>
                    <a:pt x="3196" y="4308"/>
                  </a:lnTo>
                  <a:lnTo>
                    <a:pt x="3196" y="4306"/>
                  </a:lnTo>
                  <a:lnTo>
                    <a:pt x="3192" y="4306"/>
                  </a:lnTo>
                  <a:lnTo>
                    <a:pt x="3190" y="4304"/>
                  </a:lnTo>
                  <a:lnTo>
                    <a:pt x="3186" y="4304"/>
                  </a:lnTo>
                  <a:lnTo>
                    <a:pt x="3184" y="4304"/>
                  </a:lnTo>
                  <a:lnTo>
                    <a:pt x="3178" y="4306"/>
                  </a:lnTo>
                  <a:lnTo>
                    <a:pt x="3176" y="4310"/>
                  </a:lnTo>
                  <a:lnTo>
                    <a:pt x="3174" y="4312"/>
                  </a:lnTo>
                  <a:lnTo>
                    <a:pt x="3174" y="4316"/>
                  </a:lnTo>
                  <a:lnTo>
                    <a:pt x="3176" y="4320"/>
                  </a:lnTo>
                  <a:lnTo>
                    <a:pt x="3174" y="4322"/>
                  </a:lnTo>
                  <a:lnTo>
                    <a:pt x="3172" y="4324"/>
                  </a:lnTo>
                  <a:lnTo>
                    <a:pt x="3170" y="4326"/>
                  </a:lnTo>
                  <a:lnTo>
                    <a:pt x="3170" y="4330"/>
                  </a:lnTo>
                  <a:lnTo>
                    <a:pt x="3172" y="4336"/>
                  </a:lnTo>
                  <a:lnTo>
                    <a:pt x="3172" y="4344"/>
                  </a:lnTo>
                  <a:lnTo>
                    <a:pt x="3172" y="4348"/>
                  </a:lnTo>
                  <a:lnTo>
                    <a:pt x="3168" y="4352"/>
                  </a:lnTo>
                  <a:lnTo>
                    <a:pt x="3164" y="4354"/>
                  </a:lnTo>
                  <a:lnTo>
                    <a:pt x="3162" y="4354"/>
                  </a:lnTo>
                  <a:lnTo>
                    <a:pt x="3158" y="4352"/>
                  </a:lnTo>
                  <a:lnTo>
                    <a:pt x="3154" y="4352"/>
                  </a:lnTo>
                  <a:lnTo>
                    <a:pt x="3152" y="4358"/>
                  </a:lnTo>
                  <a:lnTo>
                    <a:pt x="3152" y="4364"/>
                  </a:lnTo>
                  <a:lnTo>
                    <a:pt x="3156" y="4372"/>
                  </a:lnTo>
                  <a:lnTo>
                    <a:pt x="3162" y="4380"/>
                  </a:lnTo>
                  <a:lnTo>
                    <a:pt x="3166" y="4382"/>
                  </a:lnTo>
                  <a:lnTo>
                    <a:pt x="3170" y="4384"/>
                  </a:lnTo>
                  <a:lnTo>
                    <a:pt x="3172" y="4392"/>
                  </a:lnTo>
                  <a:lnTo>
                    <a:pt x="3176" y="4398"/>
                  </a:lnTo>
                  <a:lnTo>
                    <a:pt x="3178" y="4400"/>
                  </a:lnTo>
                  <a:lnTo>
                    <a:pt x="3180" y="4400"/>
                  </a:lnTo>
                  <a:lnTo>
                    <a:pt x="3184" y="4396"/>
                  </a:lnTo>
                  <a:lnTo>
                    <a:pt x="3188" y="4392"/>
                  </a:lnTo>
                  <a:lnTo>
                    <a:pt x="3190" y="4388"/>
                  </a:lnTo>
                  <a:lnTo>
                    <a:pt x="3190" y="4384"/>
                  </a:lnTo>
                  <a:lnTo>
                    <a:pt x="3186" y="4376"/>
                  </a:lnTo>
                  <a:lnTo>
                    <a:pt x="3182" y="4364"/>
                  </a:lnTo>
                  <a:lnTo>
                    <a:pt x="3182" y="4360"/>
                  </a:lnTo>
                  <a:lnTo>
                    <a:pt x="3184" y="4356"/>
                  </a:lnTo>
                  <a:lnTo>
                    <a:pt x="3188" y="4348"/>
                  </a:lnTo>
                  <a:lnTo>
                    <a:pt x="3188" y="4344"/>
                  </a:lnTo>
                  <a:lnTo>
                    <a:pt x="3190" y="4338"/>
                  </a:lnTo>
                  <a:lnTo>
                    <a:pt x="3192" y="4332"/>
                  </a:lnTo>
                  <a:close/>
                  <a:moveTo>
                    <a:pt x="3202" y="4390"/>
                  </a:moveTo>
                  <a:lnTo>
                    <a:pt x="3202" y="4390"/>
                  </a:lnTo>
                  <a:lnTo>
                    <a:pt x="3200" y="4392"/>
                  </a:lnTo>
                  <a:lnTo>
                    <a:pt x="3196" y="4392"/>
                  </a:lnTo>
                  <a:lnTo>
                    <a:pt x="3198" y="4394"/>
                  </a:lnTo>
                  <a:lnTo>
                    <a:pt x="3202" y="4396"/>
                  </a:lnTo>
                  <a:lnTo>
                    <a:pt x="3204" y="4396"/>
                  </a:lnTo>
                  <a:lnTo>
                    <a:pt x="3206" y="4394"/>
                  </a:lnTo>
                  <a:lnTo>
                    <a:pt x="3204" y="4390"/>
                  </a:lnTo>
                  <a:lnTo>
                    <a:pt x="3202" y="4388"/>
                  </a:lnTo>
                  <a:lnTo>
                    <a:pt x="3202" y="4390"/>
                  </a:lnTo>
                  <a:close/>
                  <a:moveTo>
                    <a:pt x="3218" y="4324"/>
                  </a:moveTo>
                  <a:lnTo>
                    <a:pt x="3218" y="4324"/>
                  </a:lnTo>
                  <a:lnTo>
                    <a:pt x="3218" y="4318"/>
                  </a:lnTo>
                  <a:lnTo>
                    <a:pt x="3220" y="4314"/>
                  </a:lnTo>
                  <a:lnTo>
                    <a:pt x="3222" y="4310"/>
                  </a:lnTo>
                  <a:lnTo>
                    <a:pt x="3222" y="4308"/>
                  </a:lnTo>
                  <a:lnTo>
                    <a:pt x="3220" y="4300"/>
                  </a:lnTo>
                  <a:lnTo>
                    <a:pt x="3220" y="4292"/>
                  </a:lnTo>
                  <a:lnTo>
                    <a:pt x="3218" y="4290"/>
                  </a:lnTo>
                  <a:lnTo>
                    <a:pt x="3216" y="4298"/>
                  </a:lnTo>
                  <a:lnTo>
                    <a:pt x="3210" y="4312"/>
                  </a:lnTo>
                  <a:lnTo>
                    <a:pt x="3208" y="4316"/>
                  </a:lnTo>
                  <a:lnTo>
                    <a:pt x="3206" y="4324"/>
                  </a:lnTo>
                  <a:lnTo>
                    <a:pt x="3204" y="4334"/>
                  </a:lnTo>
                  <a:lnTo>
                    <a:pt x="3198" y="4342"/>
                  </a:lnTo>
                  <a:lnTo>
                    <a:pt x="3194" y="4348"/>
                  </a:lnTo>
                  <a:lnTo>
                    <a:pt x="3192" y="4354"/>
                  </a:lnTo>
                  <a:lnTo>
                    <a:pt x="3192" y="4362"/>
                  </a:lnTo>
                  <a:lnTo>
                    <a:pt x="3190" y="4374"/>
                  </a:lnTo>
                  <a:lnTo>
                    <a:pt x="3190" y="4380"/>
                  </a:lnTo>
                  <a:lnTo>
                    <a:pt x="3192" y="4380"/>
                  </a:lnTo>
                  <a:lnTo>
                    <a:pt x="3194" y="4376"/>
                  </a:lnTo>
                  <a:lnTo>
                    <a:pt x="3198" y="4368"/>
                  </a:lnTo>
                  <a:lnTo>
                    <a:pt x="3200" y="4362"/>
                  </a:lnTo>
                  <a:lnTo>
                    <a:pt x="3202" y="4360"/>
                  </a:lnTo>
                  <a:lnTo>
                    <a:pt x="3204" y="4358"/>
                  </a:lnTo>
                  <a:lnTo>
                    <a:pt x="3204" y="4352"/>
                  </a:lnTo>
                  <a:lnTo>
                    <a:pt x="3204" y="4348"/>
                  </a:lnTo>
                  <a:lnTo>
                    <a:pt x="3206" y="4344"/>
                  </a:lnTo>
                  <a:lnTo>
                    <a:pt x="3212" y="4340"/>
                  </a:lnTo>
                  <a:lnTo>
                    <a:pt x="3218" y="4332"/>
                  </a:lnTo>
                  <a:lnTo>
                    <a:pt x="3220" y="4328"/>
                  </a:lnTo>
                  <a:lnTo>
                    <a:pt x="3218" y="4324"/>
                  </a:lnTo>
                  <a:close/>
                  <a:moveTo>
                    <a:pt x="3226" y="4342"/>
                  </a:moveTo>
                  <a:lnTo>
                    <a:pt x="3226" y="4342"/>
                  </a:lnTo>
                  <a:lnTo>
                    <a:pt x="3222" y="4350"/>
                  </a:lnTo>
                  <a:lnTo>
                    <a:pt x="3216" y="4354"/>
                  </a:lnTo>
                  <a:lnTo>
                    <a:pt x="3214" y="4356"/>
                  </a:lnTo>
                  <a:lnTo>
                    <a:pt x="3210" y="4360"/>
                  </a:lnTo>
                  <a:lnTo>
                    <a:pt x="3210" y="4364"/>
                  </a:lnTo>
                  <a:lnTo>
                    <a:pt x="3212" y="4368"/>
                  </a:lnTo>
                  <a:lnTo>
                    <a:pt x="3214" y="4370"/>
                  </a:lnTo>
                  <a:lnTo>
                    <a:pt x="3216" y="4372"/>
                  </a:lnTo>
                  <a:lnTo>
                    <a:pt x="3224" y="4372"/>
                  </a:lnTo>
                  <a:lnTo>
                    <a:pt x="3230" y="4370"/>
                  </a:lnTo>
                  <a:lnTo>
                    <a:pt x="3234" y="4368"/>
                  </a:lnTo>
                  <a:lnTo>
                    <a:pt x="3236" y="4366"/>
                  </a:lnTo>
                  <a:lnTo>
                    <a:pt x="3240" y="4366"/>
                  </a:lnTo>
                  <a:lnTo>
                    <a:pt x="3240" y="4364"/>
                  </a:lnTo>
                  <a:lnTo>
                    <a:pt x="3240" y="4362"/>
                  </a:lnTo>
                  <a:lnTo>
                    <a:pt x="3240" y="4356"/>
                  </a:lnTo>
                  <a:lnTo>
                    <a:pt x="3242" y="4352"/>
                  </a:lnTo>
                  <a:lnTo>
                    <a:pt x="3242" y="4346"/>
                  </a:lnTo>
                  <a:lnTo>
                    <a:pt x="3242" y="4344"/>
                  </a:lnTo>
                  <a:lnTo>
                    <a:pt x="3240" y="4344"/>
                  </a:lnTo>
                  <a:lnTo>
                    <a:pt x="3238" y="4346"/>
                  </a:lnTo>
                  <a:lnTo>
                    <a:pt x="3238" y="4348"/>
                  </a:lnTo>
                  <a:lnTo>
                    <a:pt x="3234" y="4348"/>
                  </a:lnTo>
                  <a:lnTo>
                    <a:pt x="3232" y="4346"/>
                  </a:lnTo>
                  <a:lnTo>
                    <a:pt x="3228" y="4342"/>
                  </a:lnTo>
                  <a:lnTo>
                    <a:pt x="3228" y="4340"/>
                  </a:lnTo>
                  <a:lnTo>
                    <a:pt x="3226" y="4342"/>
                  </a:lnTo>
                  <a:close/>
                  <a:moveTo>
                    <a:pt x="3240" y="4278"/>
                  </a:moveTo>
                  <a:lnTo>
                    <a:pt x="3240" y="4278"/>
                  </a:lnTo>
                  <a:lnTo>
                    <a:pt x="3242" y="4278"/>
                  </a:lnTo>
                  <a:lnTo>
                    <a:pt x="3242" y="4274"/>
                  </a:lnTo>
                  <a:lnTo>
                    <a:pt x="3240" y="4270"/>
                  </a:lnTo>
                  <a:lnTo>
                    <a:pt x="3236" y="4270"/>
                  </a:lnTo>
                  <a:lnTo>
                    <a:pt x="3234" y="4270"/>
                  </a:lnTo>
                  <a:lnTo>
                    <a:pt x="3234" y="4274"/>
                  </a:lnTo>
                  <a:lnTo>
                    <a:pt x="3236" y="4278"/>
                  </a:lnTo>
                  <a:lnTo>
                    <a:pt x="3240" y="4278"/>
                  </a:lnTo>
                  <a:close/>
                  <a:moveTo>
                    <a:pt x="3164" y="5116"/>
                  </a:moveTo>
                  <a:lnTo>
                    <a:pt x="3164" y="5116"/>
                  </a:lnTo>
                  <a:lnTo>
                    <a:pt x="3166" y="5118"/>
                  </a:lnTo>
                  <a:lnTo>
                    <a:pt x="3168" y="5116"/>
                  </a:lnTo>
                  <a:lnTo>
                    <a:pt x="3172" y="5110"/>
                  </a:lnTo>
                  <a:lnTo>
                    <a:pt x="3174" y="5106"/>
                  </a:lnTo>
                  <a:lnTo>
                    <a:pt x="3176" y="5104"/>
                  </a:lnTo>
                  <a:lnTo>
                    <a:pt x="3182" y="5102"/>
                  </a:lnTo>
                  <a:lnTo>
                    <a:pt x="3184" y="5102"/>
                  </a:lnTo>
                  <a:lnTo>
                    <a:pt x="3186" y="5100"/>
                  </a:lnTo>
                  <a:lnTo>
                    <a:pt x="3180" y="5092"/>
                  </a:lnTo>
                  <a:lnTo>
                    <a:pt x="3176" y="5086"/>
                  </a:lnTo>
                  <a:lnTo>
                    <a:pt x="3176" y="5082"/>
                  </a:lnTo>
                  <a:lnTo>
                    <a:pt x="3176" y="5078"/>
                  </a:lnTo>
                  <a:lnTo>
                    <a:pt x="3178" y="5076"/>
                  </a:lnTo>
                  <a:lnTo>
                    <a:pt x="3184" y="5070"/>
                  </a:lnTo>
                  <a:lnTo>
                    <a:pt x="3184" y="5064"/>
                  </a:lnTo>
                  <a:lnTo>
                    <a:pt x="3182" y="5058"/>
                  </a:lnTo>
                  <a:lnTo>
                    <a:pt x="3180" y="5054"/>
                  </a:lnTo>
                  <a:lnTo>
                    <a:pt x="3178" y="5052"/>
                  </a:lnTo>
                  <a:lnTo>
                    <a:pt x="3174" y="5054"/>
                  </a:lnTo>
                  <a:lnTo>
                    <a:pt x="3172" y="5058"/>
                  </a:lnTo>
                  <a:lnTo>
                    <a:pt x="3170" y="5070"/>
                  </a:lnTo>
                  <a:lnTo>
                    <a:pt x="3168" y="5086"/>
                  </a:lnTo>
                  <a:lnTo>
                    <a:pt x="3166" y="5094"/>
                  </a:lnTo>
                  <a:lnTo>
                    <a:pt x="3164" y="5100"/>
                  </a:lnTo>
                  <a:lnTo>
                    <a:pt x="3160" y="5108"/>
                  </a:lnTo>
                  <a:lnTo>
                    <a:pt x="3158" y="5110"/>
                  </a:lnTo>
                  <a:lnTo>
                    <a:pt x="3158" y="5112"/>
                  </a:lnTo>
                  <a:lnTo>
                    <a:pt x="3164" y="5116"/>
                  </a:lnTo>
                  <a:close/>
                  <a:moveTo>
                    <a:pt x="3346" y="4866"/>
                  </a:moveTo>
                  <a:lnTo>
                    <a:pt x="3346" y="4866"/>
                  </a:lnTo>
                  <a:lnTo>
                    <a:pt x="3348" y="4862"/>
                  </a:lnTo>
                  <a:lnTo>
                    <a:pt x="3348" y="4858"/>
                  </a:lnTo>
                  <a:lnTo>
                    <a:pt x="3348" y="4852"/>
                  </a:lnTo>
                  <a:lnTo>
                    <a:pt x="3346" y="4852"/>
                  </a:lnTo>
                  <a:lnTo>
                    <a:pt x="3344" y="4852"/>
                  </a:lnTo>
                  <a:lnTo>
                    <a:pt x="3342" y="4856"/>
                  </a:lnTo>
                  <a:lnTo>
                    <a:pt x="3342" y="4860"/>
                  </a:lnTo>
                  <a:lnTo>
                    <a:pt x="3342" y="4864"/>
                  </a:lnTo>
                  <a:lnTo>
                    <a:pt x="3344" y="4866"/>
                  </a:lnTo>
                  <a:lnTo>
                    <a:pt x="3346" y="4866"/>
                  </a:lnTo>
                  <a:close/>
                  <a:moveTo>
                    <a:pt x="3342" y="4998"/>
                  </a:moveTo>
                  <a:lnTo>
                    <a:pt x="3342" y="4998"/>
                  </a:lnTo>
                  <a:lnTo>
                    <a:pt x="3336" y="4992"/>
                  </a:lnTo>
                  <a:lnTo>
                    <a:pt x="3330" y="4990"/>
                  </a:lnTo>
                  <a:lnTo>
                    <a:pt x="3324" y="4986"/>
                  </a:lnTo>
                  <a:lnTo>
                    <a:pt x="3316" y="4986"/>
                  </a:lnTo>
                  <a:lnTo>
                    <a:pt x="3310" y="4986"/>
                  </a:lnTo>
                  <a:lnTo>
                    <a:pt x="3304" y="4988"/>
                  </a:lnTo>
                  <a:lnTo>
                    <a:pt x="3300" y="4992"/>
                  </a:lnTo>
                  <a:lnTo>
                    <a:pt x="3298" y="4996"/>
                  </a:lnTo>
                  <a:lnTo>
                    <a:pt x="3298" y="5002"/>
                  </a:lnTo>
                  <a:lnTo>
                    <a:pt x="3304" y="5010"/>
                  </a:lnTo>
                  <a:lnTo>
                    <a:pt x="3312" y="5016"/>
                  </a:lnTo>
                  <a:lnTo>
                    <a:pt x="3320" y="5024"/>
                  </a:lnTo>
                  <a:lnTo>
                    <a:pt x="3326" y="5026"/>
                  </a:lnTo>
                  <a:lnTo>
                    <a:pt x="3332" y="5026"/>
                  </a:lnTo>
                  <a:lnTo>
                    <a:pt x="3336" y="5024"/>
                  </a:lnTo>
                  <a:lnTo>
                    <a:pt x="3342" y="5020"/>
                  </a:lnTo>
                  <a:lnTo>
                    <a:pt x="3344" y="5016"/>
                  </a:lnTo>
                  <a:lnTo>
                    <a:pt x="3346" y="5010"/>
                  </a:lnTo>
                  <a:lnTo>
                    <a:pt x="3344" y="5004"/>
                  </a:lnTo>
                  <a:lnTo>
                    <a:pt x="3342" y="4998"/>
                  </a:lnTo>
                  <a:close/>
                  <a:moveTo>
                    <a:pt x="3330" y="5214"/>
                  </a:moveTo>
                  <a:lnTo>
                    <a:pt x="3330" y="5214"/>
                  </a:lnTo>
                  <a:lnTo>
                    <a:pt x="3328" y="5212"/>
                  </a:lnTo>
                  <a:lnTo>
                    <a:pt x="3326" y="5210"/>
                  </a:lnTo>
                  <a:lnTo>
                    <a:pt x="3314" y="5210"/>
                  </a:lnTo>
                  <a:lnTo>
                    <a:pt x="3302" y="5214"/>
                  </a:lnTo>
                  <a:lnTo>
                    <a:pt x="3296" y="5216"/>
                  </a:lnTo>
                  <a:lnTo>
                    <a:pt x="3290" y="5220"/>
                  </a:lnTo>
                  <a:lnTo>
                    <a:pt x="3290" y="5224"/>
                  </a:lnTo>
                  <a:lnTo>
                    <a:pt x="3292" y="5224"/>
                  </a:lnTo>
                  <a:lnTo>
                    <a:pt x="3306" y="5224"/>
                  </a:lnTo>
                  <a:lnTo>
                    <a:pt x="3322" y="5220"/>
                  </a:lnTo>
                  <a:lnTo>
                    <a:pt x="3328" y="5216"/>
                  </a:lnTo>
                  <a:lnTo>
                    <a:pt x="3330" y="5214"/>
                  </a:lnTo>
                  <a:close/>
                  <a:moveTo>
                    <a:pt x="3294" y="4936"/>
                  </a:moveTo>
                  <a:lnTo>
                    <a:pt x="3294" y="4936"/>
                  </a:lnTo>
                  <a:lnTo>
                    <a:pt x="3292" y="4938"/>
                  </a:lnTo>
                  <a:lnTo>
                    <a:pt x="3292" y="4942"/>
                  </a:lnTo>
                  <a:lnTo>
                    <a:pt x="3296" y="4956"/>
                  </a:lnTo>
                  <a:lnTo>
                    <a:pt x="3298" y="4960"/>
                  </a:lnTo>
                  <a:lnTo>
                    <a:pt x="3300" y="4960"/>
                  </a:lnTo>
                  <a:lnTo>
                    <a:pt x="3300" y="4956"/>
                  </a:lnTo>
                  <a:lnTo>
                    <a:pt x="3298" y="4950"/>
                  </a:lnTo>
                  <a:lnTo>
                    <a:pt x="3298" y="4944"/>
                  </a:lnTo>
                  <a:lnTo>
                    <a:pt x="3296" y="4938"/>
                  </a:lnTo>
                  <a:lnTo>
                    <a:pt x="3296" y="4936"/>
                  </a:lnTo>
                  <a:lnTo>
                    <a:pt x="3294" y="4936"/>
                  </a:lnTo>
                  <a:close/>
                  <a:moveTo>
                    <a:pt x="3344" y="5246"/>
                  </a:moveTo>
                  <a:lnTo>
                    <a:pt x="3344" y="5246"/>
                  </a:lnTo>
                  <a:lnTo>
                    <a:pt x="3340" y="5244"/>
                  </a:lnTo>
                  <a:lnTo>
                    <a:pt x="3336" y="5244"/>
                  </a:lnTo>
                  <a:lnTo>
                    <a:pt x="3330" y="5248"/>
                  </a:lnTo>
                  <a:lnTo>
                    <a:pt x="3322" y="5250"/>
                  </a:lnTo>
                  <a:lnTo>
                    <a:pt x="3316" y="5250"/>
                  </a:lnTo>
                  <a:lnTo>
                    <a:pt x="3312" y="5250"/>
                  </a:lnTo>
                  <a:lnTo>
                    <a:pt x="3306" y="5252"/>
                  </a:lnTo>
                  <a:lnTo>
                    <a:pt x="3300" y="5254"/>
                  </a:lnTo>
                  <a:lnTo>
                    <a:pt x="3296" y="5254"/>
                  </a:lnTo>
                  <a:lnTo>
                    <a:pt x="3292" y="5254"/>
                  </a:lnTo>
                  <a:lnTo>
                    <a:pt x="3286" y="5254"/>
                  </a:lnTo>
                  <a:lnTo>
                    <a:pt x="3268" y="5258"/>
                  </a:lnTo>
                  <a:lnTo>
                    <a:pt x="3260" y="5262"/>
                  </a:lnTo>
                  <a:lnTo>
                    <a:pt x="3258" y="5266"/>
                  </a:lnTo>
                  <a:lnTo>
                    <a:pt x="3256" y="5272"/>
                  </a:lnTo>
                  <a:lnTo>
                    <a:pt x="3248" y="5278"/>
                  </a:lnTo>
                  <a:lnTo>
                    <a:pt x="3240" y="5284"/>
                  </a:lnTo>
                  <a:lnTo>
                    <a:pt x="3234" y="5286"/>
                  </a:lnTo>
                  <a:lnTo>
                    <a:pt x="3226" y="5290"/>
                  </a:lnTo>
                  <a:lnTo>
                    <a:pt x="3216" y="5296"/>
                  </a:lnTo>
                  <a:lnTo>
                    <a:pt x="3206" y="5304"/>
                  </a:lnTo>
                  <a:lnTo>
                    <a:pt x="3202" y="5310"/>
                  </a:lnTo>
                  <a:lnTo>
                    <a:pt x="3200" y="5322"/>
                  </a:lnTo>
                  <a:lnTo>
                    <a:pt x="3198" y="5326"/>
                  </a:lnTo>
                  <a:lnTo>
                    <a:pt x="3200" y="5328"/>
                  </a:lnTo>
                  <a:lnTo>
                    <a:pt x="3202" y="5330"/>
                  </a:lnTo>
                  <a:lnTo>
                    <a:pt x="3204" y="5330"/>
                  </a:lnTo>
                  <a:lnTo>
                    <a:pt x="3202" y="5332"/>
                  </a:lnTo>
                  <a:lnTo>
                    <a:pt x="3198" y="5336"/>
                  </a:lnTo>
                  <a:lnTo>
                    <a:pt x="3194" y="5340"/>
                  </a:lnTo>
                  <a:lnTo>
                    <a:pt x="3194" y="5342"/>
                  </a:lnTo>
                  <a:lnTo>
                    <a:pt x="3194" y="5344"/>
                  </a:lnTo>
                  <a:lnTo>
                    <a:pt x="3202" y="5346"/>
                  </a:lnTo>
                  <a:lnTo>
                    <a:pt x="3206" y="5346"/>
                  </a:lnTo>
                  <a:lnTo>
                    <a:pt x="3210" y="5344"/>
                  </a:lnTo>
                  <a:lnTo>
                    <a:pt x="3216" y="5340"/>
                  </a:lnTo>
                  <a:lnTo>
                    <a:pt x="3220" y="5336"/>
                  </a:lnTo>
                  <a:lnTo>
                    <a:pt x="3222" y="5336"/>
                  </a:lnTo>
                  <a:lnTo>
                    <a:pt x="3226" y="5336"/>
                  </a:lnTo>
                  <a:lnTo>
                    <a:pt x="3230" y="5336"/>
                  </a:lnTo>
                  <a:lnTo>
                    <a:pt x="3234" y="5334"/>
                  </a:lnTo>
                  <a:lnTo>
                    <a:pt x="3244" y="5320"/>
                  </a:lnTo>
                  <a:lnTo>
                    <a:pt x="3252" y="5312"/>
                  </a:lnTo>
                  <a:lnTo>
                    <a:pt x="3256" y="5306"/>
                  </a:lnTo>
                  <a:lnTo>
                    <a:pt x="3260" y="5300"/>
                  </a:lnTo>
                  <a:lnTo>
                    <a:pt x="3268" y="5294"/>
                  </a:lnTo>
                  <a:lnTo>
                    <a:pt x="3280" y="5288"/>
                  </a:lnTo>
                  <a:lnTo>
                    <a:pt x="3288" y="5286"/>
                  </a:lnTo>
                  <a:lnTo>
                    <a:pt x="3294" y="5284"/>
                  </a:lnTo>
                  <a:lnTo>
                    <a:pt x="3300" y="5280"/>
                  </a:lnTo>
                  <a:lnTo>
                    <a:pt x="3304" y="5278"/>
                  </a:lnTo>
                  <a:lnTo>
                    <a:pt x="3308" y="5278"/>
                  </a:lnTo>
                  <a:lnTo>
                    <a:pt x="3314" y="5276"/>
                  </a:lnTo>
                  <a:lnTo>
                    <a:pt x="3318" y="5272"/>
                  </a:lnTo>
                  <a:lnTo>
                    <a:pt x="3324" y="5266"/>
                  </a:lnTo>
                  <a:lnTo>
                    <a:pt x="3328" y="5266"/>
                  </a:lnTo>
                  <a:lnTo>
                    <a:pt x="3334" y="5264"/>
                  </a:lnTo>
                  <a:lnTo>
                    <a:pt x="3340" y="5260"/>
                  </a:lnTo>
                  <a:lnTo>
                    <a:pt x="3348" y="5252"/>
                  </a:lnTo>
                  <a:lnTo>
                    <a:pt x="3348" y="5248"/>
                  </a:lnTo>
                  <a:lnTo>
                    <a:pt x="3344" y="5246"/>
                  </a:lnTo>
                  <a:close/>
                  <a:moveTo>
                    <a:pt x="3328" y="4618"/>
                  </a:moveTo>
                  <a:lnTo>
                    <a:pt x="3328" y="4618"/>
                  </a:lnTo>
                  <a:lnTo>
                    <a:pt x="3326" y="4622"/>
                  </a:lnTo>
                  <a:lnTo>
                    <a:pt x="3326" y="4628"/>
                  </a:lnTo>
                  <a:lnTo>
                    <a:pt x="3326" y="4630"/>
                  </a:lnTo>
                  <a:lnTo>
                    <a:pt x="3328" y="4632"/>
                  </a:lnTo>
                  <a:lnTo>
                    <a:pt x="3328" y="4634"/>
                  </a:lnTo>
                  <a:lnTo>
                    <a:pt x="3326" y="4638"/>
                  </a:lnTo>
                  <a:lnTo>
                    <a:pt x="3324" y="4642"/>
                  </a:lnTo>
                  <a:lnTo>
                    <a:pt x="3326" y="4644"/>
                  </a:lnTo>
                  <a:lnTo>
                    <a:pt x="3330" y="4642"/>
                  </a:lnTo>
                  <a:lnTo>
                    <a:pt x="3330" y="4640"/>
                  </a:lnTo>
                  <a:lnTo>
                    <a:pt x="3332" y="4636"/>
                  </a:lnTo>
                  <a:lnTo>
                    <a:pt x="3332" y="4632"/>
                  </a:lnTo>
                  <a:lnTo>
                    <a:pt x="3334" y="4630"/>
                  </a:lnTo>
                  <a:lnTo>
                    <a:pt x="3334" y="4628"/>
                  </a:lnTo>
                  <a:lnTo>
                    <a:pt x="3332" y="4624"/>
                  </a:lnTo>
                  <a:lnTo>
                    <a:pt x="3332" y="4620"/>
                  </a:lnTo>
                  <a:lnTo>
                    <a:pt x="3332" y="4618"/>
                  </a:lnTo>
                  <a:lnTo>
                    <a:pt x="3328" y="4618"/>
                  </a:lnTo>
                  <a:close/>
                  <a:moveTo>
                    <a:pt x="3302" y="3114"/>
                  </a:moveTo>
                  <a:lnTo>
                    <a:pt x="3302" y="3114"/>
                  </a:lnTo>
                  <a:lnTo>
                    <a:pt x="3304" y="3116"/>
                  </a:lnTo>
                  <a:lnTo>
                    <a:pt x="3308" y="3114"/>
                  </a:lnTo>
                  <a:lnTo>
                    <a:pt x="3310" y="3112"/>
                  </a:lnTo>
                  <a:lnTo>
                    <a:pt x="3310" y="3108"/>
                  </a:lnTo>
                  <a:lnTo>
                    <a:pt x="3306" y="3108"/>
                  </a:lnTo>
                  <a:lnTo>
                    <a:pt x="3302" y="3110"/>
                  </a:lnTo>
                  <a:lnTo>
                    <a:pt x="3300" y="3112"/>
                  </a:lnTo>
                  <a:lnTo>
                    <a:pt x="3302" y="3114"/>
                  </a:lnTo>
                  <a:close/>
                  <a:moveTo>
                    <a:pt x="3298" y="3086"/>
                  </a:moveTo>
                  <a:lnTo>
                    <a:pt x="3298" y="3086"/>
                  </a:lnTo>
                  <a:lnTo>
                    <a:pt x="3296" y="3088"/>
                  </a:lnTo>
                  <a:lnTo>
                    <a:pt x="3298" y="3090"/>
                  </a:lnTo>
                  <a:lnTo>
                    <a:pt x="3302" y="3096"/>
                  </a:lnTo>
                  <a:lnTo>
                    <a:pt x="3302" y="3098"/>
                  </a:lnTo>
                  <a:lnTo>
                    <a:pt x="3304" y="3094"/>
                  </a:lnTo>
                  <a:lnTo>
                    <a:pt x="3302" y="3088"/>
                  </a:lnTo>
                  <a:lnTo>
                    <a:pt x="3300" y="3086"/>
                  </a:lnTo>
                  <a:lnTo>
                    <a:pt x="3298" y="3086"/>
                  </a:lnTo>
                  <a:close/>
                  <a:moveTo>
                    <a:pt x="3298" y="4354"/>
                  </a:moveTo>
                  <a:lnTo>
                    <a:pt x="3298" y="4354"/>
                  </a:lnTo>
                  <a:lnTo>
                    <a:pt x="3296" y="4358"/>
                  </a:lnTo>
                  <a:lnTo>
                    <a:pt x="3296" y="4362"/>
                  </a:lnTo>
                  <a:lnTo>
                    <a:pt x="3298" y="4362"/>
                  </a:lnTo>
                  <a:lnTo>
                    <a:pt x="3300" y="4364"/>
                  </a:lnTo>
                  <a:lnTo>
                    <a:pt x="3304" y="4362"/>
                  </a:lnTo>
                  <a:lnTo>
                    <a:pt x="3304" y="4360"/>
                  </a:lnTo>
                  <a:lnTo>
                    <a:pt x="3302" y="4356"/>
                  </a:lnTo>
                  <a:lnTo>
                    <a:pt x="3300" y="4348"/>
                  </a:lnTo>
                  <a:lnTo>
                    <a:pt x="3298" y="4354"/>
                  </a:lnTo>
                  <a:close/>
                  <a:moveTo>
                    <a:pt x="3274" y="4930"/>
                  </a:moveTo>
                  <a:lnTo>
                    <a:pt x="3274" y="4930"/>
                  </a:lnTo>
                  <a:lnTo>
                    <a:pt x="3274" y="4932"/>
                  </a:lnTo>
                  <a:lnTo>
                    <a:pt x="3278" y="4934"/>
                  </a:lnTo>
                  <a:lnTo>
                    <a:pt x="3288" y="4934"/>
                  </a:lnTo>
                  <a:lnTo>
                    <a:pt x="3310" y="4928"/>
                  </a:lnTo>
                  <a:lnTo>
                    <a:pt x="3312" y="4926"/>
                  </a:lnTo>
                  <a:lnTo>
                    <a:pt x="3310" y="4926"/>
                  </a:lnTo>
                  <a:lnTo>
                    <a:pt x="3296" y="4924"/>
                  </a:lnTo>
                  <a:lnTo>
                    <a:pt x="3282" y="4924"/>
                  </a:lnTo>
                  <a:lnTo>
                    <a:pt x="3276" y="4926"/>
                  </a:lnTo>
                  <a:lnTo>
                    <a:pt x="3274" y="4930"/>
                  </a:lnTo>
                  <a:close/>
                  <a:moveTo>
                    <a:pt x="3132" y="5104"/>
                  </a:moveTo>
                  <a:lnTo>
                    <a:pt x="3132" y="5104"/>
                  </a:lnTo>
                  <a:lnTo>
                    <a:pt x="3136" y="5106"/>
                  </a:lnTo>
                  <a:lnTo>
                    <a:pt x="3138" y="5104"/>
                  </a:lnTo>
                  <a:lnTo>
                    <a:pt x="3136" y="5096"/>
                  </a:lnTo>
                  <a:lnTo>
                    <a:pt x="3134" y="5090"/>
                  </a:lnTo>
                  <a:lnTo>
                    <a:pt x="3132" y="5086"/>
                  </a:lnTo>
                  <a:lnTo>
                    <a:pt x="3130" y="5088"/>
                  </a:lnTo>
                  <a:lnTo>
                    <a:pt x="3130" y="5096"/>
                  </a:lnTo>
                  <a:lnTo>
                    <a:pt x="3132" y="5104"/>
                  </a:lnTo>
                  <a:close/>
                  <a:moveTo>
                    <a:pt x="3196" y="4912"/>
                  </a:moveTo>
                  <a:lnTo>
                    <a:pt x="3196" y="4912"/>
                  </a:lnTo>
                  <a:lnTo>
                    <a:pt x="3198" y="4908"/>
                  </a:lnTo>
                  <a:lnTo>
                    <a:pt x="3198" y="4904"/>
                  </a:lnTo>
                  <a:lnTo>
                    <a:pt x="3196" y="4900"/>
                  </a:lnTo>
                  <a:lnTo>
                    <a:pt x="3192" y="4900"/>
                  </a:lnTo>
                  <a:lnTo>
                    <a:pt x="3190" y="4902"/>
                  </a:lnTo>
                  <a:lnTo>
                    <a:pt x="3188" y="4904"/>
                  </a:lnTo>
                  <a:lnTo>
                    <a:pt x="3188" y="4908"/>
                  </a:lnTo>
                  <a:lnTo>
                    <a:pt x="3192" y="4912"/>
                  </a:lnTo>
                  <a:lnTo>
                    <a:pt x="3194" y="4912"/>
                  </a:lnTo>
                  <a:lnTo>
                    <a:pt x="3196" y="4912"/>
                  </a:lnTo>
                  <a:close/>
                  <a:moveTo>
                    <a:pt x="3180" y="4896"/>
                  </a:moveTo>
                  <a:lnTo>
                    <a:pt x="3180" y="4896"/>
                  </a:lnTo>
                  <a:lnTo>
                    <a:pt x="3176" y="4896"/>
                  </a:lnTo>
                  <a:lnTo>
                    <a:pt x="3172" y="4900"/>
                  </a:lnTo>
                  <a:lnTo>
                    <a:pt x="3170" y="4906"/>
                  </a:lnTo>
                  <a:lnTo>
                    <a:pt x="3172" y="4916"/>
                  </a:lnTo>
                  <a:lnTo>
                    <a:pt x="3174" y="4916"/>
                  </a:lnTo>
                  <a:lnTo>
                    <a:pt x="3180" y="4908"/>
                  </a:lnTo>
                  <a:lnTo>
                    <a:pt x="3184" y="4900"/>
                  </a:lnTo>
                  <a:lnTo>
                    <a:pt x="3182" y="4898"/>
                  </a:lnTo>
                  <a:lnTo>
                    <a:pt x="3180" y="4896"/>
                  </a:lnTo>
                  <a:close/>
                  <a:moveTo>
                    <a:pt x="3184" y="5356"/>
                  </a:moveTo>
                  <a:lnTo>
                    <a:pt x="3184" y="5356"/>
                  </a:lnTo>
                  <a:lnTo>
                    <a:pt x="3180" y="5360"/>
                  </a:lnTo>
                  <a:lnTo>
                    <a:pt x="3174" y="5364"/>
                  </a:lnTo>
                  <a:lnTo>
                    <a:pt x="3170" y="5366"/>
                  </a:lnTo>
                  <a:lnTo>
                    <a:pt x="3168" y="5370"/>
                  </a:lnTo>
                  <a:lnTo>
                    <a:pt x="3168" y="5372"/>
                  </a:lnTo>
                  <a:lnTo>
                    <a:pt x="3170" y="5372"/>
                  </a:lnTo>
                  <a:lnTo>
                    <a:pt x="3178" y="5370"/>
                  </a:lnTo>
                  <a:lnTo>
                    <a:pt x="3190" y="5362"/>
                  </a:lnTo>
                  <a:lnTo>
                    <a:pt x="3194" y="5358"/>
                  </a:lnTo>
                  <a:lnTo>
                    <a:pt x="3192" y="5352"/>
                  </a:lnTo>
                  <a:lnTo>
                    <a:pt x="3192" y="5350"/>
                  </a:lnTo>
                  <a:lnTo>
                    <a:pt x="3190" y="5350"/>
                  </a:lnTo>
                  <a:lnTo>
                    <a:pt x="3188" y="5352"/>
                  </a:lnTo>
                  <a:lnTo>
                    <a:pt x="3184" y="5356"/>
                  </a:lnTo>
                  <a:close/>
                  <a:moveTo>
                    <a:pt x="3074" y="5152"/>
                  </a:moveTo>
                  <a:lnTo>
                    <a:pt x="3074" y="5152"/>
                  </a:lnTo>
                  <a:lnTo>
                    <a:pt x="3076" y="5154"/>
                  </a:lnTo>
                  <a:lnTo>
                    <a:pt x="3078" y="5144"/>
                  </a:lnTo>
                  <a:lnTo>
                    <a:pt x="3076" y="5132"/>
                  </a:lnTo>
                  <a:lnTo>
                    <a:pt x="3076" y="5122"/>
                  </a:lnTo>
                  <a:lnTo>
                    <a:pt x="3074" y="5122"/>
                  </a:lnTo>
                  <a:lnTo>
                    <a:pt x="3074" y="5124"/>
                  </a:lnTo>
                  <a:lnTo>
                    <a:pt x="3072" y="5130"/>
                  </a:lnTo>
                  <a:lnTo>
                    <a:pt x="3072" y="5142"/>
                  </a:lnTo>
                  <a:lnTo>
                    <a:pt x="3074" y="5152"/>
                  </a:lnTo>
                  <a:close/>
                  <a:moveTo>
                    <a:pt x="3070" y="5308"/>
                  </a:moveTo>
                  <a:lnTo>
                    <a:pt x="3070" y="5308"/>
                  </a:lnTo>
                  <a:lnTo>
                    <a:pt x="3066" y="5308"/>
                  </a:lnTo>
                  <a:lnTo>
                    <a:pt x="3066" y="5306"/>
                  </a:lnTo>
                  <a:lnTo>
                    <a:pt x="3064" y="5304"/>
                  </a:lnTo>
                  <a:lnTo>
                    <a:pt x="3060" y="5298"/>
                  </a:lnTo>
                  <a:lnTo>
                    <a:pt x="3054" y="5294"/>
                  </a:lnTo>
                  <a:lnTo>
                    <a:pt x="3048" y="5294"/>
                  </a:lnTo>
                  <a:lnTo>
                    <a:pt x="3046" y="5296"/>
                  </a:lnTo>
                  <a:lnTo>
                    <a:pt x="3042" y="5296"/>
                  </a:lnTo>
                  <a:lnTo>
                    <a:pt x="3036" y="5294"/>
                  </a:lnTo>
                  <a:lnTo>
                    <a:pt x="3026" y="5294"/>
                  </a:lnTo>
                  <a:lnTo>
                    <a:pt x="3020" y="5296"/>
                  </a:lnTo>
                  <a:lnTo>
                    <a:pt x="3016" y="5298"/>
                  </a:lnTo>
                  <a:lnTo>
                    <a:pt x="3014" y="5302"/>
                  </a:lnTo>
                  <a:lnTo>
                    <a:pt x="3012" y="5306"/>
                  </a:lnTo>
                  <a:lnTo>
                    <a:pt x="3014" y="5310"/>
                  </a:lnTo>
                  <a:lnTo>
                    <a:pt x="3016" y="5312"/>
                  </a:lnTo>
                  <a:lnTo>
                    <a:pt x="3026" y="5316"/>
                  </a:lnTo>
                  <a:lnTo>
                    <a:pt x="3036" y="5318"/>
                  </a:lnTo>
                  <a:lnTo>
                    <a:pt x="3046" y="5322"/>
                  </a:lnTo>
                  <a:lnTo>
                    <a:pt x="3054" y="5328"/>
                  </a:lnTo>
                  <a:lnTo>
                    <a:pt x="3058" y="5334"/>
                  </a:lnTo>
                  <a:lnTo>
                    <a:pt x="3060" y="5338"/>
                  </a:lnTo>
                  <a:lnTo>
                    <a:pt x="3064" y="5340"/>
                  </a:lnTo>
                  <a:lnTo>
                    <a:pt x="3068" y="5340"/>
                  </a:lnTo>
                  <a:lnTo>
                    <a:pt x="3070" y="5342"/>
                  </a:lnTo>
                  <a:lnTo>
                    <a:pt x="3074" y="5342"/>
                  </a:lnTo>
                  <a:lnTo>
                    <a:pt x="3076" y="5340"/>
                  </a:lnTo>
                  <a:lnTo>
                    <a:pt x="3078" y="5338"/>
                  </a:lnTo>
                  <a:lnTo>
                    <a:pt x="3080" y="5338"/>
                  </a:lnTo>
                  <a:lnTo>
                    <a:pt x="3082" y="5336"/>
                  </a:lnTo>
                  <a:lnTo>
                    <a:pt x="3086" y="5332"/>
                  </a:lnTo>
                  <a:lnTo>
                    <a:pt x="3086" y="5330"/>
                  </a:lnTo>
                  <a:lnTo>
                    <a:pt x="3086" y="5326"/>
                  </a:lnTo>
                  <a:lnTo>
                    <a:pt x="3082" y="5320"/>
                  </a:lnTo>
                  <a:lnTo>
                    <a:pt x="3076" y="5312"/>
                  </a:lnTo>
                  <a:lnTo>
                    <a:pt x="3070" y="5308"/>
                  </a:lnTo>
                  <a:close/>
                  <a:moveTo>
                    <a:pt x="3176" y="5238"/>
                  </a:moveTo>
                  <a:lnTo>
                    <a:pt x="3176" y="5238"/>
                  </a:lnTo>
                  <a:lnTo>
                    <a:pt x="3174" y="5234"/>
                  </a:lnTo>
                  <a:lnTo>
                    <a:pt x="3172" y="5234"/>
                  </a:lnTo>
                  <a:lnTo>
                    <a:pt x="3168" y="5234"/>
                  </a:lnTo>
                  <a:lnTo>
                    <a:pt x="3166" y="5238"/>
                  </a:lnTo>
                  <a:lnTo>
                    <a:pt x="3166" y="5240"/>
                  </a:lnTo>
                  <a:lnTo>
                    <a:pt x="3168" y="5240"/>
                  </a:lnTo>
                  <a:lnTo>
                    <a:pt x="3170" y="5242"/>
                  </a:lnTo>
                  <a:lnTo>
                    <a:pt x="3168" y="5246"/>
                  </a:lnTo>
                  <a:lnTo>
                    <a:pt x="3160" y="5248"/>
                  </a:lnTo>
                  <a:lnTo>
                    <a:pt x="3156" y="5252"/>
                  </a:lnTo>
                  <a:lnTo>
                    <a:pt x="3156" y="5256"/>
                  </a:lnTo>
                  <a:lnTo>
                    <a:pt x="3156" y="5258"/>
                  </a:lnTo>
                  <a:lnTo>
                    <a:pt x="3152" y="5260"/>
                  </a:lnTo>
                  <a:lnTo>
                    <a:pt x="3148" y="5260"/>
                  </a:lnTo>
                  <a:lnTo>
                    <a:pt x="3146" y="5260"/>
                  </a:lnTo>
                  <a:lnTo>
                    <a:pt x="3142" y="5256"/>
                  </a:lnTo>
                  <a:lnTo>
                    <a:pt x="3136" y="5252"/>
                  </a:lnTo>
                  <a:lnTo>
                    <a:pt x="3134" y="5250"/>
                  </a:lnTo>
                  <a:lnTo>
                    <a:pt x="3132" y="5252"/>
                  </a:lnTo>
                  <a:lnTo>
                    <a:pt x="3128" y="5254"/>
                  </a:lnTo>
                  <a:lnTo>
                    <a:pt x="3124" y="5254"/>
                  </a:lnTo>
                  <a:lnTo>
                    <a:pt x="3120" y="5254"/>
                  </a:lnTo>
                  <a:lnTo>
                    <a:pt x="3116" y="5256"/>
                  </a:lnTo>
                  <a:lnTo>
                    <a:pt x="3114" y="5258"/>
                  </a:lnTo>
                  <a:lnTo>
                    <a:pt x="3112" y="5256"/>
                  </a:lnTo>
                  <a:lnTo>
                    <a:pt x="3106" y="5254"/>
                  </a:lnTo>
                  <a:lnTo>
                    <a:pt x="3100" y="5250"/>
                  </a:lnTo>
                  <a:lnTo>
                    <a:pt x="3092" y="5246"/>
                  </a:lnTo>
                  <a:lnTo>
                    <a:pt x="3076" y="5242"/>
                  </a:lnTo>
                  <a:lnTo>
                    <a:pt x="3068" y="5242"/>
                  </a:lnTo>
                  <a:lnTo>
                    <a:pt x="3064" y="5242"/>
                  </a:lnTo>
                  <a:lnTo>
                    <a:pt x="3060" y="5246"/>
                  </a:lnTo>
                  <a:lnTo>
                    <a:pt x="3056" y="5250"/>
                  </a:lnTo>
                  <a:lnTo>
                    <a:pt x="3050" y="5252"/>
                  </a:lnTo>
                  <a:lnTo>
                    <a:pt x="3048" y="5256"/>
                  </a:lnTo>
                  <a:lnTo>
                    <a:pt x="3048" y="5262"/>
                  </a:lnTo>
                  <a:lnTo>
                    <a:pt x="3050" y="5270"/>
                  </a:lnTo>
                  <a:lnTo>
                    <a:pt x="3050" y="5272"/>
                  </a:lnTo>
                  <a:lnTo>
                    <a:pt x="3052" y="5272"/>
                  </a:lnTo>
                  <a:lnTo>
                    <a:pt x="3056" y="5270"/>
                  </a:lnTo>
                  <a:lnTo>
                    <a:pt x="3062" y="5268"/>
                  </a:lnTo>
                  <a:lnTo>
                    <a:pt x="3078" y="5270"/>
                  </a:lnTo>
                  <a:lnTo>
                    <a:pt x="3086" y="5272"/>
                  </a:lnTo>
                  <a:lnTo>
                    <a:pt x="3092" y="5274"/>
                  </a:lnTo>
                  <a:lnTo>
                    <a:pt x="3096" y="5278"/>
                  </a:lnTo>
                  <a:lnTo>
                    <a:pt x="3098" y="5276"/>
                  </a:lnTo>
                  <a:lnTo>
                    <a:pt x="3102" y="5274"/>
                  </a:lnTo>
                  <a:lnTo>
                    <a:pt x="3106" y="5274"/>
                  </a:lnTo>
                  <a:lnTo>
                    <a:pt x="3108" y="5274"/>
                  </a:lnTo>
                  <a:lnTo>
                    <a:pt x="3110" y="5272"/>
                  </a:lnTo>
                  <a:lnTo>
                    <a:pt x="3112" y="5270"/>
                  </a:lnTo>
                  <a:lnTo>
                    <a:pt x="3120" y="5272"/>
                  </a:lnTo>
                  <a:lnTo>
                    <a:pt x="3124" y="5272"/>
                  </a:lnTo>
                  <a:lnTo>
                    <a:pt x="3128" y="5272"/>
                  </a:lnTo>
                  <a:lnTo>
                    <a:pt x="3134" y="5270"/>
                  </a:lnTo>
                  <a:lnTo>
                    <a:pt x="3138" y="5268"/>
                  </a:lnTo>
                  <a:lnTo>
                    <a:pt x="3142" y="5266"/>
                  </a:lnTo>
                  <a:lnTo>
                    <a:pt x="3150" y="5266"/>
                  </a:lnTo>
                  <a:lnTo>
                    <a:pt x="3158" y="5264"/>
                  </a:lnTo>
                  <a:lnTo>
                    <a:pt x="3166" y="5260"/>
                  </a:lnTo>
                  <a:lnTo>
                    <a:pt x="3168" y="5258"/>
                  </a:lnTo>
                  <a:lnTo>
                    <a:pt x="3170" y="5254"/>
                  </a:lnTo>
                  <a:lnTo>
                    <a:pt x="3170" y="5252"/>
                  </a:lnTo>
                  <a:lnTo>
                    <a:pt x="3174" y="5248"/>
                  </a:lnTo>
                  <a:lnTo>
                    <a:pt x="3176" y="5244"/>
                  </a:lnTo>
                  <a:lnTo>
                    <a:pt x="3176" y="5238"/>
                  </a:lnTo>
                  <a:close/>
                  <a:moveTo>
                    <a:pt x="3042" y="5268"/>
                  </a:moveTo>
                  <a:lnTo>
                    <a:pt x="3042" y="5268"/>
                  </a:lnTo>
                  <a:lnTo>
                    <a:pt x="3044" y="5266"/>
                  </a:lnTo>
                  <a:lnTo>
                    <a:pt x="3046" y="5264"/>
                  </a:lnTo>
                  <a:lnTo>
                    <a:pt x="3044" y="5262"/>
                  </a:lnTo>
                  <a:lnTo>
                    <a:pt x="3042" y="5260"/>
                  </a:lnTo>
                  <a:lnTo>
                    <a:pt x="3040" y="5262"/>
                  </a:lnTo>
                  <a:lnTo>
                    <a:pt x="3040" y="5266"/>
                  </a:lnTo>
                  <a:lnTo>
                    <a:pt x="3040" y="5268"/>
                  </a:lnTo>
                  <a:lnTo>
                    <a:pt x="3042" y="5268"/>
                  </a:lnTo>
                  <a:close/>
                  <a:moveTo>
                    <a:pt x="3038" y="5258"/>
                  </a:moveTo>
                  <a:lnTo>
                    <a:pt x="3038" y="5258"/>
                  </a:lnTo>
                  <a:lnTo>
                    <a:pt x="3040" y="5256"/>
                  </a:lnTo>
                  <a:lnTo>
                    <a:pt x="3040" y="5254"/>
                  </a:lnTo>
                  <a:lnTo>
                    <a:pt x="3038" y="5252"/>
                  </a:lnTo>
                  <a:lnTo>
                    <a:pt x="3034" y="5250"/>
                  </a:lnTo>
                  <a:lnTo>
                    <a:pt x="3032" y="5250"/>
                  </a:lnTo>
                  <a:lnTo>
                    <a:pt x="3032" y="5252"/>
                  </a:lnTo>
                  <a:lnTo>
                    <a:pt x="3032" y="5258"/>
                  </a:lnTo>
                  <a:lnTo>
                    <a:pt x="3030" y="5262"/>
                  </a:lnTo>
                  <a:lnTo>
                    <a:pt x="3032" y="5266"/>
                  </a:lnTo>
                  <a:lnTo>
                    <a:pt x="3032" y="5264"/>
                  </a:lnTo>
                  <a:lnTo>
                    <a:pt x="3034" y="5260"/>
                  </a:lnTo>
                  <a:lnTo>
                    <a:pt x="3038" y="5258"/>
                  </a:lnTo>
                  <a:close/>
                  <a:moveTo>
                    <a:pt x="2740" y="626"/>
                  </a:moveTo>
                  <a:lnTo>
                    <a:pt x="2740" y="626"/>
                  </a:lnTo>
                  <a:lnTo>
                    <a:pt x="2756" y="630"/>
                  </a:lnTo>
                  <a:lnTo>
                    <a:pt x="2768" y="628"/>
                  </a:lnTo>
                  <a:lnTo>
                    <a:pt x="2778" y="624"/>
                  </a:lnTo>
                  <a:lnTo>
                    <a:pt x="2784" y="618"/>
                  </a:lnTo>
                  <a:lnTo>
                    <a:pt x="2786" y="612"/>
                  </a:lnTo>
                  <a:lnTo>
                    <a:pt x="2786" y="608"/>
                  </a:lnTo>
                  <a:lnTo>
                    <a:pt x="2784" y="604"/>
                  </a:lnTo>
                  <a:lnTo>
                    <a:pt x="2782" y="602"/>
                  </a:lnTo>
                  <a:lnTo>
                    <a:pt x="2776" y="600"/>
                  </a:lnTo>
                  <a:lnTo>
                    <a:pt x="2764" y="598"/>
                  </a:lnTo>
                  <a:lnTo>
                    <a:pt x="2748" y="598"/>
                  </a:lnTo>
                  <a:lnTo>
                    <a:pt x="2736" y="598"/>
                  </a:lnTo>
                  <a:lnTo>
                    <a:pt x="2726" y="600"/>
                  </a:lnTo>
                  <a:lnTo>
                    <a:pt x="2720" y="604"/>
                  </a:lnTo>
                  <a:lnTo>
                    <a:pt x="2716" y="608"/>
                  </a:lnTo>
                  <a:lnTo>
                    <a:pt x="2720" y="614"/>
                  </a:lnTo>
                  <a:lnTo>
                    <a:pt x="2726" y="618"/>
                  </a:lnTo>
                  <a:lnTo>
                    <a:pt x="2740" y="626"/>
                  </a:lnTo>
                  <a:close/>
                  <a:moveTo>
                    <a:pt x="162" y="3354"/>
                  </a:moveTo>
                  <a:lnTo>
                    <a:pt x="162" y="3354"/>
                  </a:lnTo>
                  <a:lnTo>
                    <a:pt x="160" y="3358"/>
                  </a:lnTo>
                  <a:lnTo>
                    <a:pt x="162" y="3364"/>
                  </a:lnTo>
                  <a:lnTo>
                    <a:pt x="164" y="3366"/>
                  </a:lnTo>
                  <a:lnTo>
                    <a:pt x="166" y="3368"/>
                  </a:lnTo>
                  <a:lnTo>
                    <a:pt x="168" y="3366"/>
                  </a:lnTo>
                  <a:lnTo>
                    <a:pt x="168" y="3362"/>
                  </a:lnTo>
                  <a:lnTo>
                    <a:pt x="166" y="3356"/>
                  </a:lnTo>
                  <a:lnTo>
                    <a:pt x="164" y="3352"/>
                  </a:lnTo>
                  <a:lnTo>
                    <a:pt x="162" y="3352"/>
                  </a:lnTo>
                  <a:lnTo>
                    <a:pt x="162" y="3354"/>
                  </a:lnTo>
                  <a:close/>
                  <a:moveTo>
                    <a:pt x="3766" y="1952"/>
                  </a:moveTo>
                  <a:lnTo>
                    <a:pt x="3766" y="1952"/>
                  </a:lnTo>
                  <a:lnTo>
                    <a:pt x="3772" y="1954"/>
                  </a:lnTo>
                  <a:lnTo>
                    <a:pt x="3776" y="1954"/>
                  </a:lnTo>
                  <a:lnTo>
                    <a:pt x="3780" y="1950"/>
                  </a:lnTo>
                  <a:lnTo>
                    <a:pt x="3782" y="1944"/>
                  </a:lnTo>
                  <a:lnTo>
                    <a:pt x="3784" y="1940"/>
                  </a:lnTo>
                  <a:lnTo>
                    <a:pt x="3782" y="1934"/>
                  </a:lnTo>
                  <a:lnTo>
                    <a:pt x="3780" y="1930"/>
                  </a:lnTo>
                  <a:lnTo>
                    <a:pt x="3774" y="1928"/>
                  </a:lnTo>
                  <a:lnTo>
                    <a:pt x="3768" y="1928"/>
                  </a:lnTo>
                  <a:lnTo>
                    <a:pt x="3764" y="1930"/>
                  </a:lnTo>
                  <a:lnTo>
                    <a:pt x="3760" y="1932"/>
                  </a:lnTo>
                  <a:lnTo>
                    <a:pt x="3758" y="1936"/>
                  </a:lnTo>
                  <a:lnTo>
                    <a:pt x="3758" y="1938"/>
                  </a:lnTo>
                  <a:lnTo>
                    <a:pt x="3760" y="1944"/>
                  </a:lnTo>
                  <a:lnTo>
                    <a:pt x="3762" y="1948"/>
                  </a:lnTo>
                  <a:lnTo>
                    <a:pt x="3766" y="1952"/>
                  </a:lnTo>
                  <a:close/>
                  <a:moveTo>
                    <a:pt x="3314" y="2942"/>
                  </a:moveTo>
                  <a:lnTo>
                    <a:pt x="3314" y="2942"/>
                  </a:lnTo>
                  <a:lnTo>
                    <a:pt x="3316" y="2940"/>
                  </a:lnTo>
                  <a:lnTo>
                    <a:pt x="3318" y="2936"/>
                  </a:lnTo>
                  <a:lnTo>
                    <a:pt x="3316" y="2932"/>
                  </a:lnTo>
                  <a:lnTo>
                    <a:pt x="3312" y="2930"/>
                  </a:lnTo>
                  <a:lnTo>
                    <a:pt x="3310" y="2930"/>
                  </a:lnTo>
                  <a:lnTo>
                    <a:pt x="3310" y="2932"/>
                  </a:lnTo>
                  <a:lnTo>
                    <a:pt x="3310" y="2936"/>
                  </a:lnTo>
                  <a:lnTo>
                    <a:pt x="3312" y="2940"/>
                  </a:lnTo>
                  <a:lnTo>
                    <a:pt x="3314" y="2942"/>
                  </a:lnTo>
                  <a:close/>
                  <a:moveTo>
                    <a:pt x="3310" y="2998"/>
                  </a:moveTo>
                  <a:lnTo>
                    <a:pt x="3310" y="2998"/>
                  </a:lnTo>
                  <a:lnTo>
                    <a:pt x="3308" y="2998"/>
                  </a:lnTo>
                  <a:lnTo>
                    <a:pt x="3308" y="3002"/>
                  </a:lnTo>
                  <a:lnTo>
                    <a:pt x="3310" y="3004"/>
                  </a:lnTo>
                  <a:lnTo>
                    <a:pt x="3312" y="3006"/>
                  </a:lnTo>
                  <a:lnTo>
                    <a:pt x="3314" y="3006"/>
                  </a:lnTo>
                  <a:lnTo>
                    <a:pt x="3314" y="3002"/>
                  </a:lnTo>
                  <a:lnTo>
                    <a:pt x="3312" y="2998"/>
                  </a:lnTo>
                  <a:lnTo>
                    <a:pt x="3310" y="2998"/>
                  </a:lnTo>
                  <a:close/>
                  <a:moveTo>
                    <a:pt x="468" y="3506"/>
                  </a:moveTo>
                  <a:lnTo>
                    <a:pt x="468" y="3506"/>
                  </a:lnTo>
                  <a:lnTo>
                    <a:pt x="468" y="3508"/>
                  </a:lnTo>
                  <a:lnTo>
                    <a:pt x="466" y="3510"/>
                  </a:lnTo>
                  <a:lnTo>
                    <a:pt x="458" y="3514"/>
                  </a:lnTo>
                  <a:lnTo>
                    <a:pt x="452" y="3518"/>
                  </a:lnTo>
                  <a:lnTo>
                    <a:pt x="450" y="3520"/>
                  </a:lnTo>
                  <a:lnTo>
                    <a:pt x="450" y="3522"/>
                  </a:lnTo>
                  <a:lnTo>
                    <a:pt x="452" y="3524"/>
                  </a:lnTo>
                  <a:lnTo>
                    <a:pt x="456" y="3524"/>
                  </a:lnTo>
                  <a:lnTo>
                    <a:pt x="464" y="3520"/>
                  </a:lnTo>
                  <a:lnTo>
                    <a:pt x="476" y="3514"/>
                  </a:lnTo>
                  <a:lnTo>
                    <a:pt x="484" y="3504"/>
                  </a:lnTo>
                  <a:lnTo>
                    <a:pt x="486" y="3502"/>
                  </a:lnTo>
                  <a:lnTo>
                    <a:pt x="486" y="3500"/>
                  </a:lnTo>
                  <a:lnTo>
                    <a:pt x="480" y="3502"/>
                  </a:lnTo>
                  <a:lnTo>
                    <a:pt x="468" y="3506"/>
                  </a:lnTo>
                  <a:close/>
                  <a:moveTo>
                    <a:pt x="1966" y="4176"/>
                  </a:moveTo>
                  <a:lnTo>
                    <a:pt x="1966" y="4176"/>
                  </a:lnTo>
                  <a:lnTo>
                    <a:pt x="1964" y="4176"/>
                  </a:lnTo>
                  <a:lnTo>
                    <a:pt x="1960" y="4184"/>
                  </a:lnTo>
                  <a:lnTo>
                    <a:pt x="1958" y="4200"/>
                  </a:lnTo>
                  <a:lnTo>
                    <a:pt x="1956" y="4222"/>
                  </a:lnTo>
                  <a:lnTo>
                    <a:pt x="1954" y="4242"/>
                  </a:lnTo>
                  <a:lnTo>
                    <a:pt x="1952" y="4252"/>
                  </a:lnTo>
                  <a:lnTo>
                    <a:pt x="1950" y="4260"/>
                  </a:lnTo>
                  <a:lnTo>
                    <a:pt x="1952" y="4272"/>
                  </a:lnTo>
                  <a:lnTo>
                    <a:pt x="1954" y="4278"/>
                  </a:lnTo>
                  <a:lnTo>
                    <a:pt x="1956" y="4280"/>
                  </a:lnTo>
                  <a:lnTo>
                    <a:pt x="1958" y="4274"/>
                  </a:lnTo>
                  <a:lnTo>
                    <a:pt x="1962" y="4248"/>
                  </a:lnTo>
                  <a:lnTo>
                    <a:pt x="1962" y="4240"/>
                  </a:lnTo>
                  <a:lnTo>
                    <a:pt x="1962" y="4236"/>
                  </a:lnTo>
                  <a:lnTo>
                    <a:pt x="1962" y="4234"/>
                  </a:lnTo>
                  <a:lnTo>
                    <a:pt x="1964" y="4232"/>
                  </a:lnTo>
                  <a:lnTo>
                    <a:pt x="1966" y="4228"/>
                  </a:lnTo>
                  <a:lnTo>
                    <a:pt x="1966" y="4226"/>
                  </a:lnTo>
                  <a:lnTo>
                    <a:pt x="1964" y="4218"/>
                  </a:lnTo>
                  <a:lnTo>
                    <a:pt x="1964" y="4210"/>
                  </a:lnTo>
                  <a:lnTo>
                    <a:pt x="1964" y="4206"/>
                  </a:lnTo>
                  <a:lnTo>
                    <a:pt x="1964" y="4204"/>
                  </a:lnTo>
                  <a:lnTo>
                    <a:pt x="1968" y="4200"/>
                  </a:lnTo>
                  <a:lnTo>
                    <a:pt x="1970" y="4192"/>
                  </a:lnTo>
                  <a:lnTo>
                    <a:pt x="1970" y="4182"/>
                  </a:lnTo>
                  <a:lnTo>
                    <a:pt x="1966" y="4176"/>
                  </a:lnTo>
                  <a:close/>
                  <a:moveTo>
                    <a:pt x="1508" y="4454"/>
                  </a:moveTo>
                  <a:lnTo>
                    <a:pt x="1508" y="4454"/>
                  </a:lnTo>
                  <a:lnTo>
                    <a:pt x="1504" y="4444"/>
                  </a:lnTo>
                  <a:lnTo>
                    <a:pt x="1498" y="4430"/>
                  </a:lnTo>
                  <a:lnTo>
                    <a:pt x="1492" y="4416"/>
                  </a:lnTo>
                  <a:lnTo>
                    <a:pt x="1484" y="4404"/>
                  </a:lnTo>
                  <a:lnTo>
                    <a:pt x="1478" y="4396"/>
                  </a:lnTo>
                  <a:lnTo>
                    <a:pt x="1474" y="4388"/>
                  </a:lnTo>
                  <a:lnTo>
                    <a:pt x="1472" y="4380"/>
                  </a:lnTo>
                  <a:lnTo>
                    <a:pt x="1464" y="4372"/>
                  </a:lnTo>
                  <a:lnTo>
                    <a:pt x="1456" y="4364"/>
                  </a:lnTo>
                  <a:lnTo>
                    <a:pt x="1448" y="4360"/>
                  </a:lnTo>
                  <a:lnTo>
                    <a:pt x="1442" y="4360"/>
                  </a:lnTo>
                  <a:lnTo>
                    <a:pt x="1438" y="4362"/>
                  </a:lnTo>
                  <a:lnTo>
                    <a:pt x="1438" y="4364"/>
                  </a:lnTo>
                  <a:lnTo>
                    <a:pt x="1440" y="4368"/>
                  </a:lnTo>
                  <a:lnTo>
                    <a:pt x="1444" y="4372"/>
                  </a:lnTo>
                  <a:lnTo>
                    <a:pt x="1446" y="4382"/>
                  </a:lnTo>
                  <a:lnTo>
                    <a:pt x="1446" y="4392"/>
                  </a:lnTo>
                  <a:lnTo>
                    <a:pt x="1444" y="4398"/>
                  </a:lnTo>
                  <a:lnTo>
                    <a:pt x="1440" y="4404"/>
                  </a:lnTo>
                  <a:lnTo>
                    <a:pt x="1440" y="4410"/>
                  </a:lnTo>
                  <a:lnTo>
                    <a:pt x="1440" y="4420"/>
                  </a:lnTo>
                  <a:lnTo>
                    <a:pt x="1438" y="4430"/>
                  </a:lnTo>
                  <a:lnTo>
                    <a:pt x="1436" y="4438"/>
                  </a:lnTo>
                  <a:lnTo>
                    <a:pt x="1436" y="4436"/>
                  </a:lnTo>
                  <a:lnTo>
                    <a:pt x="1434" y="4432"/>
                  </a:lnTo>
                  <a:lnTo>
                    <a:pt x="1432" y="4432"/>
                  </a:lnTo>
                  <a:lnTo>
                    <a:pt x="1430" y="4440"/>
                  </a:lnTo>
                  <a:lnTo>
                    <a:pt x="1432" y="4456"/>
                  </a:lnTo>
                  <a:lnTo>
                    <a:pt x="1434" y="4476"/>
                  </a:lnTo>
                  <a:lnTo>
                    <a:pt x="1434" y="4500"/>
                  </a:lnTo>
                  <a:lnTo>
                    <a:pt x="1436" y="4512"/>
                  </a:lnTo>
                  <a:lnTo>
                    <a:pt x="1438" y="4524"/>
                  </a:lnTo>
                  <a:lnTo>
                    <a:pt x="1442" y="4534"/>
                  </a:lnTo>
                  <a:lnTo>
                    <a:pt x="1450" y="4544"/>
                  </a:lnTo>
                  <a:lnTo>
                    <a:pt x="1458" y="4548"/>
                  </a:lnTo>
                  <a:lnTo>
                    <a:pt x="1464" y="4550"/>
                  </a:lnTo>
                  <a:lnTo>
                    <a:pt x="1470" y="4550"/>
                  </a:lnTo>
                  <a:lnTo>
                    <a:pt x="1476" y="4548"/>
                  </a:lnTo>
                  <a:lnTo>
                    <a:pt x="1488" y="4540"/>
                  </a:lnTo>
                  <a:lnTo>
                    <a:pt x="1502" y="4532"/>
                  </a:lnTo>
                  <a:lnTo>
                    <a:pt x="1508" y="4526"/>
                  </a:lnTo>
                  <a:lnTo>
                    <a:pt x="1512" y="4520"/>
                  </a:lnTo>
                  <a:lnTo>
                    <a:pt x="1516" y="4510"/>
                  </a:lnTo>
                  <a:lnTo>
                    <a:pt x="1518" y="4502"/>
                  </a:lnTo>
                  <a:lnTo>
                    <a:pt x="1518" y="4484"/>
                  </a:lnTo>
                  <a:lnTo>
                    <a:pt x="1516" y="4476"/>
                  </a:lnTo>
                  <a:lnTo>
                    <a:pt x="1514" y="4472"/>
                  </a:lnTo>
                  <a:lnTo>
                    <a:pt x="1512" y="4466"/>
                  </a:lnTo>
                  <a:lnTo>
                    <a:pt x="1512" y="4462"/>
                  </a:lnTo>
                  <a:lnTo>
                    <a:pt x="1510" y="4458"/>
                  </a:lnTo>
                  <a:lnTo>
                    <a:pt x="1508" y="4454"/>
                  </a:lnTo>
                  <a:close/>
                  <a:moveTo>
                    <a:pt x="1946" y="4308"/>
                  </a:moveTo>
                  <a:lnTo>
                    <a:pt x="1946" y="4308"/>
                  </a:lnTo>
                  <a:lnTo>
                    <a:pt x="1942" y="4310"/>
                  </a:lnTo>
                  <a:lnTo>
                    <a:pt x="1940" y="4316"/>
                  </a:lnTo>
                  <a:lnTo>
                    <a:pt x="1940" y="4322"/>
                  </a:lnTo>
                  <a:lnTo>
                    <a:pt x="1942" y="4328"/>
                  </a:lnTo>
                  <a:lnTo>
                    <a:pt x="1944" y="4328"/>
                  </a:lnTo>
                  <a:lnTo>
                    <a:pt x="1946" y="4326"/>
                  </a:lnTo>
                  <a:lnTo>
                    <a:pt x="1948" y="4320"/>
                  </a:lnTo>
                  <a:lnTo>
                    <a:pt x="1950" y="4312"/>
                  </a:lnTo>
                  <a:lnTo>
                    <a:pt x="1948" y="4310"/>
                  </a:lnTo>
                  <a:lnTo>
                    <a:pt x="1946" y="4308"/>
                  </a:lnTo>
                  <a:close/>
                  <a:moveTo>
                    <a:pt x="1996" y="4488"/>
                  </a:moveTo>
                  <a:lnTo>
                    <a:pt x="1996" y="4488"/>
                  </a:lnTo>
                  <a:lnTo>
                    <a:pt x="1994" y="4492"/>
                  </a:lnTo>
                  <a:lnTo>
                    <a:pt x="1994" y="4496"/>
                  </a:lnTo>
                  <a:lnTo>
                    <a:pt x="1994" y="4504"/>
                  </a:lnTo>
                  <a:lnTo>
                    <a:pt x="1998" y="4508"/>
                  </a:lnTo>
                  <a:lnTo>
                    <a:pt x="2000" y="4510"/>
                  </a:lnTo>
                  <a:lnTo>
                    <a:pt x="2002" y="4508"/>
                  </a:lnTo>
                  <a:lnTo>
                    <a:pt x="2004" y="4506"/>
                  </a:lnTo>
                  <a:lnTo>
                    <a:pt x="2004" y="4502"/>
                  </a:lnTo>
                  <a:lnTo>
                    <a:pt x="2004" y="4494"/>
                  </a:lnTo>
                  <a:lnTo>
                    <a:pt x="2000" y="4488"/>
                  </a:lnTo>
                  <a:lnTo>
                    <a:pt x="1998" y="4488"/>
                  </a:lnTo>
                  <a:lnTo>
                    <a:pt x="1996" y="4488"/>
                  </a:lnTo>
                  <a:close/>
                  <a:moveTo>
                    <a:pt x="1980" y="4454"/>
                  </a:moveTo>
                  <a:lnTo>
                    <a:pt x="1980" y="4454"/>
                  </a:lnTo>
                  <a:lnTo>
                    <a:pt x="1982" y="4454"/>
                  </a:lnTo>
                  <a:lnTo>
                    <a:pt x="1984" y="4454"/>
                  </a:lnTo>
                  <a:lnTo>
                    <a:pt x="1982" y="4448"/>
                  </a:lnTo>
                  <a:lnTo>
                    <a:pt x="1980" y="4448"/>
                  </a:lnTo>
                  <a:lnTo>
                    <a:pt x="1978" y="4448"/>
                  </a:lnTo>
                  <a:lnTo>
                    <a:pt x="1978" y="4450"/>
                  </a:lnTo>
                  <a:lnTo>
                    <a:pt x="1980" y="4454"/>
                  </a:lnTo>
                  <a:close/>
                  <a:moveTo>
                    <a:pt x="1954" y="4386"/>
                  </a:moveTo>
                  <a:lnTo>
                    <a:pt x="1954" y="4386"/>
                  </a:lnTo>
                  <a:lnTo>
                    <a:pt x="1952" y="4390"/>
                  </a:lnTo>
                  <a:lnTo>
                    <a:pt x="1952" y="4394"/>
                  </a:lnTo>
                  <a:lnTo>
                    <a:pt x="1954" y="4396"/>
                  </a:lnTo>
                  <a:lnTo>
                    <a:pt x="1958" y="4396"/>
                  </a:lnTo>
                  <a:lnTo>
                    <a:pt x="1960" y="4394"/>
                  </a:lnTo>
                  <a:lnTo>
                    <a:pt x="1958" y="4390"/>
                  </a:lnTo>
                  <a:lnTo>
                    <a:pt x="1958" y="4386"/>
                  </a:lnTo>
                  <a:lnTo>
                    <a:pt x="1956" y="4386"/>
                  </a:lnTo>
                  <a:lnTo>
                    <a:pt x="1954" y="4386"/>
                  </a:lnTo>
                  <a:close/>
                  <a:moveTo>
                    <a:pt x="2078" y="4702"/>
                  </a:moveTo>
                  <a:lnTo>
                    <a:pt x="2078" y="4702"/>
                  </a:lnTo>
                  <a:lnTo>
                    <a:pt x="2078" y="4706"/>
                  </a:lnTo>
                  <a:lnTo>
                    <a:pt x="2080" y="4710"/>
                  </a:lnTo>
                  <a:lnTo>
                    <a:pt x="2084" y="4714"/>
                  </a:lnTo>
                  <a:lnTo>
                    <a:pt x="2090" y="4720"/>
                  </a:lnTo>
                  <a:lnTo>
                    <a:pt x="2102" y="4728"/>
                  </a:lnTo>
                  <a:lnTo>
                    <a:pt x="2106" y="4730"/>
                  </a:lnTo>
                  <a:lnTo>
                    <a:pt x="2106" y="4726"/>
                  </a:lnTo>
                  <a:lnTo>
                    <a:pt x="2102" y="4716"/>
                  </a:lnTo>
                  <a:lnTo>
                    <a:pt x="2094" y="4706"/>
                  </a:lnTo>
                  <a:lnTo>
                    <a:pt x="2084" y="4700"/>
                  </a:lnTo>
                  <a:lnTo>
                    <a:pt x="2080" y="4700"/>
                  </a:lnTo>
                  <a:lnTo>
                    <a:pt x="2078" y="4702"/>
                  </a:lnTo>
                  <a:close/>
                  <a:moveTo>
                    <a:pt x="2508" y="4960"/>
                  </a:moveTo>
                  <a:lnTo>
                    <a:pt x="2508" y="4960"/>
                  </a:lnTo>
                  <a:lnTo>
                    <a:pt x="2502" y="4956"/>
                  </a:lnTo>
                  <a:lnTo>
                    <a:pt x="2500" y="4950"/>
                  </a:lnTo>
                  <a:lnTo>
                    <a:pt x="2496" y="4932"/>
                  </a:lnTo>
                  <a:lnTo>
                    <a:pt x="2494" y="4924"/>
                  </a:lnTo>
                  <a:lnTo>
                    <a:pt x="2490" y="4918"/>
                  </a:lnTo>
                  <a:lnTo>
                    <a:pt x="2484" y="4914"/>
                  </a:lnTo>
                  <a:lnTo>
                    <a:pt x="2476" y="4912"/>
                  </a:lnTo>
                  <a:lnTo>
                    <a:pt x="2466" y="4916"/>
                  </a:lnTo>
                  <a:lnTo>
                    <a:pt x="2464" y="4920"/>
                  </a:lnTo>
                  <a:lnTo>
                    <a:pt x="2464" y="4926"/>
                  </a:lnTo>
                  <a:lnTo>
                    <a:pt x="2462" y="4928"/>
                  </a:lnTo>
                  <a:lnTo>
                    <a:pt x="2460" y="4932"/>
                  </a:lnTo>
                  <a:lnTo>
                    <a:pt x="2456" y="4936"/>
                  </a:lnTo>
                  <a:lnTo>
                    <a:pt x="2454" y="4938"/>
                  </a:lnTo>
                  <a:lnTo>
                    <a:pt x="2454" y="4940"/>
                  </a:lnTo>
                  <a:lnTo>
                    <a:pt x="2456" y="4942"/>
                  </a:lnTo>
                  <a:lnTo>
                    <a:pt x="2464" y="4944"/>
                  </a:lnTo>
                  <a:lnTo>
                    <a:pt x="2474" y="4942"/>
                  </a:lnTo>
                  <a:lnTo>
                    <a:pt x="2478" y="4944"/>
                  </a:lnTo>
                  <a:lnTo>
                    <a:pt x="2480" y="4948"/>
                  </a:lnTo>
                  <a:lnTo>
                    <a:pt x="2484" y="4958"/>
                  </a:lnTo>
                  <a:lnTo>
                    <a:pt x="2488" y="4972"/>
                  </a:lnTo>
                  <a:lnTo>
                    <a:pt x="2490" y="4976"/>
                  </a:lnTo>
                  <a:lnTo>
                    <a:pt x="2494" y="4978"/>
                  </a:lnTo>
                  <a:lnTo>
                    <a:pt x="2502" y="4984"/>
                  </a:lnTo>
                  <a:lnTo>
                    <a:pt x="2508" y="4988"/>
                  </a:lnTo>
                  <a:lnTo>
                    <a:pt x="2512" y="4990"/>
                  </a:lnTo>
                  <a:lnTo>
                    <a:pt x="2516" y="4990"/>
                  </a:lnTo>
                  <a:lnTo>
                    <a:pt x="2518" y="4990"/>
                  </a:lnTo>
                  <a:lnTo>
                    <a:pt x="2520" y="4988"/>
                  </a:lnTo>
                  <a:lnTo>
                    <a:pt x="2518" y="4984"/>
                  </a:lnTo>
                  <a:lnTo>
                    <a:pt x="2516" y="4978"/>
                  </a:lnTo>
                  <a:lnTo>
                    <a:pt x="2514" y="4976"/>
                  </a:lnTo>
                  <a:lnTo>
                    <a:pt x="2516" y="4974"/>
                  </a:lnTo>
                  <a:lnTo>
                    <a:pt x="2518" y="4970"/>
                  </a:lnTo>
                  <a:lnTo>
                    <a:pt x="2518" y="4966"/>
                  </a:lnTo>
                  <a:lnTo>
                    <a:pt x="2514" y="4964"/>
                  </a:lnTo>
                  <a:lnTo>
                    <a:pt x="2508" y="4960"/>
                  </a:lnTo>
                  <a:close/>
                  <a:moveTo>
                    <a:pt x="2428" y="4870"/>
                  </a:moveTo>
                  <a:lnTo>
                    <a:pt x="2428" y="4870"/>
                  </a:lnTo>
                  <a:lnTo>
                    <a:pt x="2432" y="4868"/>
                  </a:lnTo>
                  <a:lnTo>
                    <a:pt x="2434" y="4862"/>
                  </a:lnTo>
                  <a:lnTo>
                    <a:pt x="2434" y="4858"/>
                  </a:lnTo>
                  <a:lnTo>
                    <a:pt x="2432" y="4856"/>
                  </a:lnTo>
                  <a:lnTo>
                    <a:pt x="2430" y="4856"/>
                  </a:lnTo>
                  <a:lnTo>
                    <a:pt x="2426" y="4858"/>
                  </a:lnTo>
                  <a:lnTo>
                    <a:pt x="2424" y="4860"/>
                  </a:lnTo>
                  <a:lnTo>
                    <a:pt x="2420" y="4866"/>
                  </a:lnTo>
                  <a:lnTo>
                    <a:pt x="2420" y="4868"/>
                  </a:lnTo>
                  <a:lnTo>
                    <a:pt x="2420" y="4872"/>
                  </a:lnTo>
                  <a:lnTo>
                    <a:pt x="2424" y="4872"/>
                  </a:lnTo>
                  <a:lnTo>
                    <a:pt x="2428" y="4870"/>
                  </a:lnTo>
                  <a:close/>
                  <a:moveTo>
                    <a:pt x="2450" y="4852"/>
                  </a:moveTo>
                  <a:lnTo>
                    <a:pt x="2450" y="4852"/>
                  </a:lnTo>
                  <a:lnTo>
                    <a:pt x="2444" y="4848"/>
                  </a:lnTo>
                  <a:lnTo>
                    <a:pt x="2434" y="4840"/>
                  </a:lnTo>
                  <a:lnTo>
                    <a:pt x="2430" y="4836"/>
                  </a:lnTo>
                  <a:lnTo>
                    <a:pt x="2428" y="4838"/>
                  </a:lnTo>
                  <a:lnTo>
                    <a:pt x="2428" y="4846"/>
                  </a:lnTo>
                  <a:lnTo>
                    <a:pt x="2430" y="4848"/>
                  </a:lnTo>
                  <a:lnTo>
                    <a:pt x="2432" y="4850"/>
                  </a:lnTo>
                  <a:lnTo>
                    <a:pt x="2438" y="4854"/>
                  </a:lnTo>
                  <a:lnTo>
                    <a:pt x="2446" y="4854"/>
                  </a:lnTo>
                  <a:lnTo>
                    <a:pt x="2450" y="4852"/>
                  </a:lnTo>
                  <a:close/>
                  <a:moveTo>
                    <a:pt x="2378" y="4806"/>
                  </a:moveTo>
                  <a:lnTo>
                    <a:pt x="2378" y="4806"/>
                  </a:lnTo>
                  <a:lnTo>
                    <a:pt x="2376" y="4806"/>
                  </a:lnTo>
                  <a:lnTo>
                    <a:pt x="2376" y="4810"/>
                  </a:lnTo>
                  <a:lnTo>
                    <a:pt x="2376" y="4812"/>
                  </a:lnTo>
                  <a:lnTo>
                    <a:pt x="2378" y="4814"/>
                  </a:lnTo>
                  <a:lnTo>
                    <a:pt x="2382" y="4814"/>
                  </a:lnTo>
                  <a:lnTo>
                    <a:pt x="2382" y="4810"/>
                  </a:lnTo>
                  <a:lnTo>
                    <a:pt x="2380" y="4806"/>
                  </a:lnTo>
                  <a:lnTo>
                    <a:pt x="2378" y="4806"/>
                  </a:lnTo>
                  <a:close/>
                  <a:moveTo>
                    <a:pt x="2422" y="4774"/>
                  </a:moveTo>
                  <a:lnTo>
                    <a:pt x="2422" y="4774"/>
                  </a:lnTo>
                  <a:lnTo>
                    <a:pt x="2414" y="4778"/>
                  </a:lnTo>
                  <a:lnTo>
                    <a:pt x="2412" y="4782"/>
                  </a:lnTo>
                  <a:lnTo>
                    <a:pt x="2410" y="4784"/>
                  </a:lnTo>
                  <a:lnTo>
                    <a:pt x="2406" y="4788"/>
                  </a:lnTo>
                  <a:lnTo>
                    <a:pt x="2406" y="4790"/>
                  </a:lnTo>
                  <a:lnTo>
                    <a:pt x="2410" y="4792"/>
                  </a:lnTo>
                  <a:lnTo>
                    <a:pt x="2414" y="4790"/>
                  </a:lnTo>
                  <a:lnTo>
                    <a:pt x="2420" y="4796"/>
                  </a:lnTo>
                  <a:lnTo>
                    <a:pt x="2416" y="4796"/>
                  </a:lnTo>
                  <a:lnTo>
                    <a:pt x="2414" y="4796"/>
                  </a:lnTo>
                  <a:lnTo>
                    <a:pt x="2414" y="4798"/>
                  </a:lnTo>
                  <a:lnTo>
                    <a:pt x="2414" y="4800"/>
                  </a:lnTo>
                  <a:lnTo>
                    <a:pt x="2418" y="4804"/>
                  </a:lnTo>
                  <a:lnTo>
                    <a:pt x="2420" y="4804"/>
                  </a:lnTo>
                  <a:lnTo>
                    <a:pt x="2422" y="4802"/>
                  </a:lnTo>
                  <a:lnTo>
                    <a:pt x="2420" y="4798"/>
                  </a:lnTo>
                  <a:lnTo>
                    <a:pt x="2432" y="4808"/>
                  </a:lnTo>
                  <a:lnTo>
                    <a:pt x="2436" y="4808"/>
                  </a:lnTo>
                  <a:lnTo>
                    <a:pt x="2438" y="4804"/>
                  </a:lnTo>
                  <a:lnTo>
                    <a:pt x="2438" y="4798"/>
                  </a:lnTo>
                  <a:lnTo>
                    <a:pt x="2438" y="4790"/>
                  </a:lnTo>
                  <a:lnTo>
                    <a:pt x="2436" y="4782"/>
                  </a:lnTo>
                  <a:lnTo>
                    <a:pt x="2434" y="4776"/>
                  </a:lnTo>
                  <a:lnTo>
                    <a:pt x="2428" y="4774"/>
                  </a:lnTo>
                  <a:lnTo>
                    <a:pt x="2422" y="4774"/>
                  </a:lnTo>
                  <a:close/>
                  <a:moveTo>
                    <a:pt x="2384" y="4796"/>
                  </a:moveTo>
                  <a:lnTo>
                    <a:pt x="2384" y="4796"/>
                  </a:lnTo>
                  <a:lnTo>
                    <a:pt x="2384" y="4798"/>
                  </a:lnTo>
                  <a:lnTo>
                    <a:pt x="2384" y="4802"/>
                  </a:lnTo>
                  <a:lnTo>
                    <a:pt x="2386" y="4806"/>
                  </a:lnTo>
                  <a:lnTo>
                    <a:pt x="2390" y="4806"/>
                  </a:lnTo>
                  <a:lnTo>
                    <a:pt x="2392" y="4806"/>
                  </a:lnTo>
                  <a:lnTo>
                    <a:pt x="2390" y="4802"/>
                  </a:lnTo>
                  <a:lnTo>
                    <a:pt x="2388" y="4798"/>
                  </a:lnTo>
                  <a:lnTo>
                    <a:pt x="2384" y="4796"/>
                  </a:lnTo>
                  <a:close/>
                  <a:moveTo>
                    <a:pt x="2578" y="4662"/>
                  </a:moveTo>
                  <a:lnTo>
                    <a:pt x="2578" y="4662"/>
                  </a:lnTo>
                  <a:lnTo>
                    <a:pt x="2580" y="4662"/>
                  </a:lnTo>
                  <a:lnTo>
                    <a:pt x="2584" y="4660"/>
                  </a:lnTo>
                  <a:lnTo>
                    <a:pt x="2584" y="4650"/>
                  </a:lnTo>
                  <a:lnTo>
                    <a:pt x="2584" y="4640"/>
                  </a:lnTo>
                  <a:lnTo>
                    <a:pt x="2582" y="4634"/>
                  </a:lnTo>
                  <a:lnTo>
                    <a:pt x="2578" y="4634"/>
                  </a:lnTo>
                  <a:lnTo>
                    <a:pt x="2574" y="4640"/>
                  </a:lnTo>
                  <a:lnTo>
                    <a:pt x="2570" y="4646"/>
                  </a:lnTo>
                  <a:lnTo>
                    <a:pt x="2572" y="4650"/>
                  </a:lnTo>
                  <a:lnTo>
                    <a:pt x="2574" y="4652"/>
                  </a:lnTo>
                  <a:lnTo>
                    <a:pt x="2578" y="4656"/>
                  </a:lnTo>
                  <a:lnTo>
                    <a:pt x="2576" y="4658"/>
                  </a:lnTo>
                  <a:lnTo>
                    <a:pt x="2574" y="4660"/>
                  </a:lnTo>
                  <a:lnTo>
                    <a:pt x="2578" y="4662"/>
                  </a:lnTo>
                  <a:close/>
                  <a:moveTo>
                    <a:pt x="2136" y="4766"/>
                  </a:moveTo>
                  <a:lnTo>
                    <a:pt x="2136" y="4766"/>
                  </a:lnTo>
                  <a:lnTo>
                    <a:pt x="2134" y="4768"/>
                  </a:lnTo>
                  <a:lnTo>
                    <a:pt x="2134" y="4772"/>
                  </a:lnTo>
                  <a:lnTo>
                    <a:pt x="2138" y="4782"/>
                  </a:lnTo>
                  <a:lnTo>
                    <a:pt x="2154" y="4806"/>
                  </a:lnTo>
                  <a:lnTo>
                    <a:pt x="2158" y="4812"/>
                  </a:lnTo>
                  <a:lnTo>
                    <a:pt x="2162" y="4812"/>
                  </a:lnTo>
                  <a:lnTo>
                    <a:pt x="2164" y="4810"/>
                  </a:lnTo>
                  <a:lnTo>
                    <a:pt x="2166" y="4806"/>
                  </a:lnTo>
                  <a:lnTo>
                    <a:pt x="2166" y="4794"/>
                  </a:lnTo>
                  <a:lnTo>
                    <a:pt x="2164" y="4790"/>
                  </a:lnTo>
                  <a:lnTo>
                    <a:pt x="2160" y="4786"/>
                  </a:lnTo>
                  <a:lnTo>
                    <a:pt x="2154" y="4780"/>
                  </a:lnTo>
                  <a:lnTo>
                    <a:pt x="2150" y="4772"/>
                  </a:lnTo>
                  <a:lnTo>
                    <a:pt x="2144" y="4768"/>
                  </a:lnTo>
                  <a:lnTo>
                    <a:pt x="2140" y="4766"/>
                  </a:lnTo>
                  <a:lnTo>
                    <a:pt x="2136" y="4766"/>
                  </a:lnTo>
                  <a:close/>
                  <a:moveTo>
                    <a:pt x="2832" y="5258"/>
                  </a:moveTo>
                  <a:lnTo>
                    <a:pt x="2832" y="5258"/>
                  </a:lnTo>
                  <a:lnTo>
                    <a:pt x="2828" y="5254"/>
                  </a:lnTo>
                  <a:lnTo>
                    <a:pt x="2828" y="5248"/>
                  </a:lnTo>
                  <a:lnTo>
                    <a:pt x="2832" y="5234"/>
                  </a:lnTo>
                  <a:lnTo>
                    <a:pt x="2832" y="5226"/>
                  </a:lnTo>
                  <a:lnTo>
                    <a:pt x="2832" y="5220"/>
                  </a:lnTo>
                  <a:lnTo>
                    <a:pt x="2828" y="5214"/>
                  </a:lnTo>
                  <a:lnTo>
                    <a:pt x="2820" y="5212"/>
                  </a:lnTo>
                  <a:lnTo>
                    <a:pt x="2808" y="5212"/>
                  </a:lnTo>
                  <a:lnTo>
                    <a:pt x="2798" y="5214"/>
                  </a:lnTo>
                  <a:lnTo>
                    <a:pt x="2786" y="5216"/>
                  </a:lnTo>
                  <a:lnTo>
                    <a:pt x="2780" y="5216"/>
                  </a:lnTo>
                  <a:lnTo>
                    <a:pt x="2772" y="5212"/>
                  </a:lnTo>
                  <a:lnTo>
                    <a:pt x="2762" y="5208"/>
                  </a:lnTo>
                  <a:lnTo>
                    <a:pt x="2762" y="5206"/>
                  </a:lnTo>
                  <a:lnTo>
                    <a:pt x="2762" y="5204"/>
                  </a:lnTo>
                  <a:lnTo>
                    <a:pt x="2762" y="5196"/>
                  </a:lnTo>
                  <a:lnTo>
                    <a:pt x="2762" y="5190"/>
                  </a:lnTo>
                  <a:lnTo>
                    <a:pt x="2758" y="5184"/>
                  </a:lnTo>
                  <a:lnTo>
                    <a:pt x="2754" y="5178"/>
                  </a:lnTo>
                  <a:lnTo>
                    <a:pt x="2752" y="5174"/>
                  </a:lnTo>
                  <a:lnTo>
                    <a:pt x="2748" y="5174"/>
                  </a:lnTo>
                  <a:lnTo>
                    <a:pt x="2746" y="5176"/>
                  </a:lnTo>
                  <a:lnTo>
                    <a:pt x="2740" y="5178"/>
                  </a:lnTo>
                  <a:lnTo>
                    <a:pt x="2738" y="5178"/>
                  </a:lnTo>
                  <a:lnTo>
                    <a:pt x="2734" y="5174"/>
                  </a:lnTo>
                  <a:lnTo>
                    <a:pt x="2730" y="5168"/>
                  </a:lnTo>
                  <a:lnTo>
                    <a:pt x="2728" y="5170"/>
                  </a:lnTo>
                  <a:lnTo>
                    <a:pt x="2726" y="5170"/>
                  </a:lnTo>
                  <a:lnTo>
                    <a:pt x="2720" y="5166"/>
                  </a:lnTo>
                  <a:lnTo>
                    <a:pt x="2718" y="5164"/>
                  </a:lnTo>
                  <a:lnTo>
                    <a:pt x="2714" y="5162"/>
                  </a:lnTo>
                  <a:lnTo>
                    <a:pt x="2708" y="5164"/>
                  </a:lnTo>
                  <a:lnTo>
                    <a:pt x="2704" y="5166"/>
                  </a:lnTo>
                  <a:lnTo>
                    <a:pt x="2700" y="5166"/>
                  </a:lnTo>
                  <a:lnTo>
                    <a:pt x="2698" y="5162"/>
                  </a:lnTo>
                  <a:lnTo>
                    <a:pt x="2694" y="5154"/>
                  </a:lnTo>
                  <a:lnTo>
                    <a:pt x="2692" y="5150"/>
                  </a:lnTo>
                  <a:lnTo>
                    <a:pt x="2688" y="5148"/>
                  </a:lnTo>
                  <a:lnTo>
                    <a:pt x="2686" y="5150"/>
                  </a:lnTo>
                  <a:lnTo>
                    <a:pt x="2682" y="5152"/>
                  </a:lnTo>
                  <a:lnTo>
                    <a:pt x="2680" y="5156"/>
                  </a:lnTo>
                  <a:lnTo>
                    <a:pt x="2676" y="5166"/>
                  </a:lnTo>
                  <a:lnTo>
                    <a:pt x="2670" y="5178"/>
                  </a:lnTo>
                  <a:lnTo>
                    <a:pt x="2668" y="5180"/>
                  </a:lnTo>
                  <a:lnTo>
                    <a:pt x="2666" y="5180"/>
                  </a:lnTo>
                  <a:lnTo>
                    <a:pt x="2660" y="5176"/>
                  </a:lnTo>
                  <a:lnTo>
                    <a:pt x="2654" y="5174"/>
                  </a:lnTo>
                  <a:lnTo>
                    <a:pt x="2646" y="5172"/>
                  </a:lnTo>
                  <a:lnTo>
                    <a:pt x="2634" y="5174"/>
                  </a:lnTo>
                  <a:lnTo>
                    <a:pt x="2630" y="5174"/>
                  </a:lnTo>
                  <a:lnTo>
                    <a:pt x="2626" y="5176"/>
                  </a:lnTo>
                  <a:lnTo>
                    <a:pt x="2620" y="5174"/>
                  </a:lnTo>
                  <a:lnTo>
                    <a:pt x="2612" y="5172"/>
                  </a:lnTo>
                  <a:lnTo>
                    <a:pt x="2604" y="5172"/>
                  </a:lnTo>
                  <a:lnTo>
                    <a:pt x="2600" y="5170"/>
                  </a:lnTo>
                  <a:lnTo>
                    <a:pt x="2596" y="5168"/>
                  </a:lnTo>
                  <a:lnTo>
                    <a:pt x="2594" y="5162"/>
                  </a:lnTo>
                  <a:lnTo>
                    <a:pt x="2590" y="5154"/>
                  </a:lnTo>
                  <a:lnTo>
                    <a:pt x="2588" y="5148"/>
                  </a:lnTo>
                  <a:lnTo>
                    <a:pt x="2586" y="5144"/>
                  </a:lnTo>
                  <a:lnTo>
                    <a:pt x="2584" y="5144"/>
                  </a:lnTo>
                  <a:lnTo>
                    <a:pt x="2582" y="5144"/>
                  </a:lnTo>
                  <a:lnTo>
                    <a:pt x="2576" y="5146"/>
                  </a:lnTo>
                  <a:lnTo>
                    <a:pt x="2574" y="5146"/>
                  </a:lnTo>
                  <a:lnTo>
                    <a:pt x="2570" y="5142"/>
                  </a:lnTo>
                  <a:lnTo>
                    <a:pt x="2566" y="5140"/>
                  </a:lnTo>
                  <a:lnTo>
                    <a:pt x="2564" y="5140"/>
                  </a:lnTo>
                  <a:lnTo>
                    <a:pt x="2558" y="5140"/>
                  </a:lnTo>
                  <a:lnTo>
                    <a:pt x="2554" y="5142"/>
                  </a:lnTo>
                  <a:lnTo>
                    <a:pt x="2552" y="5140"/>
                  </a:lnTo>
                  <a:lnTo>
                    <a:pt x="2550" y="5138"/>
                  </a:lnTo>
                  <a:lnTo>
                    <a:pt x="2544" y="5132"/>
                  </a:lnTo>
                  <a:lnTo>
                    <a:pt x="2538" y="5128"/>
                  </a:lnTo>
                  <a:lnTo>
                    <a:pt x="2532" y="5128"/>
                  </a:lnTo>
                  <a:lnTo>
                    <a:pt x="2530" y="5130"/>
                  </a:lnTo>
                  <a:lnTo>
                    <a:pt x="2530" y="5132"/>
                  </a:lnTo>
                  <a:lnTo>
                    <a:pt x="2528" y="5136"/>
                  </a:lnTo>
                  <a:lnTo>
                    <a:pt x="2526" y="5136"/>
                  </a:lnTo>
                  <a:lnTo>
                    <a:pt x="2520" y="5136"/>
                  </a:lnTo>
                  <a:lnTo>
                    <a:pt x="2512" y="5132"/>
                  </a:lnTo>
                  <a:lnTo>
                    <a:pt x="2498" y="5130"/>
                  </a:lnTo>
                  <a:lnTo>
                    <a:pt x="2492" y="5130"/>
                  </a:lnTo>
                  <a:lnTo>
                    <a:pt x="2488" y="5132"/>
                  </a:lnTo>
                  <a:lnTo>
                    <a:pt x="2486" y="5136"/>
                  </a:lnTo>
                  <a:lnTo>
                    <a:pt x="2484" y="5140"/>
                  </a:lnTo>
                  <a:lnTo>
                    <a:pt x="2482" y="5150"/>
                  </a:lnTo>
                  <a:lnTo>
                    <a:pt x="2480" y="5152"/>
                  </a:lnTo>
                  <a:lnTo>
                    <a:pt x="2478" y="5154"/>
                  </a:lnTo>
                  <a:lnTo>
                    <a:pt x="2474" y="5156"/>
                  </a:lnTo>
                  <a:lnTo>
                    <a:pt x="2472" y="5160"/>
                  </a:lnTo>
                  <a:lnTo>
                    <a:pt x="2472" y="5164"/>
                  </a:lnTo>
                  <a:lnTo>
                    <a:pt x="2464" y="5164"/>
                  </a:lnTo>
                  <a:lnTo>
                    <a:pt x="2460" y="5166"/>
                  </a:lnTo>
                  <a:lnTo>
                    <a:pt x="2458" y="5168"/>
                  </a:lnTo>
                  <a:lnTo>
                    <a:pt x="2460" y="5172"/>
                  </a:lnTo>
                  <a:lnTo>
                    <a:pt x="2464" y="5174"/>
                  </a:lnTo>
                  <a:lnTo>
                    <a:pt x="2474" y="5174"/>
                  </a:lnTo>
                  <a:lnTo>
                    <a:pt x="2482" y="5174"/>
                  </a:lnTo>
                  <a:lnTo>
                    <a:pt x="2490" y="5174"/>
                  </a:lnTo>
                  <a:lnTo>
                    <a:pt x="2494" y="5174"/>
                  </a:lnTo>
                  <a:lnTo>
                    <a:pt x="2496" y="5178"/>
                  </a:lnTo>
                  <a:lnTo>
                    <a:pt x="2500" y="5180"/>
                  </a:lnTo>
                  <a:lnTo>
                    <a:pt x="2504" y="5180"/>
                  </a:lnTo>
                  <a:lnTo>
                    <a:pt x="2510" y="5180"/>
                  </a:lnTo>
                  <a:lnTo>
                    <a:pt x="2512" y="5180"/>
                  </a:lnTo>
                  <a:lnTo>
                    <a:pt x="2508" y="5188"/>
                  </a:lnTo>
                  <a:lnTo>
                    <a:pt x="2506" y="5194"/>
                  </a:lnTo>
                  <a:lnTo>
                    <a:pt x="2508" y="5198"/>
                  </a:lnTo>
                  <a:lnTo>
                    <a:pt x="2510" y="5200"/>
                  </a:lnTo>
                  <a:lnTo>
                    <a:pt x="2516" y="5200"/>
                  </a:lnTo>
                  <a:lnTo>
                    <a:pt x="2536" y="5204"/>
                  </a:lnTo>
                  <a:lnTo>
                    <a:pt x="2550" y="5210"/>
                  </a:lnTo>
                  <a:lnTo>
                    <a:pt x="2570" y="5218"/>
                  </a:lnTo>
                  <a:lnTo>
                    <a:pt x="2576" y="5220"/>
                  </a:lnTo>
                  <a:lnTo>
                    <a:pt x="2584" y="5220"/>
                  </a:lnTo>
                  <a:lnTo>
                    <a:pt x="2588" y="5220"/>
                  </a:lnTo>
                  <a:lnTo>
                    <a:pt x="2594" y="5218"/>
                  </a:lnTo>
                  <a:lnTo>
                    <a:pt x="2602" y="5214"/>
                  </a:lnTo>
                  <a:lnTo>
                    <a:pt x="2606" y="5214"/>
                  </a:lnTo>
                  <a:lnTo>
                    <a:pt x="2608" y="5214"/>
                  </a:lnTo>
                  <a:lnTo>
                    <a:pt x="2614" y="5218"/>
                  </a:lnTo>
                  <a:lnTo>
                    <a:pt x="2620" y="5216"/>
                  </a:lnTo>
                  <a:lnTo>
                    <a:pt x="2628" y="5216"/>
                  </a:lnTo>
                  <a:lnTo>
                    <a:pt x="2642" y="5218"/>
                  </a:lnTo>
                  <a:lnTo>
                    <a:pt x="2648" y="5220"/>
                  </a:lnTo>
                  <a:lnTo>
                    <a:pt x="2654" y="5224"/>
                  </a:lnTo>
                  <a:lnTo>
                    <a:pt x="2662" y="5230"/>
                  </a:lnTo>
                  <a:lnTo>
                    <a:pt x="2668" y="5234"/>
                  </a:lnTo>
                  <a:lnTo>
                    <a:pt x="2676" y="5238"/>
                  </a:lnTo>
                  <a:lnTo>
                    <a:pt x="2690" y="5242"/>
                  </a:lnTo>
                  <a:lnTo>
                    <a:pt x="2706" y="5246"/>
                  </a:lnTo>
                  <a:lnTo>
                    <a:pt x="2722" y="5248"/>
                  </a:lnTo>
                  <a:lnTo>
                    <a:pt x="2726" y="5246"/>
                  </a:lnTo>
                  <a:lnTo>
                    <a:pt x="2728" y="5244"/>
                  </a:lnTo>
                  <a:lnTo>
                    <a:pt x="2732" y="5244"/>
                  </a:lnTo>
                  <a:lnTo>
                    <a:pt x="2752" y="5248"/>
                  </a:lnTo>
                  <a:lnTo>
                    <a:pt x="2764" y="5250"/>
                  </a:lnTo>
                  <a:lnTo>
                    <a:pt x="2770" y="5248"/>
                  </a:lnTo>
                  <a:lnTo>
                    <a:pt x="2772" y="5246"/>
                  </a:lnTo>
                  <a:lnTo>
                    <a:pt x="2774" y="5244"/>
                  </a:lnTo>
                  <a:lnTo>
                    <a:pt x="2774" y="5242"/>
                  </a:lnTo>
                  <a:lnTo>
                    <a:pt x="2776" y="5242"/>
                  </a:lnTo>
                  <a:lnTo>
                    <a:pt x="2794" y="5250"/>
                  </a:lnTo>
                  <a:lnTo>
                    <a:pt x="2806" y="5256"/>
                  </a:lnTo>
                  <a:lnTo>
                    <a:pt x="2814" y="5258"/>
                  </a:lnTo>
                  <a:lnTo>
                    <a:pt x="2820" y="5260"/>
                  </a:lnTo>
                  <a:lnTo>
                    <a:pt x="2828" y="5264"/>
                  </a:lnTo>
                  <a:lnTo>
                    <a:pt x="2834" y="5268"/>
                  </a:lnTo>
                  <a:lnTo>
                    <a:pt x="2836" y="5268"/>
                  </a:lnTo>
                  <a:lnTo>
                    <a:pt x="2836" y="5266"/>
                  </a:lnTo>
                  <a:lnTo>
                    <a:pt x="2836" y="5262"/>
                  </a:lnTo>
                  <a:lnTo>
                    <a:pt x="2832" y="5258"/>
                  </a:lnTo>
                  <a:close/>
                  <a:moveTo>
                    <a:pt x="2398" y="4778"/>
                  </a:moveTo>
                  <a:lnTo>
                    <a:pt x="2398" y="4778"/>
                  </a:lnTo>
                  <a:lnTo>
                    <a:pt x="2400" y="4780"/>
                  </a:lnTo>
                  <a:lnTo>
                    <a:pt x="2402" y="4780"/>
                  </a:lnTo>
                  <a:lnTo>
                    <a:pt x="2406" y="4780"/>
                  </a:lnTo>
                  <a:lnTo>
                    <a:pt x="2410" y="4776"/>
                  </a:lnTo>
                  <a:lnTo>
                    <a:pt x="2410" y="4774"/>
                  </a:lnTo>
                  <a:lnTo>
                    <a:pt x="2408" y="4772"/>
                  </a:lnTo>
                  <a:lnTo>
                    <a:pt x="2402" y="4772"/>
                  </a:lnTo>
                  <a:lnTo>
                    <a:pt x="2398" y="4774"/>
                  </a:lnTo>
                  <a:lnTo>
                    <a:pt x="2398" y="4776"/>
                  </a:lnTo>
                  <a:lnTo>
                    <a:pt x="2398" y="4778"/>
                  </a:lnTo>
                  <a:close/>
                  <a:moveTo>
                    <a:pt x="2330" y="4760"/>
                  </a:moveTo>
                  <a:lnTo>
                    <a:pt x="2330" y="4760"/>
                  </a:lnTo>
                  <a:lnTo>
                    <a:pt x="2330" y="4762"/>
                  </a:lnTo>
                  <a:lnTo>
                    <a:pt x="2332" y="4764"/>
                  </a:lnTo>
                  <a:lnTo>
                    <a:pt x="2340" y="4770"/>
                  </a:lnTo>
                  <a:lnTo>
                    <a:pt x="2348" y="4774"/>
                  </a:lnTo>
                  <a:lnTo>
                    <a:pt x="2350" y="4774"/>
                  </a:lnTo>
                  <a:lnTo>
                    <a:pt x="2350" y="4770"/>
                  </a:lnTo>
                  <a:lnTo>
                    <a:pt x="2350" y="4768"/>
                  </a:lnTo>
                  <a:lnTo>
                    <a:pt x="2346" y="4764"/>
                  </a:lnTo>
                  <a:lnTo>
                    <a:pt x="2340" y="4760"/>
                  </a:lnTo>
                  <a:lnTo>
                    <a:pt x="2334" y="4758"/>
                  </a:lnTo>
                  <a:lnTo>
                    <a:pt x="2332" y="4758"/>
                  </a:lnTo>
                  <a:lnTo>
                    <a:pt x="2330" y="4760"/>
                  </a:lnTo>
                  <a:close/>
                  <a:moveTo>
                    <a:pt x="2230" y="4942"/>
                  </a:moveTo>
                  <a:lnTo>
                    <a:pt x="2230" y="4942"/>
                  </a:lnTo>
                  <a:lnTo>
                    <a:pt x="2230" y="4944"/>
                  </a:lnTo>
                  <a:lnTo>
                    <a:pt x="2230" y="4946"/>
                  </a:lnTo>
                  <a:lnTo>
                    <a:pt x="2234" y="4952"/>
                  </a:lnTo>
                  <a:lnTo>
                    <a:pt x="2238" y="4956"/>
                  </a:lnTo>
                  <a:lnTo>
                    <a:pt x="2242" y="4956"/>
                  </a:lnTo>
                  <a:lnTo>
                    <a:pt x="2244" y="4954"/>
                  </a:lnTo>
                  <a:lnTo>
                    <a:pt x="2244" y="4952"/>
                  </a:lnTo>
                  <a:lnTo>
                    <a:pt x="2244" y="4950"/>
                  </a:lnTo>
                  <a:lnTo>
                    <a:pt x="2240" y="4944"/>
                  </a:lnTo>
                  <a:lnTo>
                    <a:pt x="2236" y="4940"/>
                  </a:lnTo>
                  <a:lnTo>
                    <a:pt x="2232" y="4940"/>
                  </a:lnTo>
                  <a:lnTo>
                    <a:pt x="2230" y="4942"/>
                  </a:lnTo>
                  <a:close/>
                  <a:moveTo>
                    <a:pt x="2194" y="4886"/>
                  </a:moveTo>
                  <a:lnTo>
                    <a:pt x="2194" y="4886"/>
                  </a:lnTo>
                  <a:lnTo>
                    <a:pt x="2192" y="4890"/>
                  </a:lnTo>
                  <a:lnTo>
                    <a:pt x="2192" y="4896"/>
                  </a:lnTo>
                  <a:lnTo>
                    <a:pt x="2194" y="4904"/>
                  </a:lnTo>
                  <a:lnTo>
                    <a:pt x="2198" y="4910"/>
                  </a:lnTo>
                  <a:lnTo>
                    <a:pt x="2208" y="4920"/>
                  </a:lnTo>
                  <a:lnTo>
                    <a:pt x="2214" y="4924"/>
                  </a:lnTo>
                  <a:lnTo>
                    <a:pt x="2218" y="4924"/>
                  </a:lnTo>
                  <a:lnTo>
                    <a:pt x="2220" y="4920"/>
                  </a:lnTo>
                  <a:lnTo>
                    <a:pt x="2220" y="4914"/>
                  </a:lnTo>
                  <a:lnTo>
                    <a:pt x="2214" y="4900"/>
                  </a:lnTo>
                  <a:lnTo>
                    <a:pt x="2210" y="4894"/>
                  </a:lnTo>
                  <a:lnTo>
                    <a:pt x="2204" y="4888"/>
                  </a:lnTo>
                  <a:lnTo>
                    <a:pt x="2200" y="4886"/>
                  </a:lnTo>
                  <a:lnTo>
                    <a:pt x="2194" y="4886"/>
                  </a:lnTo>
                  <a:close/>
                  <a:moveTo>
                    <a:pt x="2182" y="4866"/>
                  </a:moveTo>
                  <a:lnTo>
                    <a:pt x="2182" y="4866"/>
                  </a:lnTo>
                  <a:lnTo>
                    <a:pt x="2184" y="4868"/>
                  </a:lnTo>
                  <a:lnTo>
                    <a:pt x="2186" y="4866"/>
                  </a:lnTo>
                  <a:lnTo>
                    <a:pt x="2188" y="4862"/>
                  </a:lnTo>
                  <a:lnTo>
                    <a:pt x="2188" y="4856"/>
                  </a:lnTo>
                  <a:lnTo>
                    <a:pt x="2186" y="4850"/>
                  </a:lnTo>
                  <a:lnTo>
                    <a:pt x="2184" y="4850"/>
                  </a:lnTo>
                  <a:lnTo>
                    <a:pt x="2182" y="4850"/>
                  </a:lnTo>
                  <a:lnTo>
                    <a:pt x="2180" y="4854"/>
                  </a:lnTo>
                  <a:lnTo>
                    <a:pt x="2180" y="4860"/>
                  </a:lnTo>
                  <a:lnTo>
                    <a:pt x="2180" y="4864"/>
                  </a:lnTo>
                  <a:lnTo>
                    <a:pt x="2182" y="4866"/>
                  </a:lnTo>
                  <a:close/>
                  <a:moveTo>
                    <a:pt x="2248" y="4964"/>
                  </a:moveTo>
                  <a:lnTo>
                    <a:pt x="2248" y="4964"/>
                  </a:lnTo>
                  <a:lnTo>
                    <a:pt x="2246" y="4968"/>
                  </a:lnTo>
                  <a:lnTo>
                    <a:pt x="2246" y="4974"/>
                  </a:lnTo>
                  <a:lnTo>
                    <a:pt x="2248" y="4976"/>
                  </a:lnTo>
                  <a:lnTo>
                    <a:pt x="2252" y="4978"/>
                  </a:lnTo>
                  <a:lnTo>
                    <a:pt x="2254" y="4978"/>
                  </a:lnTo>
                  <a:lnTo>
                    <a:pt x="2256" y="4980"/>
                  </a:lnTo>
                  <a:lnTo>
                    <a:pt x="2260" y="4990"/>
                  </a:lnTo>
                  <a:lnTo>
                    <a:pt x="2262" y="4996"/>
                  </a:lnTo>
                  <a:lnTo>
                    <a:pt x="2264" y="4996"/>
                  </a:lnTo>
                  <a:lnTo>
                    <a:pt x="2266" y="4994"/>
                  </a:lnTo>
                  <a:lnTo>
                    <a:pt x="2266" y="4990"/>
                  </a:lnTo>
                  <a:lnTo>
                    <a:pt x="2266" y="4984"/>
                  </a:lnTo>
                  <a:lnTo>
                    <a:pt x="2260" y="4974"/>
                  </a:lnTo>
                  <a:lnTo>
                    <a:pt x="2254" y="4964"/>
                  </a:lnTo>
                  <a:lnTo>
                    <a:pt x="2250" y="4964"/>
                  </a:lnTo>
                  <a:lnTo>
                    <a:pt x="2248" y="4964"/>
                  </a:lnTo>
                  <a:close/>
                  <a:moveTo>
                    <a:pt x="2354" y="4788"/>
                  </a:moveTo>
                  <a:lnTo>
                    <a:pt x="2354" y="4788"/>
                  </a:lnTo>
                  <a:lnTo>
                    <a:pt x="2352" y="4784"/>
                  </a:lnTo>
                  <a:lnTo>
                    <a:pt x="2350" y="4792"/>
                  </a:lnTo>
                  <a:lnTo>
                    <a:pt x="2348" y="4796"/>
                  </a:lnTo>
                  <a:lnTo>
                    <a:pt x="2348" y="4800"/>
                  </a:lnTo>
                  <a:lnTo>
                    <a:pt x="2352" y="4800"/>
                  </a:lnTo>
                  <a:lnTo>
                    <a:pt x="2358" y="4802"/>
                  </a:lnTo>
                  <a:lnTo>
                    <a:pt x="2364" y="4802"/>
                  </a:lnTo>
                  <a:lnTo>
                    <a:pt x="2370" y="4804"/>
                  </a:lnTo>
                  <a:lnTo>
                    <a:pt x="2372" y="4804"/>
                  </a:lnTo>
                  <a:lnTo>
                    <a:pt x="2372" y="4800"/>
                  </a:lnTo>
                  <a:lnTo>
                    <a:pt x="2372" y="4798"/>
                  </a:lnTo>
                  <a:lnTo>
                    <a:pt x="2370" y="4796"/>
                  </a:lnTo>
                  <a:lnTo>
                    <a:pt x="2364" y="4794"/>
                  </a:lnTo>
                  <a:lnTo>
                    <a:pt x="2358" y="4792"/>
                  </a:lnTo>
                  <a:lnTo>
                    <a:pt x="2354" y="4788"/>
                  </a:lnTo>
                  <a:close/>
                  <a:moveTo>
                    <a:pt x="2484" y="5128"/>
                  </a:moveTo>
                  <a:lnTo>
                    <a:pt x="2484" y="5128"/>
                  </a:lnTo>
                  <a:lnTo>
                    <a:pt x="2486" y="5124"/>
                  </a:lnTo>
                  <a:lnTo>
                    <a:pt x="2486" y="5120"/>
                  </a:lnTo>
                  <a:lnTo>
                    <a:pt x="2488" y="5108"/>
                  </a:lnTo>
                  <a:lnTo>
                    <a:pt x="2486" y="5092"/>
                  </a:lnTo>
                  <a:lnTo>
                    <a:pt x="2488" y="5076"/>
                  </a:lnTo>
                  <a:lnTo>
                    <a:pt x="2488" y="5062"/>
                  </a:lnTo>
                  <a:lnTo>
                    <a:pt x="2486" y="5056"/>
                  </a:lnTo>
                  <a:lnTo>
                    <a:pt x="2484" y="5050"/>
                  </a:lnTo>
                  <a:lnTo>
                    <a:pt x="2486" y="5038"/>
                  </a:lnTo>
                  <a:lnTo>
                    <a:pt x="2488" y="5028"/>
                  </a:lnTo>
                  <a:lnTo>
                    <a:pt x="2488" y="5020"/>
                  </a:lnTo>
                  <a:lnTo>
                    <a:pt x="2486" y="5014"/>
                  </a:lnTo>
                  <a:lnTo>
                    <a:pt x="2492" y="5004"/>
                  </a:lnTo>
                  <a:lnTo>
                    <a:pt x="2494" y="4998"/>
                  </a:lnTo>
                  <a:lnTo>
                    <a:pt x="2496" y="4994"/>
                  </a:lnTo>
                  <a:lnTo>
                    <a:pt x="2494" y="4990"/>
                  </a:lnTo>
                  <a:lnTo>
                    <a:pt x="2492" y="4988"/>
                  </a:lnTo>
                  <a:lnTo>
                    <a:pt x="2486" y="4982"/>
                  </a:lnTo>
                  <a:lnTo>
                    <a:pt x="2482" y="4978"/>
                  </a:lnTo>
                  <a:lnTo>
                    <a:pt x="2480" y="4972"/>
                  </a:lnTo>
                  <a:lnTo>
                    <a:pt x="2476" y="4962"/>
                  </a:lnTo>
                  <a:lnTo>
                    <a:pt x="2472" y="4956"/>
                  </a:lnTo>
                  <a:lnTo>
                    <a:pt x="2468" y="4954"/>
                  </a:lnTo>
                  <a:lnTo>
                    <a:pt x="2460" y="4956"/>
                  </a:lnTo>
                  <a:lnTo>
                    <a:pt x="2456" y="4958"/>
                  </a:lnTo>
                  <a:lnTo>
                    <a:pt x="2452" y="4956"/>
                  </a:lnTo>
                  <a:lnTo>
                    <a:pt x="2450" y="4956"/>
                  </a:lnTo>
                  <a:lnTo>
                    <a:pt x="2446" y="4958"/>
                  </a:lnTo>
                  <a:lnTo>
                    <a:pt x="2440" y="4962"/>
                  </a:lnTo>
                  <a:lnTo>
                    <a:pt x="2442" y="4956"/>
                  </a:lnTo>
                  <a:lnTo>
                    <a:pt x="2446" y="4946"/>
                  </a:lnTo>
                  <a:lnTo>
                    <a:pt x="2446" y="4942"/>
                  </a:lnTo>
                  <a:lnTo>
                    <a:pt x="2442" y="4940"/>
                  </a:lnTo>
                  <a:lnTo>
                    <a:pt x="2438" y="4938"/>
                  </a:lnTo>
                  <a:lnTo>
                    <a:pt x="2436" y="4932"/>
                  </a:lnTo>
                  <a:lnTo>
                    <a:pt x="2430" y="4914"/>
                  </a:lnTo>
                  <a:lnTo>
                    <a:pt x="2428" y="4904"/>
                  </a:lnTo>
                  <a:lnTo>
                    <a:pt x="2426" y="4898"/>
                  </a:lnTo>
                  <a:lnTo>
                    <a:pt x="2422" y="4892"/>
                  </a:lnTo>
                  <a:lnTo>
                    <a:pt x="2420" y="4890"/>
                  </a:lnTo>
                  <a:lnTo>
                    <a:pt x="2416" y="4890"/>
                  </a:lnTo>
                  <a:lnTo>
                    <a:pt x="2410" y="4890"/>
                  </a:lnTo>
                  <a:lnTo>
                    <a:pt x="2404" y="4890"/>
                  </a:lnTo>
                  <a:lnTo>
                    <a:pt x="2394" y="4884"/>
                  </a:lnTo>
                  <a:lnTo>
                    <a:pt x="2390" y="4880"/>
                  </a:lnTo>
                  <a:lnTo>
                    <a:pt x="2388" y="4876"/>
                  </a:lnTo>
                  <a:lnTo>
                    <a:pt x="2388" y="4872"/>
                  </a:lnTo>
                  <a:lnTo>
                    <a:pt x="2388" y="4868"/>
                  </a:lnTo>
                  <a:lnTo>
                    <a:pt x="2390" y="4862"/>
                  </a:lnTo>
                  <a:lnTo>
                    <a:pt x="2392" y="4858"/>
                  </a:lnTo>
                  <a:lnTo>
                    <a:pt x="2390" y="4852"/>
                  </a:lnTo>
                  <a:lnTo>
                    <a:pt x="2390" y="4848"/>
                  </a:lnTo>
                  <a:lnTo>
                    <a:pt x="2392" y="4846"/>
                  </a:lnTo>
                  <a:lnTo>
                    <a:pt x="2396" y="4844"/>
                  </a:lnTo>
                  <a:lnTo>
                    <a:pt x="2400" y="4842"/>
                  </a:lnTo>
                  <a:lnTo>
                    <a:pt x="2402" y="4836"/>
                  </a:lnTo>
                  <a:lnTo>
                    <a:pt x="2402" y="4832"/>
                  </a:lnTo>
                  <a:lnTo>
                    <a:pt x="2400" y="4826"/>
                  </a:lnTo>
                  <a:lnTo>
                    <a:pt x="2396" y="4822"/>
                  </a:lnTo>
                  <a:lnTo>
                    <a:pt x="2392" y="4818"/>
                  </a:lnTo>
                  <a:lnTo>
                    <a:pt x="2386" y="4816"/>
                  </a:lnTo>
                  <a:lnTo>
                    <a:pt x="2380" y="4818"/>
                  </a:lnTo>
                  <a:lnTo>
                    <a:pt x="2376" y="4820"/>
                  </a:lnTo>
                  <a:lnTo>
                    <a:pt x="2374" y="4820"/>
                  </a:lnTo>
                  <a:lnTo>
                    <a:pt x="2372" y="4814"/>
                  </a:lnTo>
                  <a:lnTo>
                    <a:pt x="2372" y="4812"/>
                  </a:lnTo>
                  <a:lnTo>
                    <a:pt x="2368" y="4808"/>
                  </a:lnTo>
                  <a:lnTo>
                    <a:pt x="2364" y="4806"/>
                  </a:lnTo>
                  <a:lnTo>
                    <a:pt x="2356" y="4804"/>
                  </a:lnTo>
                  <a:lnTo>
                    <a:pt x="2348" y="4802"/>
                  </a:lnTo>
                  <a:lnTo>
                    <a:pt x="2342" y="4796"/>
                  </a:lnTo>
                  <a:lnTo>
                    <a:pt x="2340" y="4790"/>
                  </a:lnTo>
                  <a:lnTo>
                    <a:pt x="2338" y="4784"/>
                  </a:lnTo>
                  <a:lnTo>
                    <a:pt x="2336" y="4776"/>
                  </a:lnTo>
                  <a:lnTo>
                    <a:pt x="2332" y="4768"/>
                  </a:lnTo>
                  <a:lnTo>
                    <a:pt x="2324" y="4762"/>
                  </a:lnTo>
                  <a:lnTo>
                    <a:pt x="2314" y="4758"/>
                  </a:lnTo>
                  <a:lnTo>
                    <a:pt x="2308" y="4756"/>
                  </a:lnTo>
                  <a:lnTo>
                    <a:pt x="2304" y="4754"/>
                  </a:lnTo>
                  <a:lnTo>
                    <a:pt x="2302" y="4748"/>
                  </a:lnTo>
                  <a:lnTo>
                    <a:pt x="2300" y="4740"/>
                  </a:lnTo>
                  <a:lnTo>
                    <a:pt x="2298" y="4738"/>
                  </a:lnTo>
                  <a:lnTo>
                    <a:pt x="2296" y="4734"/>
                  </a:lnTo>
                  <a:lnTo>
                    <a:pt x="2288" y="4728"/>
                  </a:lnTo>
                  <a:lnTo>
                    <a:pt x="2284" y="4728"/>
                  </a:lnTo>
                  <a:lnTo>
                    <a:pt x="2282" y="4730"/>
                  </a:lnTo>
                  <a:lnTo>
                    <a:pt x="2282" y="4732"/>
                  </a:lnTo>
                  <a:lnTo>
                    <a:pt x="2282" y="4740"/>
                  </a:lnTo>
                  <a:lnTo>
                    <a:pt x="2282" y="4742"/>
                  </a:lnTo>
                  <a:lnTo>
                    <a:pt x="2280" y="4740"/>
                  </a:lnTo>
                  <a:lnTo>
                    <a:pt x="2274" y="4736"/>
                  </a:lnTo>
                  <a:lnTo>
                    <a:pt x="2270" y="4732"/>
                  </a:lnTo>
                  <a:lnTo>
                    <a:pt x="2266" y="4728"/>
                  </a:lnTo>
                  <a:lnTo>
                    <a:pt x="2262" y="4718"/>
                  </a:lnTo>
                  <a:lnTo>
                    <a:pt x="2258" y="4710"/>
                  </a:lnTo>
                  <a:lnTo>
                    <a:pt x="2254" y="4708"/>
                  </a:lnTo>
                  <a:lnTo>
                    <a:pt x="2252" y="4708"/>
                  </a:lnTo>
                  <a:lnTo>
                    <a:pt x="2248" y="4702"/>
                  </a:lnTo>
                  <a:lnTo>
                    <a:pt x="2242" y="4692"/>
                  </a:lnTo>
                  <a:lnTo>
                    <a:pt x="2234" y="4680"/>
                  </a:lnTo>
                  <a:lnTo>
                    <a:pt x="2222" y="4670"/>
                  </a:lnTo>
                  <a:lnTo>
                    <a:pt x="2214" y="4666"/>
                  </a:lnTo>
                  <a:lnTo>
                    <a:pt x="2208" y="4664"/>
                  </a:lnTo>
                  <a:lnTo>
                    <a:pt x="2204" y="4662"/>
                  </a:lnTo>
                  <a:lnTo>
                    <a:pt x="2200" y="4658"/>
                  </a:lnTo>
                  <a:lnTo>
                    <a:pt x="2196" y="4652"/>
                  </a:lnTo>
                  <a:lnTo>
                    <a:pt x="2192" y="4646"/>
                  </a:lnTo>
                  <a:lnTo>
                    <a:pt x="2190" y="4644"/>
                  </a:lnTo>
                  <a:lnTo>
                    <a:pt x="2186" y="4642"/>
                  </a:lnTo>
                  <a:lnTo>
                    <a:pt x="2182" y="4640"/>
                  </a:lnTo>
                  <a:lnTo>
                    <a:pt x="2180" y="4638"/>
                  </a:lnTo>
                  <a:lnTo>
                    <a:pt x="2180" y="4632"/>
                  </a:lnTo>
                  <a:lnTo>
                    <a:pt x="2178" y="4626"/>
                  </a:lnTo>
                  <a:lnTo>
                    <a:pt x="2176" y="4624"/>
                  </a:lnTo>
                  <a:lnTo>
                    <a:pt x="2174" y="4622"/>
                  </a:lnTo>
                  <a:lnTo>
                    <a:pt x="2170" y="4620"/>
                  </a:lnTo>
                  <a:lnTo>
                    <a:pt x="2168" y="4618"/>
                  </a:lnTo>
                  <a:lnTo>
                    <a:pt x="2166" y="4612"/>
                  </a:lnTo>
                  <a:lnTo>
                    <a:pt x="2166" y="4604"/>
                  </a:lnTo>
                  <a:lnTo>
                    <a:pt x="2162" y="4598"/>
                  </a:lnTo>
                  <a:lnTo>
                    <a:pt x="2158" y="4592"/>
                  </a:lnTo>
                  <a:lnTo>
                    <a:pt x="2150" y="4582"/>
                  </a:lnTo>
                  <a:lnTo>
                    <a:pt x="2146" y="4582"/>
                  </a:lnTo>
                  <a:lnTo>
                    <a:pt x="2146" y="4584"/>
                  </a:lnTo>
                  <a:lnTo>
                    <a:pt x="2142" y="4586"/>
                  </a:lnTo>
                  <a:lnTo>
                    <a:pt x="2138" y="4586"/>
                  </a:lnTo>
                  <a:lnTo>
                    <a:pt x="2134" y="4584"/>
                  </a:lnTo>
                  <a:lnTo>
                    <a:pt x="2130" y="4582"/>
                  </a:lnTo>
                  <a:lnTo>
                    <a:pt x="2128" y="4580"/>
                  </a:lnTo>
                  <a:lnTo>
                    <a:pt x="2122" y="4582"/>
                  </a:lnTo>
                  <a:lnTo>
                    <a:pt x="2114" y="4584"/>
                  </a:lnTo>
                  <a:lnTo>
                    <a:pt x="2108" y="4584"/>
                  </a:lnTo>
                  <a:lnTo>
                    <a:pt x="2098" y="4584"/>
                  </a:lnTo>
                  <a:lnTo>
                    <a:pt x="2088" y="4580"/>
                  </a:lnTo>
                  <a:lnTo>
                    <a:pt x="2086" y="4578"/>
                  </a:lnTo>
                  <a:lnTo>
                    <a:pt x="2084" y="4576"/>
                  </a:lnTo>
                  <a:lnTo>
                    <a:pt x="2082" y="4572"/>
                  </a:lnTo>
                  <a:lnTo>
                    <a:pt x="2078" y="4568"/>
                  </a:lnTo>
                  <a:lnTo>
                    <a:pt x="2070" y="4566"/>
                  </a:lnTo>
                  <a:lnTo>
                    <a:pt x="2062" y="4564"/>
                  </a:lnTo>
                  <a:lnTo>
                    <a:pt x="2058" y="4566"/>
                  </a:lnTo>
                  <a:lnTo>
                    <a:pt x="2056" y="4570"/>
                  </a:lnTo>
                  <a:lnTo>
                    <a:pt x="2056" y="4576"/>
                  </a:lnTo>
                  <a:lnTo>
                    <a:pt x="2058" y="4584"/>
                  </a:lnTo>
                  <a:lnTo>
                    <a:pt x="2060" y="4594"/>
                  </a:lnTo>
                  <a:lnTo>
                    <a:pt x="2070" y="4612"/>
                  </a:lnTo>
                  <a:lnTo>
                    <a:pt x="2080" y="4626"/>
                  </a:lnTo>
                  <a:lnTo>
                    <a:pt x="2086" y="4634"/>
                  </a:lnTo>
                  <a:lnTo>
                    <a:pt x="2094" y="4640"/>
                  </a:lnTo>
                  <a:lnTo>
                    <a:pt x="2102" y="4650"/>
                  </a:lnTo>
                  <a:lnTo>
                    <a:pt x="2104" y="4654"/>
                  </a:lnTo>
                  <a:lnTo>
                    <a:pt x="2108" y="4658"/>
                  </a:lnTo>
                  <a:lnTo>
                    <a:pt x="2114" y="4658"/>
                  </a:lnTo>
                  <a:lnTo>
                    <a:pt x="2116" y="4658"/>
                  </a:lnTo>
                  <a:lnTo>
                    <a:pt x="2120" y="4660"/>
                  </a:lnTo>
                  <a:lnTo>
                    <a:pt x="2124" y="4664"/>
                  </a:lnTo>
                  <a:lnTo>
                    <a:pt x="2130" y="4672"/>
                  </a:lnTo>
                  <a:lnTo>
                    <a:pt x="2138" y="4686"/>
                  </a:lnTo>
                  <a:lnTo>
                    <a:pt x="2138" y="4690"/>
                  </a:lnTo>
                  <a:lnTo>
                    <a:pt x="2138" y="4692"/>
                  </a:lnTo>
                  <a:lnTo>
                    <a:pt x="2146" y="4698"/>
                  </a:lnTo>
                  <a:lnTo>
                    <a:pt x="2152" y="4702"/>
                  </a:lnTo>
                  <a:lnTo>
                    <a:pt x="2154" y="4706"/>
                  </a:lnTo>
                  <a:lnTo>
                    <a:pt x="2154" y="4716"/>
                  </a:lnTo>
                  <a:lnTo>
                    <a:pt x="2156" y="4720"/>
                  </a:lnTo>
                  <a:lnTo>
                    <a:pt x="2158" y="4724"/>
                  </a:lnTo>
                  <a:lnTo>
                    <a:pt x="2162" y="4730"/>
                  </a:lnTo>
                  <a:lnTo>
                    <a:pt x="2172" y="4736"/>
                  </a:lnTo>
                  <a:lnTo>
                    <a:pt x="2182" y="4742"/>
                  </a:lnTo>
                  <a:lnTo>
                    <a:pt x="2192" y="4748"/>
                  </a:lnTo>
                  <a:lnTo>
                    <a:pt x="2198" y="4756"/>
                  </a:lnTo>
                  <a:lnTo>
                    <a:pt x="2200" y="4760"/>
                  </a:lnTo>
                  <a:lnTo>
                    <a:pt x="2200" y="4762"/>
                  </a:lnTo>
                  <a:lnTo>
                    <a:pt x="2198" y="4766"/>
                  </a:lnTo>
                  <a:lnTo>
                    <a:pt x="2198" y="4772"/>
                  </a:lnTo>
                  <a:lnTo>
                    <a:pt x="2206" y="4794"/>
                  </a:lnTo>
                  <a:lnTo>
                    <a:pt x="2214" y="4820"/>
                  </a:lnTo>
                  <a:lnTo>
                    <a:pt x="2218" y="4828"/>
                  </a:lnTo>
                  <a:lnTo>
                    <a:pt x="2226" y="4834"/>
                  </a:lnTo>
                  <a:lnTo>
                    <a:pt x="2234" y="4838"/>
                  </a:lnTo>
                  <a:lnTo>
                    <a:pt x="2236" y="4844"/>
                  </a:lnTo>
                  <a:lnTo>
                    <a:pt x="2240" y="4854"/>
                  </a:lnTo>
                  <a:lnTo>
                    <a:pt x="2254" y="4870"/>
                  </a:lnTo>
                  <a:lnTo>
                    <a:pt x="2260" y="4876"/>
                  </a:lnTo>
                  <a:lnTo>
                    <a:pt x="2262" y="4882"/>
                  </a:lnTo>
                  <a:lnTo>
                    <a:pt x="2264" y="4886"/>
                  </a:lnTo>
                  <a:lnTo>
                    <a:pt x="2264" y="4890"/>
                  </a:lnTo>
                  <a:lnTo>
                    <a:pt x="2262" y="4898"/>
                  </a:lnTo>
                  <a:lnTo>
                    <a:pt x="2264" y="4900"/>
                  </a:lnTo>
                  <a:lnTo>
                    <a:pt x="2266" y="4904"/>
                  </a:lnTo>
                  <a:lnTo>
                    <a:pt x="2274" y="4912"/>
                  </a:lnTo>
                  <a:lnTo>
                    <a:pt x="2278" y="4922"/>
                  </a:lnTo>
                  <a:lnTo>
                    <a:pt x="2282" y="4934"/>
                  </a:lnTo>
                  <a:lnTo>
                    <a:pt x="2284" y="4946"/>
                  </a:lnTo>
                  <a:lnTo>
                    <a:pt x="2290" y="4960"/>
                  </a:lnTo>
                  <a:lnTo>
                    <a:pt x="2300" y="4976"/>
                  </a:lnTo>
                  <a:lnTo>
                    <a:pt x="2312" y="4992"/>
                  </a:lnTo>
                  <a:lnTo>
                    <a:pt x="2326" y="5008"/>
                  </a:lnTo>
                  <a:lnTo>
                    <a:pt x="2336" y="5018"/>
                  </a:lnTo>
                  <a:lnTo>
                    <a:pt x="2342" y="5028"/>
                  </a:lnTo>
                  <a:lnTo>
                    <a:pt x="2350" y="5038"/>
                  </a:lnTo>
                  <a:lnTo>
                    <a:pt x="2364" y="5054"/>
                  </a:lnTo>
                  <a:lnTo>
                    <a:pt x="2380" y="5072"/>
                  </a:lnTo>
                  <a:lnTo>
                    <a:pt x="2394" y="5084"/>
                  </a:lnTo>
                  <a:lnTo>
                    <a:pt x="2404" y="5094"/>
                  </a:lnTo>
                  <a:lnTo>
                    <a:pt x="2416" y="5108"/>
                  </a:lnTo>
                  <a:lnTo>
                    <a:pt x="2426" y="5122"/>
                  </a:lnTo>
                  <a:lnTo>
                    <a:pt x="2434" y="5132"/>
                  </a:lnTo>
                  <a:lnTo>
                    <a:pt x="2436" y="5134"/>
                  </a:lnTo>
                  <a:lnTo>
                    <a:pt x="2438" y="5134"/>
                  </a:lnTo>
                  <a:lnTo>
                    <a:pt x="2434" y="5120"/>
                  </a:lnTo>
                  <a:lnTo>
                    <a:pt x="2434" y="5112"/>
                  </a:lnTo>
                  <a:lnTo>
                    <a:pt x="2434" y="5110"/>
                  </a:lnTo>
                  <a:lnTo>
                    <a:pt x="2438" y="5112"/>
                  </a:lnTo>
                  <a:lnTo>
                    <a:pt x="2444" y="5114"/>
                  </a:lnTo>
                  <a:lnTo>
                    <a:pt x="2450" y="5118"/>
                  </a:lnTo>
                  <a:lnTo>
                    <a:pt x="2454" y="5120"/>
                  </a:lnTo>
                  <a:lnTo>
                    <a:pt x="2458" y="5118"/>
                  </a:lnTo>
                  <a:lnTo>
                    <a:pt x="2460" y="5114"/>
                  </a:lnTo>
                  <a:lnTo>
                    <a:pt x="2462" y="5108"/>
                  </a:lnTo>
                  <a:lnTo>
                    <a:pt x="2464" y="5108"/>
                  </a:lnTo>
                  <a:lnTo>
                    <a:pt x="2470" y="5116"/>
                  </a:lnTo>
                  <a:lnTo>
                    <a:pt x="2476" y="5126"/>
                  </a:lnTo>
                  <a:lnTo>
                    <a:pt x="2480" y="5128"/>
                  </a:lnTo>
                  <a:lnTo>
                    <a:pt x="2484" y="5128"/>
                  </a:lnTo>
                  <a:close/>
                  <a:moveTo>
                    <a:pt x="2344" y="4774"/>
                  </a:moveTo>
                  <a:lnTo>
                    <a:pt x="2344" y="4774"/>
                  </a:lnTo>
                  <a:lnTo>
                    <a:pt x="2340" y="4772"/>
                  </a:lnTo>
                  <a:lnTo>
                    <a:pt x="2338" y="4772"/>
                  </a:lnTo>
                  <a:lnTo>
                    <a:pt x="2338" y="4774"/>
                  </a:lnTo>
                  <a:lnTo>
                    <a:pt x="2338" y="4776"/>
                  </a:lnTo>
                  <a:lnTo>
                    <a:pt x="2340" y="4784"/>
                  </a:lnTo>
                  <a:lnTo>
                    <a:pt x="2344" y="4792"/>
                  </a:lnTo>
                  <a:lnTo>
                    <a:pt x="2346" y="4792"/>
                  </a:lnTo>
                  <a:lnTo>
                    <a:pt x="2348" y="4788"/>
                  </a:lnTo>
                  <a:lnTo>
                    <a:pt x="2348" y="4780"/>
                  </a:lnTo>
                  <a:lnTo>
                    <a:pt x="2346" y="4776"/>
                  </a:lnTo>
                  <a:lnTo>
                    <a:pt x="2344" y="4774"/>
                  </a:lnTo>
                  <a:close/>
                  <a:moveTo>
                    <a:pt x="2374" y="4792"/>
                  </a:moveTo>
                  <a:lnTo>
                    <a:pt x="2374" y="4792"/>
                  </a:lnTo>
                  <a:lnTo>
                    <a:pt x="2372" y="4786"/>
                  </a:lnTo>
                  <a:lnTo>
                    <a:pt x="2366" y="4784"/>
                  </a:lnTo>
                  <a:lnTo>
                    <a:pt x="2360" y="4782"/>
                  </a:lnTo>
                  <a:lnTo>
                    <a:pt x="2358" y="4782"/>
                  </a:lnTo>
                  <a:lnTo>
                    <a:pt x="2358" y="4784"/>
                  </a:lnTo>
                  <a:lnTo>
                    <a:pt x="2358" y="4788"/>
                  </a:lnTo>
                  <a:lnTo>
                    <a:pt x="2364" y="4790"/>
                  </a:lnTo>
                  <a:lnTo>
                    <a:pt x="2372" y="4794"/>
                  </a:lnTo>
                  <a:lnTo>
                    <a:pt x="2374" y="4794"/>
                  </a:lnTo>
                  <a:lnTo>
                    <a:pt x="2374" y="4792"/>
                  </a:lnTo>
                  <a:close/>
                  <a:moveTo>
                    <a:pt x="2316" y="4736"/>
                  </a:moveTo>
                  <a:lnTo>
                    <a:pt x="2316" y="4736"/>
                  </a:lnTo>
                  <a:lnTo>
                    <a:pt x="2312" y="4736"/>
                  </a:lnTo>
                  <a:lnTo>
                    <a:pt x="2310" y="4736"/>
                  </a:lnTo>
                  <a:lnTo>
                    <a:pt x="2306" y="4740"/>
                  </a:lnTo>
                  <a:lnTo>
                    <a:pt x="2306" y="4746"/>
                  </a:lnTo>
                  <a:lnTo>
                    <a:pt x="2308" y="4750"/>
                  </a:lnTo>
                  <a:lnTo>
                    <a:pt x="2310" y="4752"/>
                  </a:lnTo>
                  <a:lnTo>
                    <a:pt x="2312" y="4752"/>
                  </a:lnTo>
                  <a:lnTo>
                    <a:pt x="2314" y="4752"/>
                  </a:lnTo>
                  <a:lnTo>
                    <a:pt x="2318" y="4746"/>
                  </a:lnTo>
                  <a:lnTo>
                    <a:pt x="2318" y="4740"/>
                  </a:lnTo>
                  <a:lnTo>
                    <a:pt x="2318" y="4736"/>
                  </a:lnTo>
                  <a:lnTo>
                    <a:pt x="2316" y="4736"/>
                  </a:lnTo>
                  <a:close/>
                  <a:moveTo>
                    <a:pt x="36" y="5458"/>
                  </a:moveTo>
                  <a:lnTo>
                    <a:pt x="36" y="5458"/>
                  </a:lnTo>
                  <a:lnTo>
                    <a:pt x="32" y="5458"/>
                  </a:lnTo>
                  <a:lnTo>
                    <a:pt x="30" y="5460"/>
                  </a:lnTo>
                  <a:lnTo>
                    <a:pt x="32" y="5464"/>
                  </a:lnTo>
                  <a:lnTo>
                    <a:pt x="36" y="5470"/>
                  </a:lnTo>
                  <a:lnTo>
                    <a:pt x="38" y="5472"/>
                  </a:lnTo>
                  <a:lnTo>
                    <a:pt x="40" y="5472"/>
                  </a:lnTo>
                  <a:lnTo>
                    <a:pt x="40" y="5468"/>
                  </a:lnTo>
                  <a:lnTo>
                    <a:pt x="40" y="5462"/>
                  </a:lnTo>
                  <a:lnTo>
                    <a:pt x="36" y="5458"/>
                  </a:lnTo>
                  <a:close/>
                  <a:moveTo>
                    <a:pt x="2554" y="4992"/>
                  </a:moveTo>
                  <a:lnTo>
                    <a:pt x="2554" y="4992"/>
                  </a:lnTo>
                  <a:lnTo>
                    <a:pt x="2558" y="4998"/>
                  </a:lnTo>
                  <a:lnTo>
                    <a:pt x="2560" y="4998"/>
                  </a:lnTo>
                  <a:lnTo>
                    <a:pt x="2562" y="4996"/>
                  </a:lnTo>
                  <a:lnTo>
                    <a:pt x="2564" y="4994"/>
                  </a:lnTo>
                  <a:lnTo>
                    <a:pt x="2566" y="4994"/>
                  </a:lnTo>
                  <a:lnTo>
                    <a:pt x="2570" y="4994"/>
                  </a:lnTo>
                  <a:lnTo>
                    <a:pt x="2574" y="4994"/>
                  </a:lnTo>
                  <a:lnTo>
                    <a:pt x="2578" y="4988"/>
                  </a:lnTo>
                  <a:lnTo>
                    <a:pt x="2582" y="4980"/>
                  </a:lnTo>
                  <a:lnTo>
                    <a:pt x="2582" y="4976"/>
                  </a:lnTo>
                  <a:lnTo>
                    <a:pt x="2580" y="4974"/>
                  </a:lnTo>
                  <a:lnTo>
                    <a:pt x="2576" y="4968"/>
                  </a:lnTo>
                  <a:lnTo>
                    <a:pt x="2568" y="4964"/>
                  </a:lnTo>
                  <a:lnTo>
                    <a:pt x="2562" y="4962"/>
                  </a:lnTo>
                  <a:lnTo>
                    <a:pt x="2558" y="4964"/>
                  </a:lnTo>
                  <a:lnTo>
                    <a:pt x="2556" y="4968"/>
                  </a:lnTo>
                  <a:lnTo>
                    <a:pt x="2554" y="4972"/>
                  </a:lnTo>
                  <a:lnTo>
                    <a:pt x="2552" y="4982"/>
                  </a:lnTo>
                  <a:lnTo>
                    <a:pt x="2552" y="4988"/>
                  </a:lnTo>
                  <a:lnTo>
                    <a:pt x="2554" y="4992"/>
                  </a:lnTo>
                  <a:close/>
                  <a:moveTo>
                    <a:pt x="8" y="5430"/>
                  </a:moveTo>
                  <a:lnTo>
                    <a:pt x="8" y="5430"/>
                  </a:lnTo>
                  <a:lnTo>
                    <a:pt x="6" y="5434"/>
                  </a:lnTo>
                  <a:lnTo>
                    <a:pt x="6" y="5436"/>
                  </a:lnTo>
                  <a:lnTo>
                    <a:pt x="6" y="5440"/>
                  </a:lnTo>
                  <a:lnTo>
                    <a:pt x="10" y="5444"/>
                  </a:lnTo>
                  <a:lnTo>
                    <a:pt x="14" y="5442"/>
                  </a:lnTo>
                  <a:lnTo>
                    <a:pt x="14" y="5438"/>
                  </a:lnTo>
                  <a:lnTo>
                    <a:pt x="14" y="5434"/>
                  </a:lnTo>
                  <a:lnTo>
                    <a:pt x="12" y="5430"/>
                  </a:lnTo>
                  <a:lnTo>
                    <a:pt x="10" y="5430"/>
                  </a:lnTo>
                  <a:lnTo>
                    <a:pt x="8" y="5430"/>
                  </a:lnTo>
                  <a:close/>
                  <a:moveTo>
                    <a:pt x="3222" y="4178"/>
                  </a:moveTo>
                  <a:lnTo>
                    <a:pt x="3222" y="4178"/>
                  </a:lnTo>
                  <a:lnTo>
                    <a:pt x="3224" y="4178"/>
                  </a:lnTo>
                  <a:lnTo>
                    <a:pt x="3228" y="4176"/>
                  </a:lnTo>
                  <a:lnTo>
                    <a:pt x="3232" y="4172"/>
                  </a:lnTo>
                  <a:lnTo>
                    <a:pt x="3234" y="4166"/>
                  </a:lnTo>
                  <a:lnTo>
                    <a:pt x="3232" y="4162"/>
                  </a:lnTo>
                  <a:lnTo>
                    <a:pt x="3232" y="4160"/>
                  </a:lnTo>
                  <a:lnTo>
                    <a:pt x="3230" y="4160"/>
                  </a:lnTo>
                  <a:lnTo>
                    <a:pt x="3228" y="4156"/>
                  </a:lnTo>
                  <a:lnTo>
                    <a:pt x="3226" y="4152"/>
                  </a:lnTo>
                  <a:lnTo>
                    <a:pt x="3224" y="4150"/>
                  </a:lnTo>
                  <a:lnTo>
                    <a:pt x="3222" y="4154"/>
                  </a:lnTo>
                  <a:lnTo>
                    <a:pt x="3222" y="4160"/>
                  </a:lnTo>
                  <a:lnTo>
                    <a:pt x="3222" y="4168"/>
                  </a:lnTo>
                  <a:lnTo>
                    <a:pt x="3220" y="4172"/>
                  </a:lnTo>
                  <a:lnTo>
                    <a:pt x="3218" y="4174"/>
                  </a:lnTo>
                  <a:lnTo>
                    <a:pt x="3222" y="4178"/>
                  </a:lnTo>
                  <a:close/>
                  <a:moveTo>
                    <a:pt x="3526" y="3176"/>
                  </a:moveTo>
                  <a:lnTo>
                    <a:pt x="3526" y="3176"/>
                  </a:lnTo>
                  <a:lnTo>
                    <a:pt x="3522" y="3176"/>
                  </a:lnTo>
                  <a:lnTo>
                    <a:pt x="3520" y="3174"/>
                  </a:lnTo>
                  <a:lnTo>
                    <a:pt x="3522" y="3168"/>
                  </a:lnTo>
                  <a:lnTo>
                    <a:pt x="3526" y="3162"/>
                  </a:lnTo>
                  <a:lnTo>
                    <a:pt x="3526" y="3158"/>
                  </a:lnTo>
                  <a:lnTo>
                    <a:pt x="3526" y="3154"/>
                  </a:lnTo>
                  <a:lnTo>
                    <a:pt x="3522" y="3152"/>
                  </a:lnTo>
                  <a:lnTo>
                    <a:pt x="3518" y="3152"/>
                  </a:lnTo>
                  <a:lnTo>
                    <a:pt x="3510" y="3156"/>
                  </a:lnTo>
                  <a:lnTo>
                    <a:pt x="3506" y="3156"/>
                  </a:lnTo>
                  <a:lnTo>
                    <a:pt x="3504" y="3156"/>
                  </a:lnTo>
                  <a:lnTo>
                    <a:pt x="3500" y="3154"/>
                  </a:lnTo>
                  <a:lnTo>
                    <a:pt x="3500" y="3148"/>
                  </a:lnTo>
                  <a:lnTo>
                    <a:pt x="3498" y="3146"/>
                  </a:lnTo>
                  <a:lnTo>
                    <a:pt x="3496" y="3142"/>
                  </a:lnTo>
                  <a:lnTo>
                    <a:pt x="3490" y="3140"/>
                  </a:lnTo>
                  <a:lnTo>
                    <a:pt x="3486" y="3140"/>
                  </a:lnTo>
                  <a:lnTo>
                    <a:pt x="3482" y="3140"/>
                  </a:lnTo>
                  <a:lnTo>
                    <a:pt x="3478" y="3144"/>
                  </a:lnTo>
                  <a:lnTo>
                    <a:pt x="3476" y="3148"/>
                  </a:lnTo>
                  <a:lnTo>
                    <a:pt x="3474" y="3154"/>
                  </a:lnTo>
                  <a:lnTo>
                    <a:pt x="3470" y="3154"/>
                  </a:lnTo>
                  <a:lnTo>
                    <a:pt x="3466" y="3154"/>
                  </a:lnTo>
                  <a:lnTo>
                    <a:pt x="3464" y="3160"/>
                  </a:lnTo>
                  <a:lnTo>
                    <a:pt x="3462" y="3164"/>
                  </a:lnTo>
                  <a:lnTo>
                    <a:pt x="3460" y="3164"/>
                  </a:lnTo>
                  <a:lnTo>
                    <a:pt x="3456" y="3160"/>
                  </a:lnTo>
                  <a:lnTo>
                    <a:pt x="3454" y="3158"/>
                  </a:lnTo>
                  <a:lnTo>
                    <a:pt x="3452" y="3164"/>
                  </a:lnTo>
                  <a:lnTo>
                    <a:pt x="3452" y="3168"/>
                  </a:lnTo>
                  <a:lnTo>
                    <a:pt x="3448" y="3170"/>
                  </a:lnTo>
                  <a:lnTo>
                    <a:pt x="3444" y="3168"/>
                  </a:lnTo>
                  <a:lnTo>
                    <a:pt x="3440" y="3168"/>
                  </a:lnTo>
                  <a:lnTo>
                    <a:pt x="3442" y="3174"/>
                  </a:lnTo>
                  <a:lnTo>
                    <a:pt x="3444" y="3182"/>
                  </a:lnTo>
                  <a:lnTo>
                    <a:pt x="3444" y="3186"/>
                  </a:lnTo>
                  <a:lnTo>
                    <a:pt x="3444" y="3190"/>
                  </a:lnTo>
                  <a:lnTo>
                    <a:pt x="3446" y="3196"/>
                  </a:lnTo>
                  <a:lnTo>
                    <a:pt x="3448" y="3200"/>
                  </a:lnTo>
                  <a:lnTo>
                    <a:pt x="3450" y="3204"/>
                  </a:lnTo>
                  <a:lnTo>
                    <a:pt x="3450" y="3210"/>
                  </a:lnTo>
                  <a:lnTo>
                    <a:pt x="3456" y="3204"/>
                  </a:lnTo>
                  <a:lnTo>
                    <a:pt x="3460" y="3202"/>
                  </a:lnTo>
                  <a:lnTo>
                    <a:pt x="3464" y="3200"/>
                  </a:lnTo>
                  <a:lnTo>
                    <a:pt x="3464" y="3202"/>
                  </a:lnTo>
                  <a:lnTo>
                    <a:pt x="3464" y="3204"/>
                  </a:lnTo>
                  <a:lnTo>
                    <a:pt x="3466" y="3208"/>
                  </a:lnTo>
                  <a:lnTo>
                    <a:pt x="3468" y="3208"/>
                  </a:lnTo>
                  <a:lnTo>
                    <a:pt x="3472" y="3206"/>
                  </a:lnTo>
                  <a:lnTo>
                    <a:pt x="3474" y="3204"/>
                  </a:lnTo>
                  <a:lnTo>
                    <a:pt x="3474" y="3200"/>
                  </a:lnTo>
                  <a:lnTo>
                    <a:pt x="3472" y="3198"/>
                  </a:lnTo>
                  <a:lnTo>
                    <a:pt x="3468" y="3194"/>
                  </a:lnTo>
                  <a:lnTo>
                    <a:pt x="3466" y="3192"/>
                  </a:lnTo>
                  <a:lnTo>
                    <a:pt x="3464" y="3188"/>
                  </a:lnTo>
                  <a:lnTo>
                    <a:pt x="3466" y="3182"/>
                  </a:lnTo>
                  <a:lnTo>
                    <a:pt x="3466" y="3180"/>
                  </a:lnTo>
                  <a:lnTo>
                    <a:pt x="3468" y="3180"/>
                  </a:lnTo>
                  <a:lnTo>
                    <a:pt x="3470" y="3182"/>
                  </a:lnTo>
                  <a:lnTo>
                    <a:pt x="3474" y="3186"/>
                  </a:lnTo>
                  <a:lnTo>
                    <a:pt x="3480" y="3196"/>
                  </a:lnTo>
                  <a:lnTo>
                    <a:pt x="3482" y="3208"/>
                  </a:lnTo>
                  <a:lnTo>
                    <a:pt x="3480" y="3218"/>
                  </a:lnTo>
                  <a:lnTo>
                    <a:pt x="3474" y="3228"/>
                  </a:lnTo>
                  <a:lnTo>
                    <a:pt x="3468" y="3236"/>
                  </a:lnTo>
                  <a:lnTo>
                    <a:pt x="3466" y="3242"/>
                  </a:lnTo>
                  <a:lnTo>
                    <a:pt x="3470" y="3258"/>
                  </a:lnTo>
                  <a:lnTo>
                    <a:pt x="3470" y="3266"/>
                  </a:lnTo>
                  <a:lnTo>
                    <a:pt x="3468" y="3270"/>
                  </a:lnTo>
                  <a:lnTo>
                    <a:pt x="3466" y="3274"/>
                  </a:lnTo>
                  <a:lnTo>
                    <a:pt x="3466" y="3276"/>
                  </a:lnTo>
                  <a:lnTo>
                    <a:pt x="3476" y="3280"/>
                  </a:lnTo>
                  <a:lnTo>
                    <a:pt x="3482" y="3282"/>
                  </a:lnTo>
                  <a:lnTo>
                    <a:pt x="3486" y="3286"/>
                  </a:lnTo>
                  <a:lnTo>
                    <a:pt x="3486" y="3290"/>
                  </a:lnTo>
                  <a:lnTo>
                    <a:pt x="3486" y="3292"/>
                  </a:lnTo>
                  <a:lnTo>
                    <a:pt x="3488" y="3292"/>
                  </a:lnTo>
                  <a:lnTo>
                    <a:pt x="3496" y="3288"/>
                  </a:lnTo>
                  <a:lnTo>
                    <a:pt x="3500" y="3284"/>
                  </a:lnTo>
                  <a:lnTo>
                    <a:pt x="3502" y="3280"/>
                  </a:lnTo>
                  <a:lnTo>
                    <a:pt x="3502" y="3278"/>
                  </a:lnTo>
                  <a:lnTo>
                    <a:pt x="3502" y="3276"/>
                  </a:lnTo>
                  <a:lnTo>
                    <a:pt x="3500" y="3272"/>
                  </a:lnTo>
                  <a:lnTo>
                    <a:pt x="3502" y="3270"/>
                  </a:lnTo>
                  <a:lnTo>
                    <a:pt x="3506" y="3268"/>
                  </a:lnTo>
                  <a:lnTo>
                    <a:pt x="3508" y="3270"/>
                  </a:lnTo>
                  <a:lnTo>
                    <a:pt x="3510" y="3274"/>
                  </a:lnTo>
                  <a:lnTo>
                    <a:pt x="3514" y="3272"/>
                  </a:lnTo>
                  <a:lnTo>
                    <a:pt x="3516" y="3268"/>
                  </a:lnTo>
                  <a:lnTo>
                    <a:pt x="3518" y="3260"/>
                  </a:lnTo>
                  <a:lnTo>
                    <a:pt x="3522" y="3236"/>
                  </a:lnTo>
                  <a:lnTo>
                    <a:pt x="3528" y="3212"/>
                  </a:lnTo>
                  <a:lnTo>
                    <a:pt x="3532" y="3202"/>
                  </a:lnTo>
                  <a:lnTo>
                    <a:pt x="3534" y="3200"/>
                  </a:lnTo>
                  <a:lnTo>
                    <a:pt x="3538" y="3198"/>
                  </a:lnTo>
                  <a:lnTo>
                    <a:pt x="3540" y="3196"/>
                  </a:lnTo>
                  <a:lnTo>
                    <a:pt x="3542" y="3194"/>
                  </a:lnTo>
                  <a:lnTo>
                    <a:pt x="3540" y="3186"/>
                  </a:lnTo>
                  <a:lnTo>
                    <a:pt x="3534" y="3180"/>
                  </a:lnTo>
                  <a:lnTo>
                    <a:pt x="3530" y="3178"/>
                  </a:lnTo>
                  <a:lnTo>
                    <a:pt x="3526" y="3176"/>
                  </a:lnTo>
                  <a:close/>
                  <a:moveTo>
                    <a:pt x="3432" y="3438"/>
                  </a:moveTo>
                  <a:lnTo>
                    <a:pt x="3432" y="3438"/>
                  </a:lnTo>
                  <a:lnTo>
                    <a:pt x="3432" y="3442"/>
                  </a:lnTo>
                  <a:lnTo>
                    <a:pt x="3434" y="3442"/>
                  </a:lnTo>
                  <a:lnTo>
                    <a:pt x="3440" y="3436"/>
                  </a:lnTo>
                  <a:lnTo>
                    <a:pt x="3446" y="3428"/>
                  </a:lnTo>
                  <a:lnTo>
                    <a:pt x="3448" y="3424"/>
                  </a:lnTo>
                  <a:lnTo>
                    <a:pt x="3448" y="3422"/>
                  </a:lnTo>
                  <a:lnTo>
                    <a:pt x="3444" y="3422"/>
                  </a:lnTo>
                  <a:lnTo>
                    <a:pt x="3438" y="3424"/>
                  </a:lnTo>
                  <a:lnTo>
                    <a:pt x="3434" y="3430"/>
                  </a:lnTo>
                  <a:lnTo>
                    <a:pt x="3432" y="3434"/>
                  </a:lnTo>
                  <a:lnTo>
                    <a:pt x="3432" y="3438"/>
                  </a:lnTo>
                  <a:close/>
                  <a:moveTo>
                    <a:pt x="3434" y="3100"/>
                  </a:moveTo>
                  <a:lnTo>
                    <a:pt x="3434" y="3100"/>
                  </a:lnTo>
                  <a:lnTo>
                    <a:pt x="3432" y="3102"/>
                  </a:lnTo>
                  <a:lnTo>
                    <a:pt x="3430" y="3106"/>
                  </a:lnTo>
                  <a:lnTo>
                    <a:pt x="3430" y="3110"/>
                  </a:lnTo>
                  <a:lnTo>
                    <a:pt x="3428" y="3116"/>
                  </a:lnTo>
                  <a:lnTo>
                    <a:pt x="3426" y="3126"/>
                  </a:lnTo>
                  <a:lnTo>
                    <a:pt x="3426" y="3130"/>
                  </a:lnTo>
                  <a:lnTo>
                    <a:pt x="3428" y="3128"/>
                  </a:lnTo>
                  <a:lnTo>
                    <a:pt x="3430" y="3124"/>
                  </a:lnTo>
                  <a:lnTo>
                    <a:pt x="3432" y="3120"/>
                  </a:lnTo>
                  <a:lnTo>
                    <a:pt x="3434" y="3114"/>
                  </a:lnTo>
                  <a:lnTo>
                    <a:pt x="3436" y="3110"/>
                  </a:lnTo>
                  <a:lnTo>
                    <a:pt x="3438" y="3104"/>
                  </a:lnTo>
                  <a:lnTo>
                    <a:pt x="3438" y="3100"/>
                  </a:lnTo>
                  <a:lnTo>
                    <a:pt x="3436" y="3100"/>
                  </a:lnTo>
                  <a:lnTo>
                    <a:pt x="3434" y="3100"/>
                  </a:lnTo>
                  <a:close/>
                  <a:moveTo>
                    <a:pt x="4106" y="2564"/>
                  </a:moveTo>
                  <a:lnTo>
                    <a:pt x="4106" y="2564"/>
                  </a:lnTo>
                  <a:lnTo>
                    <a:pt x="4098" y="2576"/>
                  </a:lnTo>
                  <a:lnTo>
                    <a:pt x="4088" y="2586"/>
                  </a:lnTo>
                  <a:lnTo>
                    <a:pt x="4084" y="2594"/>
                  </a:lnTo>
                  <a:lnTo>
                    <a:pt x="4082" y="2598"/>
                  </a:lnTo>
                  <a:lnTo>
                    <a:pt x="4084" y="2604"/>
                  </a:lnTo>
                  <a:lnTo>
                    <a:pt x="4086" y="2604"/>
                  </a:lnTo>
                  <a:lnTo>
                    <a:pt x="4088" y="2602"/>
                  </a:lnTo>
                  <a:lnTo>
                    <a:pt x="4094" y="2592"/>
                  </a:lnTo>
                  <a:lnTo>
                    <a:pt x="4098" y="2586"/>
                  </a:lnTo>
                  <a:lnTo>
                    <a:pt x="4104" y="2580"/>
                  </a:lnTo>
                  <a:lnTo>
                    <a:pt x="4112" y="2574"/>
                  </a:lnTo>
                  <a:lnTo>
                    <a:pt x="4122" y="2570"/>
                  </a:lnTo>
                  <a:lnTo>
                    <a:pt x="4126" y="2568"/>
                  </a:lnTo>
                  <a:lnTo>
                    <a:pt x="4126" y="2566"/>
                  </a:lnTo>
                  <a:lnTo>
                    <a:pt x="4120" y="2562"/>
                  </a:lnTo>
                  <a:lnTo>
                    <a:pt x="4112" y="2562"/>
                  </a:lnTo>
                  <a:lnTo>
                    <a:pt x="4108" y="2562"/>
                  </a:lnTo>
                  <a:lnTo>
                    <a:pt x="4106" y="2564"/>
                  </a:lnTo>
                  <a:close/>
                  <a:moveTo>
                    <a:pt x="3472" y="4884"/>
                  </a:moveTo>
                  <a:lnTo>
                    <a:pt x="3472" y="4884"/>
                  </a:lnTo>
                  <a:lnTo>
                    <a:pt x="3474" y="4884"/>
                  </a:lnTo>
                  <a:lnTo>
                    <a:pt x="3476" y="4884"/>
                  </a:lnTo>
                  <a:lnTo>
                    <a:pt x="3484" y="4882"/>
                  </a:lnTo>
                  <a:lnTo>
                    <a:pt x="3488" y="4880"/>
                  </a:lnTo>
                  <a:lnTo>
                    <a:pt x="3490" y="4878"/>
                  </a:lnTo>
                  <a:lnTo>
                    <a:pt x="3488" y="4878"/>
                  </a:lnTo>
                  <a:lnTo>
                    <a:pt x="3478" y="4878"/>
                  </a:lnTo>
                  <a:lnTo>
                    <a:pt x="3472" y="4880"/>
                  </a:lnTo>
                  <a:lnTo>
                    <a:pt x="3472" y="4882"/>
                  </a:lnTo>
                  <a:lnTo>
                    <a:pt x="3472" y="4884"/>
                  </a:lnTo>
                  <a:close/>
                  <a:moveTo>
                    <a:pt x="3468" y="3214"/>
                  </a:moveTo>
                  <a:lnTo>
                    <a:pt x="3468" y="3214"/>
                  </a:lnTo>
                  <a:lnTo>
                    <a:pt x="3468" y="3212"/>
                  </a:lnTo>
                  <a:lnTo>
                    <a:pt x="3466" y="3212"/>
                  </a:lnTo>
                  <a:lnTo>
                    <a:pt x="3462" y="3212"/>
                  </a:lnTo>
                  <a:lnTo>
                    <a:pt x="3460" y="3218"/>
                  </a:lnTo>
                  <a:lnTo>
                    <a:pt x="3460" y="3224"/>
                  </a:lnTo>
                  <a:lnTo>
                    <a:pt x="3460" y="3226"/>
                  </a:lnTo>
                  <a:lnTo>
                    <a:pt x="3462" y="3226"/>
                  </a:lnTo>
                  <a:lnTo>
                    <a:pt x="3464" y="3224"/>
                  </a:lnTo>
                  <a:lnTo>
                    <a:pt x="3468" y="3220"/>
                  </a:lnTo>
                  <a:lnTo>
                    <a:pt x="3468" y="3214"/>
                  </a:lnTo>
                  <a:close/>
                  <a:moveTo>
                    <a:pt x="3482" y="3322"/>
                  </a:moveTo>
                  <a:lnTo>
                    <a:pt x="3482" y="3322"/>
                  </a:lnTo>
                  <a:lnTo>
                    <a:pt x="3478" y="3322"/>
                  </a:lnTo>
                  <a:lnTo>
                    <a:pt x="3476" y="3326"/>
                  </a:lnTo>
                  <a:lnTo>
                    <a:pt x="3478" y="3330"/>
                  </a:lnTo>
                  <a:lnTo>
                    <a:pt x="3482" y="3332"/>
                  </a:lnTo>
                  <a:lnTo>
                    <a:pt x="3486" y="3332"/>
                  </a:lnTo>
                  <a:lnTo>
                    <a:pt x="3486" y="3328"/>
                  </a:lnTo>
                  <a:lnTo>
                    <a:pt x="3484" y="3324"/>
                  </a:lnTo>
                  <a:lnTo>
                    <a:pt x="3482" y="3322"/>
                  </a:lnTo>
                  <a:close/>
                  <a:moveTo>
                    <a:pt x="3652" y="3124"/>
                  </a:moveTo>
                  <a:lnTo>
                    <a:pt x="3652" y="3124"/>
                  </a:lnTo>
                  <a:lnTo>
                    <a:pt x="3654" y="3126"/>
                  </a:lnTo>
                  <a:lnTo>
                    <a:pt x="3656" y="3124"/>
                  </a:lnTo>
                  <a:lnTo>
                    <a:pt x="3658" y="3118"/>
                  </a:lnTo>
                  <a:lnTo>
                    <a:pt x="3662" y="3112"/>
                  </a:lnTo>
                  <a:lnTo>
                    <a:pt x="3662" y="3106"/>
                  </a:lnTo>
                  <a:lnTo>
                    <a:pt x="3662" y="3104"/>
                  </a:lnTo>
                  <a:lnTo>
                    <a:pt x="3660" y="3104"/>
                  </a:lnTo>
                  <a:lnTo>
                    <a:pt x="3656" y="3110"/>
                  </a:lnTo>
                  <a:lnTo>
                    <a:pt x="3652" y="3116"/>
                  </a:lnTo>
                  <a:lnTo>
                    <a:pt x="3652" y="3120"/>
                  </a:lnTo>
                  <a:lnTo>
                    <a:pt x="3652" y="3124"/>
                  </a:lnTo>
                  <a:close/>
                  <a:moveTo>
                    <a:pt x="3482" y="4890"/>
                  </a:moveTo>
                  <a:lnTo>
                    <a:pt x="3482" y="4890"/>
                  </a:lnTo>
                  <a:lnTo>
                    <a:pt x="3486" y="4896"/>
                  </a:lnTo>
                  <a:lnTo>
                    <a:pt x="3492" y="4904"/>
                  </a:lnTo>
                  <a:lnTo>
                    <a:pt x="3494" y="4904"/>
                  </a:lnTo>
                  <a:lnTo>
                    <a:pt x="3498" y="4898"/>
                  </a:lnTo>
                  <a:lnTo>
                    <a:pt x="3498" y="4890"/>
                  </a:lnTo>
                  <a:lnTo>
                    <a:pt x="3498" y="4888"/>
                  </a:lnTo>
                  <a:lnTo>
                    <a:pt x="3496" y="4886"/>
                  </a:lnTo>
                  <a:lnTo>
                    <a:pt x="3492" y="4884"/>
                  </a:lnTo>
                  <a:lnTo>
                    <a:pt x="3486" y="4884"/>
                  </a:lnTo>
                  <a:lnTo>
                    <a:pt x="3482" y="4886"/>
                  </a:lnTo>
                  <a:lnTo>
                    <a:pt x="3482" y="4888"/>
                  </a:lnTo>
                  <a:lnTo>
                    <a:pt x="3482" y="4890"/>
                  </a:lnTo>
                  <a:close/>
                  <a:moveTo>
                    <a:pt x="3640" y="3122"/>
                  </a:moveTo>
                  <a:lnTo>
                    <a:pt x="3640" y="3122"/>
                  </a:lnTo>
                  <a:lnTo>
                    <a:pt x="3634" y="3120"/>
                  </a:lnTo>
                  <a:lnTo>
                    <a:pt x="3628" y="3116"/>
                  </a:lnTo>
                  <a:lnTo>
                    <a:pt x="3620" y="3116"/>
                  </a:lnTo>
                  <a:lnTo>
                    <a:pt x="3612" y="3120"/>
                  </a:lnTo>
                  <a:lnTo>
                    <a:pt x="3608" y="3122"/>
                  </a:lnTo>
                  <a:lnTo>
                    <a:pt x="3604" y="3126"/>
                  </a:lnTo>
                  <a:lnTo>
                    <a:pt x="3602" y="3132"/>
                  </a:lnTo>
                  <a:lnTo>
                    <a:pt x="3600" y="3136"/>
                  </a:lnTo>
                  <a:lnTo>
                    <a:pt x="3598" y="3138"/>
                  </a:lnTo>
                  <a:lnTo>
                    <a:pt x="3596" y="3136"/>
                  </a:lnTo>
                  <a:lnTo>
                    <a:pt x="3592" y="3136"/>
                  </a:lnTo>
                  <a:lnTo>
                    <a:pt x="3590" y="3136"/>
                  </a:lnTo>
                  <a:lnTo>
                    <a:pt x="3586" y="3138"/>
                  </a:lnTo>
                  <a:lnTo>
                    <a:pt x="3582" y="3140"/>
                  </a:lnTo>
                  <a:lnTo>
                    <a:pt x="3580" y="3136"/>
                  </a:lnTo>
                  <a:lnTo>
                    <a:pt x="3580" y="3130"/>
                  </a:lnTo>
                  <a:lnTo>
                    <a:pt x="3578" y="3128"/>
                  </a:lnTo>
                  <a:lnTo>
                    <a:pt x="3576" y="3128"/>
                  </a:lnTo>
                  <a:lnTo>
                    <a:pt x="3574" y="3132"/>
                  </a:lnTo>
                  <a:lnTo>
                    <a:pt x="3568" y="3144"/>
                  </a:lnTo>
                  <a:lnTo>
                    <a:pt x="3564" y="3150"/>
                  </a:lnTo>
                  <a:lnTo>
                    <a:pt x="3560" y="3156"/>
                  </a:lnTo>
                  <a:lnTo>
                    <a:pt x="3550" y="3164"/>
                  </a:lnTo>
                  <a:lnTo>
                    <a:pt x="3544" y="3168"/>
                  </a:lnTo>
                  <a:lnTo>
                    <a:pt x="3548" y="3168"/>
                  </a:lnTo>
                  <a:lnTo>
                    <a:pt x="3554" y="3168"/>
                  </a:lnTo>
                  <a:lnTo>
                    <a:pt x="3556" y="3170"/>
                  </a:lnTo>
                  <a:lnTo>
                    <a:pt x="3558" y="3172"/>
                  </a:lnTo>
                  <a:lnTo>
                    <a:pt x="3558" y="3174"/>
                  </a:lnTo>
                  <a:lnTo>
                    <a:pt x="3558" y="3182"/>
                  </a:lnTo>
                  <a:lnTo>
                    <a:pt x="3558" y="3186"/>
                  </a:lnTo>
                  <a:lnTo>
                    <a:pt x="3562" y="3190"/>
                  </a:lnTo>
                  <a:lnTo>
                    <a:pt x="3564" y="3192"/>
                  </a:lnTo>
                  <a:lnTo>
                    <a:pt x="3564" y="3196"/>
                  </a:lnTo>
                  <a:lnTo>
                    <a:pt x="3564" y="3198"/>
                  </a:lnTo>
                  <a:lnTo>
                    <a:pt x="3562" y="3200"/>
                  </a:lnTo>
                  <a:lnTo>
                    <a:pt x="3564" y="3200"/>
                  </a:lnTo>
                  <a:lnTo>
                    <a:pt x="3574" y="3202"/>
                  </a:lnTo>
                  <a:lnTo>
                    <a:pt x="3578" y="3202"/>
                  </a:lnTo>
                  <a:lnTo>
                    <a:pt x="3580" y="3198"/>
                  </a:lnTo>
                  <a:lnTo>
                    <a:pt x="3584" y="3186"/>
                  </a:lnTo>
                  <a:lnTo>
                    <a:pt x="3588" y="3178"/>
                  </a:lnTo>
                  <a:lnTo>
                    <a:pt x="3590" y="3172"/>
                  </a:lnTo>
                  <a:lnTo>
                    <a:pt x="3594" y="3166"/>
                  </a:lnTo>
                  <a:lnTo>
                    <a:pt x="3602" y="3164"/>
                  </a:lnTo>
                  <a:lnTo>
                    <a:pt x="3608" y="3162"/>
                  </a:lnTo>
                  <a:lnTo>
                    <a:pt x="3614" y="3164"/>
                  </a:lnTo>
                  <a:lnTo>
                    <a:pt x="3620" y="3170"/>
                  </a:lnTo>
                  <a:lnTo>
                    <a:pt x="3624" y="3172"/>
                  </a:lnTo>
                  <a:lnTo>
                    <a:pt x="3626" y="3172"/>
                  </a:lnTo>
                  <a:lnTo>
                    <a:pt x="3628" y="3170"/>
                  </a:lnTo>
                  <a:lnTo>
                    <a:pt x="3630" y="3166"/>
                  </a:lnTo>
                  <a:lnTo>
                    <a:pt x="3632" y="3160"/>
                  </a:lnTo>
                  <a:lnTo>
                    <a:pt x="3636" y="3156"/>
                  </a:lnTo>
                  <a:lnTo>
                    <a:pt x="3642" y="3150"/>
                  </a:lnTo>
                  <a:lnTo>
                    <a:pt x="3646" y="3148"/>
                  </a:lnTo>
                  <a:lnTo>
                    <a:pt x="3648" y="3144"/>
                  </a:lnTo>
                  <a:lnTo>
                    <a:pt x="3646" y="3140"/>
                  </a:lnTo>
                  <a:lnTo>
                    <a:pt x="3644" y="3132"/>
                  </a:lnTo>
                  <a:lnTo>
                    <a:pt x="3644" y="3128"/>
                  </a:lnTo>
                  <a:lnTo>
                    <a:pt x="3644" y="3126"/>
                  </a:lnTo>
                  <a:lnTo>
                    <a:pt x="3640" y="3122"/>
                  </a:lnTo>
                  <a:close/>
                  <a:moveTo>
                    <a:pt x="3450" y="4936"/>
                  </a:moveTo>
                  <a:lnTo>
                    <a:pt x="3450" y="4936"/>
                  </a:lnTo>
                  <a:lnTo>
                    <a:pt x="3456" y="4938"/>
                  </a:lnTo>
                  <a:lnTo>
                    <a:pt x="3462" y="4940"/>
                  </a:lnTo>
                  <a:lnTo>
                    <a:pt x="3468" y="4940"/>
                  </a:lnTo>
                  <a:lnTo>
                    <a:pt x="3470" y="4938"/>
                  </a:lnTo>
                  <a:lnTo>
                    <a:pt x="3472" y="4934"/>
                  </a:lnTo>
                  <a:lnTo>
                    <a:pt x="3474" y="4926"/>
                  </a:lnTo>
                  <a:lnTo>
                    <a:pt x="3472" y="4922"/>
                  </a:lnTo>
                  <a:lnTo>
                    <a:pt x="3466" y="4922"/>
                  </a:lnTo>
                  <a:lnTo>
                    <a:pt x="3458" y="4924"/>
                  </a:lnTo>
                  <a:lnTo>
                    <a:pt x="3448" y="4930"/>
                  </a:lnTo>
                  <a:lnTo>
                    <a:pt x="3448" y="4932"/>
                  </a:lnTo>
                  <a:lnTo>
                    <a:pt x="3450" y="4936"/>
                  </a:lnTo>
                  <a:close/>
                  <a:moveTo>
                    <a:pt x="3012" y="5270"/>
                  </a:moveTo>
                  <a:lnTo>
                    <a:pt x="3012" y="5270"/>
                  </a:lnTo>
                  <a:lnTo>
                    <a:pt x="3008" y="5266"/>
                  </a:lnTo>
                  <a:lnTo>
                    <a:pt x="3006" y="5264"/>
                  </a:lnTo>
                  <a:lnTo>
                    <a:pt x="3008" y="5262"/>
                  </a:lnTo>
                  <a:lnTo>
                    <a:pt x="3012" y="5264"/>
                  </a:lnTo>
                  <a:lnTo>
                    <a:pt x="3020" y="5266"/>
                  </a:lnTo>
                  <a:lnTo>
                    <a:pt x="3022" y="5266"/>
                  </a:lnTo>
                  <a:lnTo>
                    <a:pt x="3022" y="5264"/>
                  </a:lnTo>
                  <a:lnTo>
                    <a:pt x="3022" y="5258"/>
                  </a:lnTo>
                  <a:lnTo>
                    <a:pt x="3020" y="5250"/>
                  </a:lnTo>
                  <a:lnTo>
                    <a:pt x="3014" y="5244"/>
                  </a:lnTo>
                  <a:lnTo>
                    <a:pt x="3010" y="5242"/>
                  </a:lnTo>
                  <a:lnTo>
                    <a:pt x="3008" y="5244"/>
                  </a:lnTo>
                  <a:lnTo>
                    <a:pt x="3006" y="5246"/>
                  </a:lnTo>
                  <a:lnTo>
                    <a:pt x="3004" y="5246"/>
                  </a:lnTo>
                  <a:lnTo>
                    <a:pt x="3000" y="5242"/>
                  </a:lnTo>
                  <a:lnTo>
                    <a:pt x="2998" y="5240"/>
                  </a:lnTo>
                  <a:lnTo>
                    <a:pt x="2994" y="5240"/>
                  </a:lnTo>
                  <a:lnTo>
                    <a:pt x="2992" y="5242"/>
                  </a:lnTo>
                  <a:lnTo>
                    <a:pt x="2988" y="5244"/>
                  </a:lnTo>
                  <a:lnTo>
                    <a:pt x="2986" y="5244"/>
                  </a:lnTo>
                  <a:lnTo>
                    <a:pt x="2982" y="5240"/>
                  </a:lnTo>
                  <a:lnTo>
                    <a:pt x="2978" y="5236"/>
                  </a:lnTo>
                  <a:lnTo>
                    <a:pt x="2974" y="5234"/>
                  </a:lnTo>
                  <a:lnTo>
                    <a:pt x="2970" y="5234"/>
                  </a:lnTo>
                  <a:lnTo>
                    <a:pt x="2966" y="5236"/>
                  </a:lnTo>
                  <a:lnTo>
                    <a:pt x="2964" y="5238"/>
                  </a:lnTo>
                  <a:lnTo>
                    <a:pt x="2964" y="5240"/>
                  </a:lnTo>
                  <a:lnTo>
                    <a:pt x="2966" y="5244"/>
                  </a:lnTo>
                  <a:lnTo>
                    <a:pt x="2970" y="5250"/>
                  </a:lnTo>
                  <a:lnTo>
                    <a:pt x="2974" y="5252"/>
                  </a:lnTo>
                  <a:lnTo>
                    <a:pt x="2978" y="5252"/>
                  </a:lnTo>
                  <a:lnTo>
                    <a:pt x="2984" y="5256"/>
                  </a:lnTo>
                  <a:lnTo>
                    <a:pt x="2986" y="5260"/>
                  </a:lnTo>
                  <a:lnTo>
                    <a:pt x="2984" y="5260"/>
                  </a:lnTo>
                  <a:lnTo>
                    <a:pt x="2982" y="5260"/>
                  </a:lnTo>
                  <a:lnTo>
                    <a:pt x="2976" y="5262"/>
                  </a:lnTo>
                  <a:lnTo>
                    <a:pt x="2972" y="5264"/>
                  </a:lnTo>
                  <a:lnTo>
                    <a:pt x="2970" y="5264"/>
                  </a:lnTo>
                  <a:lnTo>
                    <a:pt x="2966" y="5260"/>
                  </a:lnTo>
                  <a:lnTo>
                    <a:pt x="2960" y="5252"/>
                  </a:lnTo>
                  <a:lnTo>
                    <a:pt x="2956" y="5252"/>
                  </a:lnTo>
                  <a:lnTo>
                    <a:pt x="2954" y="5252"/>
                  </a:lnTo>
                  <a:lnTo>
                    <a:pt x="2948" y="5250"/>
                  </a:lnTo>
                  <a:lnTo>
                    <a:pt x="2944" y="5248"/>
                  </a:lnTo>
                  <a:lnTo>
                    <a:pt x="2940" y="5246"/>
                  </a:lnTo>
                  <a:lnTo>
                    <a:pt x="2938" y="5248"/>
                  </a:lnTo>
                  <a:lnTo>
                    <a:pt x="2936" y="5250"/>
                  </a:lnTo>
                  <a:lnTo>
                    <a:pt x="2932" y="5254"/>
                  </a:lnTo>
                  <a:lnTo>
                    <a:pt x="2928" y="5256"/>
                  </a:lnTo>
                  <a:lnTo>
                    <a:pt x="2926" y="5258"/>
                  </a:lnTo>
                  <a:lnTo>
                    <a:pt x="2926" y="5266"/>
                  </a:lnTo>
                  <a:lnTo>
                    <a:pt x="2926" y="5270"/>
                  </a:lnTo>
                  <a:lnTo>
                    <a:pt x="2926" y="5276"/>
                  </a:lnTo>
                  <a:lnTo>
                    <a:pt x="2926" y="5278"/>
                  </a:lnTo>
                  <a:lnTo>
                    <a:pt x="2928" y="5280"/>
                  </a:lnTo>
                  <a:lnTo>
                    <a:pt x="2938" y="5282"/>
                  </a:lnTo>
                  <a:lnTo>
                    <a:pt x="2948" y="5282"/>
                  </a:lnTo>
                  <a:lnTo>
                    <a:pt x="2960" y="5278"/>
                  </a:lnTo>
                  <a:lnTo>
                    <a:pt x="2970" y="5274"/>
                  </a:lnTo>
                  <a:lnTo>
                    <a:pt x="2978" y="5272"/>
                  </a:lnTo>
                  <a:lnTo>
                    <a:pt x="2984" y="5272"/>
                  </a:lnTo>
                  <a:lnTo>
                    <a:pt x="2986" y="5268"/>
                  </a:lnTo>
                  <a:lnTo>
                    <a:pt x="2988" y="5268"/>
                  </a:lnTo>
                  <a:lnTo>
                    <a:pt x="2990" y="5270"/>
                  </a:lnTo>
                  <a:lnTo>
                    <a:pt x="2992" y="5272"/>
                  </a:lnTo>
                  <a:lnTo>
                    <a:pt x="2994" y="5270"/>
                  </a:lnTo>
                  <a:lnTo>
                    <a:pt x="2998" y="5270"/>
                  </a:lnTo>
                  <a:lnTo>
                    <a:pt x="3004" y="5270"/>
                  </a:lnTo>
                  <a:lnTo>
                    <a:pt x="3014" y="5272"/>
                  </a:lnTo>
                  <a:lnTo>
                    <a:pt x="3016" y="5272"/>
                  </a:lnTo>
                  <a:lnTo>
                    <a:pt x="3012" y="5270"/>
                  </a:lnTo>
                  <a:close/>
                  <a:moveTo>
                    <a:pt x="3240" y="4810"/>
                  </a:moveTo>
                  <a:lnTo>
                    <a:pt x="3240" y="4810"/>
                  </a:lnTo>
                  <a:lnTo>
                    <a:pt x="3258" y="4782"/>
                  </a:lnTo>
                  <a:lnTo>
                    <a:pt x="3262" y="4776"/>
                  </a:lnTo>
                  <a:lnTo>
                    <a:pt x="3264" y="4770"/>
                  </a:lnTo>
                  <a:lnTo>
                    <a:pt x="3264" y="4764"/>
                  </a:lnTo>
                  <a:lnTo>
                    <a:pt x="3262" y="4760"/>
                  </a:lnTo>
                  <a:lnTo>
                    <a:pt x="3258" y="4756"/>
                  </a:lnTo>
                  <a:lnTo>
                    <a:pt x="3254" y="4756"/>
                  </a:lnTo>
                  <a:lnTo>
                    <a:pt x="3250" y="4758"/>
                  </a:lnTo>
                  <a:lnTo>
                    <a:pt x="3246" y="4764"/>
                  </a:lnTo>
                  <a:lnTo>
                    <a:pt x="3236" y="4776"/>
                  </a:lnTo>
                  <a:lnTo>
                    <a:pt x="3228" y="4792"/>
                  </a:lnTo>
                  <a:lnTo>
                    <a:pt x="3222" y="4796"/>
                  </a:lnTo>
                  <a:lnTo>
                    <a:pt x="3216" y="4798"/>
                  </a:lnTo>
                  <a:lnTo>
                    <a:pt x="3208" y="4798"/>
                  </a:lnTo>
                  <a:lnTo>
                    <a:pt x="3198" y="4798"/>
                  </a:lnTo>
                  <a:lnTo>
                    <a:pt x="3182" y="4794"/>
                  </a:lnTo>
                  <a:lnTo>
                    <a:pt x="3176" y="4794"/>
                  </a:lnTo>
                  <a:lnTo>
                    <a:pt x="3174" y="4796"/>
                  </a:lnTo>
                  <a:lnTo>
                    <a:pt x="3170" y="4798"/>
                  </a:lnTo>
                  <a:lnTo>
                    <a:pt x="3168" y="4798"/>
                  </a:lnTo>
                  <a:lnTo>
                    <a:pt x="3158" y="4794"/>
                  </a:lnTo>
                  <a:lnTo>
                    <a:pt x="3146" y="4792"/>
                  </a:lnTo>
                  <a:lnTo>
                    <a:pt x="3138" y="4790"/>
                  </a:lnTo>
                  <a:lnTo>
                    <a:pt x="3130" y="4790"/>
                  </a:lnTo>
                  <a:lnTo>
                    <a:pt x="3122" y="4790"/>
                  </a:lnTo>
                  <a:lnTo>
                    <a:pt x="3118" y="4788"/>
                  </a:lnTo>
                  <a:lnTo>
                    <a:pt x="3116" y="4786"/>
                  </a:lnTo>
                  <a:lnTo>
                    <a:pt x="3114" y="4784"/>
                  </a:lnTo>
                  <a:lnTo>
                    <a:pt x="3114" y="4780"/>
                  </a:lnTo>
                  <a:lnTo>
                    <a:pt x="3114" y="4778"/>
                  </a:lnTo>
                  <a:lnTo>
                    <a:pt x="3112" y="4778"/>
                  </a:lnTo>
                  <a:lnTo>
                    <a:pt x="3104" y="4778"/>
                  </a:lnTo>
                  <a:lnTo>
                    <a:pt x="3098" y="4776"/>
                  </a:lnTo>
                  <a:lnTo>
                    <a:pt x="3092" y="4776"/>
                  </a:lnTo>
                  <a:lnTo>
                    <a:pt x="3090" y="4778"/>
                  </a:lnTo>
                  <a:lnTo>
                    <a:pt x="3088" y="4780"/>
                  </a:lnTo>
                  <a:lnTo>
                    <a:pt x="3084" y="4788"/>
                  </a:lnTo>
                  <a:lnTo>
                    <a:pt x="3080" y="4796"/>
                  </a:lnTo>
                  <a:lnTo>
                    <a:pt x="3078" y="4800"/>
                  </a:lnTo>
                  <a:lnTo>
                    <a:pt x="3074" y="4800"/>
                  </a:lnTo>
                  <a:lnTo>
                    <a:pt x="3072" y="4800"/>
                  </a:lnTo>
                  <a:lnTo>
                    <a:pt x="3068" y="4796"/>
                  </a:lnTo>
                  <a:lnTo>
                    <a:pt x="3066" y="4792"/>
                  </a:lnTo>
                  <a:lnTo>
                    <a:pt x="3064" y="4792"/>
                  </a:lnTo>
                  <a:lnTo>
                    <a:pt x="3060" y="4798"/>
                  </a:lnTo>
                  <a:lnTo>
                    <a:pt x="3056" y="4810"/>
                  </a:lnTo>
                  <a:lnTo>
                    <a:pt x="3052" y="4820"/>
                  </a:lnTo>
                  <a:lnTo>
                    <a:pt x="3048" y="4824"/>
                  </a:lnTo>
                  <a:lnTo>
                    <a:pt x="3048" y="4828"/>
                  </a:lnTo>
                  <a:lnTo>
                    <a:pt x="3048" y="4834"/>
                  </a:lnTo>
                  <a:lnTo>
                    <a:pt x="3048" y="4838"/>
                  </a:lnTo>
                  <a:lnTo>
                    <a:pt x="3046" y="4840"/>
                  </a:lnTo>
                  <a:lnTo>
                    <a:pt x="3044" y="4842"/>
                  </a:lnTo>
                  <a:lnTo>
                    <a:pt x="3040" y="4844"/>
                  </a:lnTo>
                  <a:lnTo>
                    <a:pt x="3040" y="4848"/>
                  </a:lnTo>
                  <a:lnTo>
                    <a:pt x="3042" y="4854"/>
                  </a:lnTo>
                  <a:lnTo>
                    <a:pt x="3044" y="4864"/>
                  </a:lnTo>
                  <a:lnTo>
                    <a:pt x="3040" y="4876"/>
                  </a:lnTo>
                  <a:lnTo>
                    <a:pt x="3034" y="4886"/>
                  </a:lnTo>
                  <a:lnTo>
                    <a:pt x="3030" y="4900"/>
                  </a:lnTo>
                  <a:lnTo>
                    <a:pt x="3030" y="4908"/>
                  </a:lnTo>
                  <a:lnTo>
                    <a:pt x="3030" y="4918"/>
                  </a:lnTo>
                  <a:lnTo>
                    <a:pt x="3030" y="4932"/>
                  </a:lnTo>
                  <a:lnTo>
                    <a:pt x="3028" y="4934"/>
                  </a:lnTo>
                  <a:lnTo>
                    <a:pt x="3026" y="4936"/>
                  </a:lnTo>
                  <a:lnTo>
                    <a:pt x="3024" y="4936"/>
                  </a:lnTo>
                  <a:lnTo>
                    <a:pt x="3024" y="4938"/>
                  </a:lnTo>
                  <a:lnTo>
                    <a:pt x="3022" y="4944"/>
                  </a:lnTo>
                  <a:lnTo>
                    <a:pt x="3020" y="4952"/>
                  </a:lnTo>
                  <a:lnTo>
                    <a:pt x="3020" y="4960"/>
                  </a:lnTo>
                  <a:lnTo>
                    <a:pt x="3016" y="4964"/>
                  </a:lnTo>
                  <a:lnTo>
                    <a:pt x="3014" y="4968"/>
                  </a:lnTo>
                  <a:lnTo>
                    <a:pt x="3010" y="4968"/>
                  </a:lnTo>
                  <a:lnTo>
                    <a:pt x="3006" y="4970"/>
                  </a:lnTo>
                  <a:lnTo>
                    <a:pt x="3006" y="4972"/>
                  </a:lnTo>
                  <a:lnTo>
                    <a:pt x="3008" y="4976"/>
                  </a:lnTo>
                  <a:lnTo>
                    <a:pt x="3010" y="4984"/>
                  </a:lnTo>
                  <a:lnTo>
                    <a:pt x="3008" y="4986"/>
                  </a:lnTo>
                  <a:lnTo>
                    <a:pt x="3006" y="4990"/>
                  </a:lnTo>
                  <a:lnTo>
                    <a:pt x="3008" y="5002"/>
                  </a:lnTo>
                  <a:lnTo>
                    <a:pt x="3012" y="5008"/>
                  </a:lnTo>
                  <a:lnTo>
                    <a:pt x="3014" y="5010"/>
                  </a:lnTo>
                  <a:lnTo>
                    <a:pt x="3018" y="5010"/>
                  </a:lnTo>
                  <a:lnTo>
                    <a:pt x="3020" y="5010"/>
                  </a:lnTo>
                  <a:lnTo>
                    <a:pt x="3024" y="5010"/>
                  </a:lnTo>
                  <a:lnTo>
                    <a:pt x="3028" y="5010"/>
                  </a:lnTo>
                  <a:lnTo>
                    <a:pt x="3032" y="5014"/>
                  </a:lnTo>
                  <a:lnTo>
                    <a:pt x="3036" y="5022"/>
                  </a:lnTo>
                  <a:lnTo>
                    <a:pt x="3040" y="5034"/>
                  </a:lnTo>
                  <a:lnTo>
                    <a:pt x="3040" y="5046"/>
                  </a:lnTo>
                  <a:lnTo>
                    <a:pt x="3038" y="5058"/>
                  </a:lnTo>
                  <a:lnTo>
                    <a:pt x="3036" y="5070"/>
                  </a:lnTo>
                  <a:lnTo>
                    <a:pt x="3032" y="5082"/>
                  </a:lnTo>
                  <a:lnTo>
                    <a:pt x="3030" y="5092"/>
                  </a:lnTo>
                  <a:lnTo>
                    <a:pt x="3030" y="5102"/>
                  </a:lnTo>
                  <a:lnTo>
                    <a:pt x="3034" y="5112"/>
                  </a:lnTo>
                  <a:lnTo>
                    <a:pt x="3038" y="5116"/>
                  </a:lnTo>
                  <a:lnTo>
                    <a:pt x="3042" y="5118"/>
                  </a:lnTo>
                  <a:lnTo>
                    <a:pt x="3046" y="5118"/>
                  </a:lnTo>
                  <a:lnTo>
                    <a:pt x="3050" y="5116"/>
                  </a:lnTo>
                  <a:lnTo>
                    <a:pt x="3058" y="5114"/>
                  </a:lnTo>
                  <a:lnTo>
                    <a:pt x="3068" y="5112"/>
                  </a:lnTo>
                  <a:lnTo>
                    <a:pt x="3072" y="5112"/>
                  </a:lnTo>
                  <a:lnTo>
                    <a:pt x="3072" y="5110"/>
                  </a:lnTo>
                  <a:lnTo>
                    <a:pt x="3070" y="5100"/>
                  </a:lnTo>
                  <a:lnTo>
                    <a:pt x="3068" y="5088"/>
                  </a:lnTo>
                  <a:lnTo>
                    <a:pt x="3068" y="5082"/>
                  </a:lnTo>
                  <a:lnTo>
                    <a:pt x="3070" y="5076"/>
                  </a:lnTo>
                  <a:lnTo>
                    <a:pt x="3072" y="5070"/>
                  </a:lnTo>
                  <a:lnTo>
                    <a:pt x="3074" y="5064"/>
                  </a:lnTo>
                  <a:lnTo>
                    <a:pt x="3072" y="5050"/>
                  </a:lnTo>
                  <a:lnTo>
                    <a:pt x="3072" y="5034"/>
                  </a:lnTo>
                  <a:lnTo>
                    <a:pt x="3072" y="5014"/>
                  </a:lnTo>
                  <a:lnTo>
                    <a:pt x="3074" y="5004"/>
                  </a:lnTo>
                  <a:lnTo>
                    <a:pt x="3072" y="4998"/>
                  </a:lnTo>
                  <a:lnTo>
                    <a:pt x="3068" y="4990"/>
                  </a:lnTo>
                  <a:lnTo>
                    <a:pt x="3068" y="4988"/>
                  </a:lnTo>
                  <a:lnTo>
                    <a:pt x="3068" y="4984"/>
                  </a:lnTo>
                  <a:lnTo>
                    <a:pt x="3076" y="4974"/>
                  </a:lnTo>
                  <a:lnTo>
                    <a:pt x="3084" y="4970"/>
                  </a:lnTo>
                  <a:lnTo>
                    <a:pt x="3090" y="4968"/>
                  </a:lnTo>
                  <a:lnTo>
                    <a:pt x="3094" y="4968"/>
                  </a:lnTo>
                  <a:lnTo>
                    <a:pt x="3098" y="4972"/>
                  </a:lnTo>
                  <a:lnTo>
                    <a:pt x="3100" y="4976"/>
                  </a:lnTo>
                  <a:lnTo>
                    <a:pt x="3100" y="4982"/>
                  </a:lnTo>
                  <a:lnTo>
                    <a:pt x="3098" y="4990"/>
                  </a:lnTo>
                  <a:lnTo>
                    <a:pt x="3094" y="4996"/>
                  </a:lnTo>
                  <a:lnTo>
                    <a:pt x="3092" y="5002"/>
                  </a:lnTo>
                  <a:lnTo>
                    <a:pt x="3090" y="5008"/>
                  </a:lnTo>
                  <a:lnTo>
                    <a:pt x="3092" y="5012"/>
                  </a:lnTo>
                  <a:lnTo>
                    <a:pt x="3094" y="5016"/>
                  </a:lnTo>
                  <a:lnTo>
                    <a:pt x="3102" y="5024"/>
                  </a:lnTo>
                  <a:lnTo>
                    <a:pt x="3112" y="5034"/>
                  </a:lnTo>
                  <a:lnTo>
                    <a:pt x="3116" y="5040"/>
                  </a:lnTo>
                  <a:lnTo>
                    <a:pt x="3116" y="5046"/>
                  </a:lnTo>
                  <a:lnTo>
                    <a:pt x="3114" y="5062"/>
                  </a:lnTo>
                  <a:lnTo>
                    <a:pt x="3114" y="5068"/>
                  </a:lnTo>
                  <a:lnTo>
                    <a:pt x="3116" y="5074"/>
                  </a:lnTo>
                  <a:lnTo>
                    <a:pt x="3120" y="5076"/>
                  </a:lnTo>
                  <a:lnTo>
                    <a:pt x="3130" y="5078"/>
                  </a:lnTo>
                  <a:lnTo>
                    <a:pt x="3136" y="5076"/>
                  </a:lnTo>
                  <a:lnTo>
                    <a:pt x="3138" y="5076"/>
                  </a:lnTo>
                  <a:lnTo>
                    <a:pt x="3140" y="5072"/>
                  </a:lnTo>
                  <a:lnTo>
                    <a:pt x="3140" y="5070"/>
                  </a:lnTo>
                  <a:lnTo>
                    <a:pt x="3140" y="5062"/>
                  </a:lnTo>
                  <a:lnTo>
                    <a:pt x="3142" y="5060"/>
                  </a:lnTo>
                  <a:lnTo>
                    <a:pt x="3148" y="5056"/>
                  </a:lnTo>
                  <a:lnTo>
                    <a:pt x="3152" y="5056"/>
                  </a:lnTo>
                  <a:lnTo>
                    <a:pt x="3156" y="5054"/>
                  </a:lnTo>
                  <a:lnTo>
                    <a:pt x="3164" y="5056"/>
                  </a:lnTo>
                  <a:lnTo>
                    <a:pt x="3166" y="5056"/>
                  </a:lnTo>
                  <a:lnTo>
                    <a:pt x="3168" y="5056"/>
                  </a:lnTo>
                  <a:lnTo>
                    <a:pt x="3172" y="5048"/>
                  </a:lnTo>
                  <a:lnTo>
                    <a:pt x="3172" y="5042"/>
                  </a:lnTo>
                  <a:lnTo>
                    <a:pt x="3170" y="5036"/>
                  </a:lnTo>
                  <a:lnTo>
                    <a:pt x="3164" y="5032"/>
                  </a:lnTo>
                  <a:lnTo>
                    <a:pt x="3158" y="5028"/>
                  </a:lnTo>
                  <a:lnTo>
                    <a:pt x="3152" y="5026"/>
                  </a:lnTo>
                  <a:lnTo>
                    <a:pt x="3148" y="5022"/>
                  </a:lnTo>
                  <a:lnTo>
                    <a:pt x="3146" y="5016"/>
                  </a:lnTo>
                  <a:lnTo>
                    <a:pt x="3148" y="5012"/>
                  </a:lnTo>
                  <a:lnTo>
                    <a:pt x="3152" y="5006"/>
                  </a:lnTo>
                  <a:lnTo>
                    <a:pt x="3152" y="4998"/>
                  </a:lnTo>
                  <a:lnTo>
                    <a:pt x="3150" y="4990"/>
                  </a:lnTo>
                  <a:lnTo>
                    <a:pt x="3148" y="4980"/>
                  </a:lnTo>
                  <a:lnTo>
                    <a:pt x="3136" y="4962"/>
                  </a:lnTo>
                  <a:lnTo>
                    <a:pt x="3122" y="4946"/>
                  </a:lnTo>
                  <a:lnTo>
                    <a:pt x="3118" y="4940"/>
                  </a:lnTo>
                  <a:lnTo>
                    <a:pt x="3118" y="4934"/>
                  </a:lnTo>
                  <a:lnTo>
                    <a:pt x="3122" y="4930"/>
                  </a:lnTo>
                  <a:lnTo>
                    <a:pt x="3128" y="4926"/>
                  </a:lnTo>
                  <a:lnTo>
                    <a:pt x="3146" y="4916"/>
                  </a:lnTo>
                  <a:lnTo>
                    <a:pt x="3154" y="4908"/>
                  </a:lnTo>
                  <a:lnTo>
                    <a:pt x="3162" y="4898"/>
                  </a:lnTo>
                  <a:lnTo>
                    <a:pt x="3168" y="4888"/>
                  </a:lnTo>
                  <a:lnTo>
                    <a:pt x="3172" y="4884"/>
                  </a:lnTo>
                  <a:lnTo>
                    <a:pt x="3176" y="4884"/>
                  </a:lnTo>
                  <a:lnTo>
                    <a:pt x="3180" y="4886"/>
                  </a:lnTo>
                  <a:lnTo>
                    <a:pt x="3186" y="4890"/>
                  </a:lnTo>
                  <a:lnTo>
                    <a:pt x="3190" y="4890"/>
                  </a:lnTo>
                  <a:lnTo>
                    <a:pt x="3192" y="4888"/>
                  </a:lnTo>
                  <a:lnTo>
                    <a:pt x="3196" y="4880"/>
                  </a:lnTo>
                  <a:lnTo>
                    <a:pt x="3196" y="4876"/>
                  </a:lnTo>
                  <a:lnTo>
                    <a:pt x="3194" y="4874"/>
                  </a:lnTo>
                  <a:lnTo>
                    <a:pt x="3192" y="4872"/>
                  </a:lnTo>
                  <a:lnTo>
                    <a:pt x="3188" y="4870"/>
                  </a:lnTo>
                  <a:lnTo>
                    <a:pt x="3170" y="4870"/>
                  </a:lnTo>
                  <a:lnTo>
                    <a:pt x="3160" y="4872"/>
                  </a:lnTo>
                  <a:lnTo>
                    <a:pt x="3152" y="4874"/>
                  </a:lnTo>
                  <a:lnTo>
                    <a:pt x="3144" y="4880"/>
                  </a:lnTo>
                  <a:lnTo>
                    <a:pt x="3136" y="4884"/>
                  </a:lnTo>
                  <a:lnTo>
                    <a:pt x="3130" y="4884"/>
                  </a:lnTo>
                  <a:lnTo>
                    <a:pt x="3124" y="4884"/>
                  </a:lnTo>
                  <a:lnTo>
                    <a:pt x="3116" y="4882"/>
                  </a:lnTo>
                  <a:lnTo>
                    <a:pt x="3112" y="4886"/>
                  </a:lnTo>
                  <a:lnTo>
                    <a:pt x="3108" y="4890"/>
                  </a:lnTo>
                  <a:lnTo>
                    <a:pt x="3106" y="4894"/>
                  </a:lnTo>
                  <a:lnTo>
                    <a:pt x="3104" y="4900"/>
                  </a:lnTo>
                  <a:lnTo>
                    <a:pt x="3100" y="4904"/>
                  </a:lnTo>
                  <a:lnTo>
                    <a:pt x="3096" y="4908"/>
                  </a:lnTo>
                  <a:lnTo>
                    <a:pt x="3088" y="4908"/>
                  </a:lnTo>
                  <a:lnTo>
                    <a:pt x="3082" y="4906"/>
                  </a:lnTo>
                  <a:lnTo>
                    <a:pt x="3078" y="4904"/>
                  </a:lnTo>
                  <a:lnTo>
                    <a:pt x="3078" y="4902"/>
                  </a:lnTo>
                  <a:lnTo>
                    <a:pt x="3078" y="4898"/>
                  </a:lnTo>
                  <a:lnTo>
                    <a:pt x="3076" y="4892"/>
                  </a:lnTo>
                  <a:lnTo>
                    <a:pt x="3074" y="4888"/>
                  </a:lnTo>
                  <a:lnTo>
                    <a:pt x="3068" y="4882"/>
                  </a:lnTo>
                  <a:lnTo>
                    <a:pt x="3064" y="4880"/>
                  </a:lnTo>
                  <a:lnTo>
                    <a:pt x="3062" y="4876"/>
                  </a:lnTo>
                  <a:lnTo>
                    <a:pt x="3058" y="4866"/>
                  </a:lnTo>
                  <a:lnTo>
                    <a:pt x="3058" y="4852"/>
                  </a:lnTo>
                  <a:lnTo>
                    <a:pt x="3060" y="4840"/>
                  </a:lnTo>
                  <a:lnTo>
                    <a:pt x="3066" y="4828"/>
                  </a:lnTo>
                  <a:lnTo>
                    <a:pt x="3072" y="4818"/>
                  </a:lnTo>
                  <a:lnTo>
                    <a:pt x="3074" y="4816"/>
                  </a:lnTo>
                  <a:lnTo>
                    <a:pt x="3078" y="4814"/>
                  </a:lnTo>
                  <a:lnTo>
                    <a:pt x="3082" y="4814"/>
                  </a:lnTo>
                  <a:lnTo>
                    <a:pt x="3086" y="4816"/>
                  </a:lnTo>
                  <a:lnTo>
                    <a:pt x="3092" y="4818"/>
                  </a:lnTo>
                  <a:lnTo>
                    <a:pt x="3096" y="4820"/>
                  </a:lnTo>
                  <a:lnTo>
                    <a:pt x="3106" y="4818"/>
                  </a:lnTo>
                  <a:lnTo>
                    <a:pt x="3116" y="4818"/>
                  </a:lnTo>
                  <a:lnTo>
                    <a:pt x="3122" y="4818"/>
                  </a:lnTo>
                  <a:lnTo>
                    <a:pt x="3126" y="4818"/>
                  </a:lnTo>
                  <a:lnTo>
                    <a:pt x="3132" y="4820"/>
                  </a:lnTo>
                  <a:lnTo>
                    <a:pt x="3140" y="4820"/>
                  </a:lnTo>
                  <a:lnTo>
                    <a:pt x="3156" y="4818"/>
                  </a:lnTo>
                  <a:lnTo>
                    <a:pt x="3172" y="4816"/>
                  </a:lnTo>
                  <a:lnTo>
                    <a:pt x="3178" y="4818"/>
                  </a:lnTo>
                  <a:lnTo>
                    <a:pt x="3182" y="4820"/>
                  </a:lnTo>
                  <a:lnTo>
                    <a:pt x="3186" y="4822"/>
                  </a:lnTo>
                  <a:lnTo>
                    <a:pt x="3192" y="4824"/>
                  </a:lnTo>
                  <a:lnTo>
                    <a:pt x="3200" y="4826"/>
                  </a:lnTo>
                  <a:lnTo>
                    <a:pt x="3208" y="4826"/>
                  </a:lnTo>
                  <a:lnTo>
                    <a:pt x="3218" y="4824"/>
                  </a:lnTo>
                  <a:lnTo>
                    <a:pt x="3226" y="4822"/>
                  </a:lnTo>
                  <a:lnTo>
                    <a:pt x="3234" y="4816"/>
                  </a:lnTo>
                  <a:lnTo>
                    <a:pt x="3240" y="4810"/>
                  </a:lnTo>
                  <a:close/>
                  <a:moveTo>
                    <a:pt x="2954" y="5244"/>
                  </a:moveTo>
                  <a:lnTo>
                    <a:pt x="2954" y="5244"/>
                  </a:lnTo>
                  <a:lnTo>
                    <a:pt x="2954" y="5248"/>
                  </a:lnTo>
                  <a:lnTo>
                    <a:pt x="2956" y="5246"/>
                  </a:lnTo>
                  <a:lnTo>
                    <a:pt x="2960" y="5240"/>
                  </a:lnTo>
                  <a:lnTo>
                    <a:pt x="2962" y="5238"/>
                  </a:lnTo>
                  <a:lnTo>
                    <a:pt x="2960" y="5236"/>
                  </a:lnTo>
                  <a:lnTo>
                    <a:pt x="2958" y="5236"/>
                  </a:lnTo>
                  <a:lnTo>
                    <a:pt x="2954" y="5240"/>
                  </a:lnTo>
                  <a:lnTo>
                    <a:pt x="2954" y="5244"/>
                  </a:lnTo>
                  <a:close/>
                  <a:moveTo>
                    <a:pt x="3346" y="4878"/>
                  </a:moveTo>
                  <a:lnTo>
                    <a:pt x="3346" y="4878"/>
                  </a:lnTo>
                  <a:lnTo>
                    <a:pt x="3350" y="4878"/>
                  </a:lnTo>
                  <a:lnTo>
                    <a:pt x="3352" y="4876"/>
                  </a:lnTo>
                  <a:lnTo>
                    <a:pt x="3350" y="4874"/>
                  </a:lnTo>
                  <a:lnTo>
                    <a:pt x="3348" y="4872"/>
                  </a:lnTo>
                  <a:lnTo>
                    <a:pt x="3346" y="4872"/>
                  </a:lnTo>
                  <a:lnTo>
                    <a:pt x="3344" y="4874"/>
                  </a:lnTo>
                  <a:lnTo>
                    <a:pt x="3344" y="4876"/>
                  </a:lnTo>
                  <a:lnTo>
                    <a:pt x="3346" y="4878"/>
                  </a:lnTo>
                  <a:close/>
                  <a:moveTo>
                    <a:pt x="3352" y="4858"/>
                  </a:moveTo>
                  <a:lnTo>
                    <a:pt x="3352" y="4858"/>
                  </a:lnTo>
                  <a:lnTo>
                    <a:pt x="3350" y="4862"/>
                  </a:lnTo>
                  <a:lnTo>
                    <a:pt x="3354" y="4868"/>
                  </a:lnTo>
                  <a:lnTo>
                    <a:pt x="3358" y="4874"/>
                  </a:lnTo>
                  <a:lnTo>
                    <a:pt x="3360" y="4876"/>
                  </a:lnTo>
                  <a:lnTo>
                    <a:pt x="3364" y="4874"/>
                  </a:lnTo>
                  <a:lnTo>
                    <a:pt x="3364" y="4866"/>
                  </a:lnTo>
                  <a:lnTo>
                    <a:pt x="3362" y="4858"/>
                  </a:lnTo>
                  <a:lnTo>
                    <a:pt x="3360" y="4854"/>
                  </a:lnTo>
                  <a:lnTo>
                    <a:pt x="3356" y="4854"/>
                  </a:lnTo>
                  <a:lnTo>
                    <a:pt x="3352" y="4858"/>
                  </a:lnTo>
                  <a:close/>
                  <a:moveTo>
                    <a:pt x="3452" y="4980"/>
                  </a:moveTo>
                  <a:lnTo>
                    <a:pt x="3452" y="4980"/>
                  </a:lnTo>
                  <a:lnTo>
                    <a:pt x="3440" y="4974"/>
                  </a:lnTo>
                  <a:lnTo>
                    <a:pt x="3438" y="4974"/>
                  </a:lnTo>
                  <a:lnTo>
                    <a:pt x="3436" y="4976"/>
                  </a:lnTo>
                  <a:lnTo>
                    <a:pt x="3428" y="4978"/>
                  </a:lnTo>
                  <a:lnTo>
                    <a:pt x="3422" y="4980"/>
                  </a:lnTo>
                  <a:lnTo>
                    <a:pt x="3414" y="4978"/>
                  </a:lnTo>
                  <a:lnTo>
                    <a:pt x="3404" y="4978"/>
                  </a:lnTo>
                  <a:lnTo>
                    <a:pt x="3396" y="4978"/>
                  </a:lnTo>
                  <a:lnTo>
                    <a:pt x="3390" y="4980"/>
                  </a:lnTo>
                  <a:lnTo>
                    <a:pt x="3384" y="4982"/>
                  </a:lnTo>
                  <a:lnTo>
                    <a:pt x="3378" y="4986"/>
                  </a:lnTo>
                  <a:lnTo>
                    <a:pt x="3376" y="4990"/>
                  </a:lnTo>
                  <a:lnTo>
                    <a:pt x="3374" y="4996"/>
                  </a:lnTo>
                  <a:lnTo>
                    <a:pt x="3374" y="5002"/>
                  </a:lnTo>
                  <a:lnTo>
                    <a:pt x="3376" y="5010"/>
                  </a:lnTo>
                  <a:lnTo>
                    <a:pt x="3378" y="5006"/>
                  </a:lnTo>
                  <a:lnTo>
                    <a:pt x="3380" y="4998"/>
                  </a:lnTo>
                  <a:lnTo>
                    <a:pt x="3382" y="4994"/>
                  </a:lnTo>
                  <a:lnTo>
                    <a:pt x="3384" y="4992"/>
                  </a:lnTo>
                  <a:lnTo>
                    <a:pt x="3386" y="4992"/>
                  </a:lnTo>
                  <a:lnTo>
                    <a:pt x="3388" y="4994"/>
                  </a:lnTo>
                  <a:lnTo>
                    <a:pt x="3392" y="5000"/>
                  </a:lnTo>
                  <a:lnTo>
                    <a:pt x="3396" y="5002"/>
                  </a:lnTo>
                  <a:lnTo>
                    <a:pt x="3400" y="5004"/>
                  </a:lnTo>
                  <a:lnTo>
                    <a:pt x="3404" y="5004"/>
                  </a:lnTo>
                  <a:lnTo>
                    <a:pt x="3408" y="5000"/>
                  </a:lnTo>
                  <a:lnTo>
                    <a:pt x="3414" y="4998"/>
                  </a:lnTo>
                  <a:lnTo>
                    <a:pt x="3418" y="4998"/>
                  </a:lnTo>
                  <a:lnTo>
                    <a:pt x="3428" y="5002"/>
                  </a:lnTo>
                  <a:lnTo>
                    <a:pt x="3436" y="5006"/>
                  </a:lnTo>
                  <a:lnTo>
                    <a:pt x="3438" y="5008"/>
                  </a:lnTo>
                  <a:lnTo>
                    <a:pt x="3440" y="5006"/>
                  </a:lnTo>
                  <a:lnTo>
                    <a:pt x="3442" y="5002"/>
                  </a:lnTo>
                  <a:lnTo>
                    <a:pt x="3446" y="5002"/>
                  </a:lnTo>
                  <a:lnTo>
                    <a:pt x="3456" y="5006"/>
                  </a:lnTo>
                  <a:lnTo>
                    <a:pt x="3468" y="5014"/>
                  </a:lnTo>
                  <a:lnTo>
                    <a:pt x="3482" y="5022"/>
                  </a:lnTo>
                  <a:lnTo>
                    <a:pt x="3488" y="5026"/>
                  </a:lnTo>
                  <a:lnTo>
                    <a:pt x="3492" y="5028"/>
                  </a:lnTo>
                  <a:lnTo>
                    <a:pt x="3494" y="5026"/>
                  </a:lnTo>
                  <a:lnTo>
                    <a:pt x="3496" y="5024"/>
                  </a:lnTo>
                  <a:lnTo>
                    <a:pt x="3494" y="5012"/>
                  </a:lnTo>
                  <a:lnTo>
                    <a:pt x="3484" y="4994"/>
                  </a:lnTo>
                  <a:lnTo>
                    <a:pt x="3478" y="4988"/>
                  </a:lnTo>
                  <a:lnTo>
                    <a:pt x="3476" y="4984"/>
                  </a:lnTo>
                  <a:lnTo>
                    <a:pt x="3472" y="4982"/>
                  </a:lnTo>
                  <a:lnTo>
                    <a:pt x="3470" y="4984"/>
                  </a:lnTo>
                  <a:lnTo>
                    <a:pt x="3464" y="4984"/>
                  </a:lnTo>
                  <a:lnTo>
                    <a:pt x="3458" y="4984"/>
                  </a:lnTo>
                  <a:lnTo>
                    <a:pt x="3452" y="4980"/>
                  </a:lnTo>
                  <a:close/>
                  <a:moveTo>
                    <a:pt x="3092" y="4546"/>
                  </a:moveTo>
                  <a:lnTo>
                    <a:pt x="3092" y="4546"/>
                  </a:lnTo>
                  <a:lnTo>
                    <a:pt x="3090" y="4552"/>
                  </a:lnTo>
                  <a:lnTo>
                    <a:pt x="3092" y="4552"/>
                  </a:lnTo>
                  <a:lnTo>
                    <a:pt x="3094" y="4552"/>
                  </a:lnTo>
                  <a:lnTo>
                    <a:pt x="3098" y="4552"/>
                  </a:lnTo>
                  <a:lnTo>
                    <a:pt x="3104" y="4552"/>
                  </a:lnTo>
                  <a:lnTo>
                    <a:pt x="3108" y="4554"/>
                  </a:lnTo>
                  <a:lnTo>
                    <a:pt x="3112" y="4552"/>
                  </a:lnTo>
                  <a:lnTo>
                    <a:pt x="3112" y="4548"/>
                  </a:lnTo>
                  <a:lnTo>
                    <a:pt x="3110" y="4548"/>
                  </a:lnTo>
                  <a:lnTo>
                    <a:pt x="3106" y="4546"/>
                  </a:lnTo>
                  <a:lnTo>
                    <a:pt x="3102" y="4542"/>
                  </a:lnTo>
                  <a:lnTo>
                    <a:pt x="3100" y="4540"/>
                  </a:lnTo>
                  <a:lnTo>
                    <a:pt x="3098" y="4540"/>
                  </a:lnTo>
                  <a:lnTo>
                    <a:pt x="3096" y="4542"/>
                  </a:lnTo>
                  <a:lnTo>
                    <a:pt x="3092" y="4546"/>
                  </a:lnTo>
                  <a:close/>
                  <a:moveTo>
                    <a:pt x="3058" y="4324"/>
                  </a:moveTo>
                  <a:lnTo>
                    <a:pt x="3058" y="4324"/>
                  </a:lnTo>
                  <a:lnTo>
                    <a:pt x="3056" y="4322"/>
                  </a:lnTo>
                  <a:lnTo>
                    <a:pt x="3052" y="4322"/>
                  </a:lnTo>
                  <a:lnTo>
                    <a:pt x="3048" y="4326"/>
                  </a:lnTo>
                  <a:lnTo>
                    <a:pt x="3048" y="4330"/>
                  </a:lnTo>
                  <a:lnTo>
                    <a:pt x="3050" y="4330"/>
                  </a:lnTo>
                  <a:lnTo>
                    <a:pt x="3058" y="4324"/>
                  </a:lnTo>
                  <a:close/>
                  <a:moveTo>
                    <a:pt x="3358" y="4790"/>
                  </a:moveTo>
                  <a:lnTo>
                    <a:pt x="3358" y="4790"/>
                  </a:lnTo>
                  <a:lnTo>
                    <a:pt x="3360" y="4800"/>
                  </a:lnTo>
                  <a:lnTo>
                    <a:pt x="3358" y="4806"/>
                  </a:lnTo>
                  <a:lnTo>
                    <a:pt x="3358" y="4812"/>
                  </a:lnTo>
                  <a:lnTo>
                    <a:pt x="3358" y="4816"/>
                  </a:lnTo>
                  <a:lnTo>
                    <a:pt x="3362" y="4820"/>
                  </a:lnTo>
                  <a:lnTo>
                    <a:pt x="3364" y="4826"/>
                  </a:lnTo>
                  <a:lnTo>
                    <a:pt x="3364" y="4830"/>
                  </a:lnTo>
                  <a:lnTo>
                    <a:pt x="3364" y="4838"/>
                  </a:lnTo>
                  <a:lnTo>
                    <a:pt x="3364" y="4846"/>
                  </a:lnTo>
                  <a:lnTo>
                    <a:pt x="3364" y="4850"/>
                  </a:lnTo>
                  <a:lnTo>
                    <a:pt x="3368" y="4856"/>
                  </a:lnTo>
                  <a:lnTo>
                    <a:pt x="3382" y="4876"/>
                  </a:lnTo>
                  <a:lnTo>
                    <a:pt x="3388" y="4882"/>
                  </a:lnTo>
                  <a:lnTo>
                    <a:pt x="3390" y="4884"/>
                  </a:lnTo>
                  <a:lnTo>
                    <a:pt x="3394" y="4884"/>
                  </a:lnTo>
                  <a:lnTo>
                    <a:pt x="3394" y="4882"/>
                  </a:lnTo>
                  <a:lnTo>
                    <a:pt x="3394" y="4880"/>
                  </a:lnTo>
                  <a:lnTo>
                    <a:pt x="3390" y="4876"/>
                  </a:lnTo>
                  <a:lnTo>
                    <a:pt x="3384" y="4868"/>
                  </a:lnTo>
                  <a:lnTo>
                    <a:pt x="3380" y="4860"/>
                  </a:lnTo>
                  <a:lnTo>
                    <a:pt x="3376" y="4848"/>
                  </a:lnTo>
                  <a:lnTo>
                    <a:pt x="3374" y="4836"/>
                  </a:lnTo>
                  <a:lnTo>
                    <a:pt x="3374" y="4826"/>
                  </a:lnTo>
                  <a:lnTo>
                    <a:pt x="3376" y="4820"/>
                  </a:lnTo>
                  <a:lnTo>
                    <a:pt x="3380" y="4818"/>
                  </a:lnTo>
                  <a:lnTo>
                    <a:pt x="3382" y="4818"/>
                  </a:lnTo>
                  <a:lnTo>
                    <a:pt x="3390" y="4820"/>
                  </a:lnTo>
                  <a:lnTo>
                    <a:pt x="3402" y="4824"/>
                  </a:lnTo>
                  <a:lnTo>
                    <a:pt x="3406" y="4826"/>
                  </a:lnTo>
                  <a:lnTo>
                    <a:pt x="3410" y="4826"/>
                  </a:lnTo>
                  <a:lnTo>
                    <a:pt x="3410" y="4822"/>
                  </a:lnTo>
                  <a:lnTo>
                    <a:pt x="3406" y="4816"/>
                  </a:lnTo>
                  <a:lnTo>
                    <a:pt x="3400" y="4812"/>
                  </a:lnTo>
                  <a:lnTo>
                    <a:pt x="3394" y="4810"/>
                  </a:lnTo>
                  <a:lnTo>
                    <a:pt x="3390" y="4806"/>
                  </a:lnTo>
                  <a:lnTo>
                    <a:pt x="3386" y="4804"/>
                  </a:lnTo>
                  <a:lnTo>
                    <a:pt x="3386" y="4802"/>
                  </a:lnTo>
                  <a:lnTo>
                    <a:pt x="3388" y="4800"/>
                  </a:lnTo>
                  <a:lnTo>
                    <a:pt x="3394" y="4796"/>
                  </a:lnTo>
                  <a:lnTo>
                    <a:pt x="3400" y="4792"/>
                  </a:lnTo>
                  <a:lnTo>
                    <a:pt x="3404" y="4788"/>
                  </a:lnTo>
                  <a:lnTo>
                    <a:pt x="3406" y="4784"/>
                  </a:lnTo>
                  <a:lnTo>
                    <a:pt x="3408" y="4774"/>
                  </a:lnTo>
                  <a:lnTo>
                    <a:pt x="3406" y="4770"/>
                  </a:lnTo>
                  <a:lnTo>
                    <a:pt x="3404" y="4766"/>
                  </a:lnTo>
                  <a:lnTo>
                    <a:pt x="3400" y="4766"/>
                  </a:lnTo>
                  <a:lnTo>
                    <a:pt x="3396" y="4766"/>
                  </a:lnTo>
                  <a:lnTo>
                    <a:pt x="3390" y="4770"/>
                  </a:lnTo>
                  <a:lnTo>
                    <a:pt x="3386" y="4774"/>
                  </a:lnTo>
                  <a:lnTo>
                    <a:pt x="3378" y="4788"/>
                  </a:lnTo>
                  <a:lnTo>
                    <a:pt x="3372" y="4800"/>
                  </a:lnTo>
                  <a:lnTo>
                    <a:pt x="3370" y="4800"/>
                  </a:lnTo>
                  <a:lnTo>
                    <a:pt x="3368" y="4798"/>
                  </a:lnTo>
                  <a:lnTo>
                    <a:pt x="3366" y="4792"/>
                  </a:lnTo>
                  <a:lnTo>
                    <a:pt x="3368" y="4788"/>
                  </a:lnTo>
                  <a:lnTo>
                    <a:pt x="3372" y="4782"/>
                  </a:lnTo>
                  <a:lnTo>
                    <a:pt x="3378" y="4772"/>
                  </a:lnTo>
                  <a:lnTo>
                    <a:pt x="3378" y="4766"/>
                  </a:lnTo>
                  <a:lnTo>
                    <a:pt x="3378" y="4762"/>
                  </a:lnTo>
                  <a:lnTo>
                    <a:pt x="3376" y="4754"/>
                  </a:lnTo>
                  <a:lnTo>
                    <a:pt x="3374" y="4750"/>
                  </a:lnTo>
                  <a:lnTo>
                    <a:pt x="3374" y="4748"/>
                  </a:lnTo>
                  <a:lnTo>
                    <a:pt x="3374" y="4744"/>
                  </a:lnTo>
                  <a:lnTo>
                    <a:pt x="3378" y="4734"/>
                  </a:lnTo>
                  <a:lnTo>
                    <a:pt x="3378" y="4732"/>
                  </a:lnTo>
                  <a:lnTo>
                    <a:pt x="3376" y="4732"/>
                  </a:lnTo>
                  <a:lnTo>
                    <a:pt x="3370" y="4736"/>
                  </a:lnTo>
                  <a:lnTo>
                    <a:pt x="3366" y="4740"/>
                  </a:lnTo>
                  <a:lnTo>
                    <a:pt x="3362" y="4746"/>
                  </a:lnTo>
                  <a:lnTo>
                    <a:pt x="3356" y="4760"/>
                  </a:lnTo>
                  <a:lnTo>
                    <a:pt x="3356" y="4776"/>
                  </a:lnTo>
                  <a:lnTo>
                    <a:pt x="3356" y="4784"/>
                  </a:lnTo>
                  <a:lnTo>
                    <a:pt x="3358" y="4790"/>
                  </a:lnTo>
                  <a:close/>
                  <a:moveTo>
                    <a:pt x="3086" y="4178"/>
                  </a:moveTo>
                  <a:lnTo>
                    <a:pt x="3086" y="4178"/>
                  </a:lnTo>
                  <a:lnTo>
                    <a:pt x="3076" y="4178"/>
                  </a:lnTo>
                  <a:lnTo>
                    <a:pt x="3070" y="4180"/>
                  </a:lnTo>
                  <a:lnTo>
                    <a:pt x="3068" y="4184"/>
                  </a:lnTo>
                  <a:lnTo>
                    <a:pt x="3072" y="4186"/>
                  </a:lnTo>
                  <a:lnTo>
                    <a:pt x="3076" y="4188"/>
                  </a:lnTo>
                  <a:lnTo>
                    <a:pt x="3076" y="4190"/>
                  </a:lnTo>
                  <a:lnTo>
                    <a:pt x="3078" y="4194"/>
                  </a:lnTo>
                  <a:lnTo>
                    <a:pt x="3080" y="4196"/>
                  </a:lnTo>
                  <a:lnTo>
                    <a:pt x="3084" y="4202"/>
                  </a:lnTo>
                  <a:lnTo>
                    <a:pt x="3088" y="4212"/>
                  </a:lnTo>
                  <a:lnTo>
                    <a:pt x="3092" y="4224"/>
                  </a:lnTo>
                  <a:lnTo>
                    <a:pt x="3098" y="4238"/>
                  </a:lnTo>
                  <a:lnTo>
                    <a:pt x="3102" y="4244"/>
                  </a:lnTo>
                  <a:lnTo>
                    <a:pt x="3104" y="4244"/>
                  </a:lnTo>
                  <a:lnTo>
                    <a:pt x="3106" y="4244"/>
                  </a:lnTo>
                  <a:lnTo>
                    <a:pt x="3112" y="4240"/>
                  </a:lnTo>
                  <a:lnTo>
                    <a:pt x="3116" y="4232"/>
                  </a:lnTo>
                  <a:lnTo>
                    <a:pt x="3118" y="4224"/>
                  </a:lnTo>
                  <a:lnTo>
                    <a:pt x="3118" y="4220"/>
                  </a:lnTo>
                  <a:lnTo>
                    <a:pt x="3116" y="4216"/>
                  </a:lnTo>
                  <a:lnTo>
                    <a:pt x="3116" y="4208"/>
                  </a:lnTo>
                  <a:lnTo>
                    <a:pt x="3118" y="4204"/>
                  </a:lnTo>
                  <a:lnTo>
                    <a:pt x="3116" y="4198"/>
                  </a:lnTo>
                  <a:lnTo>
                    <a:pt x="3114" y="4194"/>
                  </a:lnTo>
                  <a:lnTo>
                    <a:pt x="3110" y="4190"/>
                  </a:lnTo>
                  <a:lnTo>
                    <a:pt x="3100" y="4184"/>
                  </a:lnTo>
                  <a:lnTo>
                    <a:pt x="3086" y="4178"/>
                  </a:lnTo>
                  <a:close/>
                  <a:moveTo>
                    <a:pt x="3138" y="4192"/>
                  </a:moveTo>
                  <a:lnTo>
                    <a:pt x="3138" y="4192"/>
                  </a:lnTo>
                  <a:lnTo>
                    <a:pt x="3140" y="4190"/>
                  </a:lnTo>
                  <a:lnTo>
                    <a:pt x="3142" y="4186"/>
                  </a:lnTo>
                  <a:lnTo>
                    <a:pt x="3140" y="4180"/>
                  </a:lnTo>
                  <a:lnTo>
                    <a:pt x="3138" y="4178"/>
                  </a:lnTo>
                  <a:lnTo>
                    <a:pt x="3134" y="4178"/>
                  </a:lnTo>
                  <a:lnTo>
                    <a:pt x="3132" y="4178"/>
                  </a:lnTo>
                  <a:lnTo>
                    <a:pt x="3130" y="4178"/>
                  </a:lnTo>
                  <a:lnTo>
                    <a:pt x="3130" y="4184"/>
                  </a:lnTo>
                  <a:lnTo>
                    <a:pt x="3130" y="4188"/>
                  </a:lnTo>
                  <a:lnTo>
                    <a:pt x="3132" y="4192"/>
                  </a:lnTo>
                  <a:lnTo>
                    <a:pt x="3134" y="4194"/>
                  </a:lnTo>
                  <a:lnTo>
                    <a:pt x="3138" y="4192"/>
                  </a:lnTo>
                  <a:close/>
                  <a:moveTo>
                    <a:pt x="3386" y="4736"/>
                  </a:moveTo>
                  <a:lnTo>
                    <a:pt x="3386" y="4736"/>
                  </a:lnTo>
                  <a:lnTo>
                    <a:pt x="3388" y="4742"/>
                  </a:lnTo>
                  <a:lnTo>
                    <a:pt x="3392" y="4742"/>
                  </a:lnTo>
                  <a:lnTo>
                    <a:pt x="3396" y="4740"/>
                  </a:lnTo>
                  <a:lnTo>
                    <a:pt x="3398" y="4736"/>
                  </a:lnTo>
                  <a:lnTo>
                    <a:pt x="3402" y="4732"/>
                  </a:lnTo>
                  <a:lnTo>
                    <a:pt x="3404" y="4726"/>
                  </a:lnTo>
                  <a:lnTo>
                    <a:pt x="3404" y="4720"/>
                  </a:lnTo>
                  <a:lnTo>
                    <a:pt x="3404" y="4714"/>
                  </a:lnTo>
                  <a:lnTo>
                    <a:pt x="3400" y="4712"/>
                  </a:lnTo>
                  <a:lnTo>
                    <a:pt x="3398" y="4712"/>
                  </a:lnTo>
                  <a:lnTo>
                    <a:pt x="3394" y="4714"/>
                  </a:lnTo>
                  <a:lnTo>
                    <a:pt x="3392" y="4718"/>
                  </a:lnTo>
                  <a:lnTo>
                    <a:pt x="3388" y="4726"/>
                  </a:lnTo>
                  <a:lnTo>
                    <a:pt x="3386" y="4736"/>
                  </a:lnTo>
                  <a:close/>
                  <a:moveTo>
                    <a:pt x="3378" y="4912"/>
                  </a:moveTo>
                  <a:lnTo>
                    <a:pt x="3378" y="4912"/>
                  </a:lnTo>
                  <a:lnTo>
                    <a:pt x="3374" y="4908"/>
                  </a:lnTo>
                  <a:lnTo>
                    <a:pt x="3370" y="4906"/>
                  </a:lnTo>
                  <a:lnTo>
                    <a:pt x="3364" y="4904"/>
                  </a:lnTo>
                  <a:lnTo>
                    <a:pt x="3362" y="4904"/>
                  </a:lnTo>
                  <a:lnTo>
                    <a:pt x="3358" y="4906"/>
                  </a:lnTo>
                  <a:lnTo>
                    <a:pt x="3356" y="4908"/>
                  </a:lnTo>
                  <a:lnTo>
                    <a:pt x="3354" y="4912"/>
                  </a:lnTo>
                  <a:lnTo>
                    <a:pt x="3354" y="4916"/>
                  </a:lnTo>
                  <a:lnTo>
                    <a:pt x="3354" y="4922"/>
                  </a:lnTo>
                  <a:lnTo>
                    <a:pt x="3358" y="4924"/>
                  </a:lnTo>
                  <a:lnTo>
                    <a:pt x="3366" y="4922"/>
                  </a:lnTo>
                  <a:lnTo>
                    <a:pt x="3382" y="4922"/>
                  </a:lnTo>
                  <a:lnTo>
                    <a:pt x="3384" y="4922"/>
                  </a:lnTo>
                  <a:lnTo>
                    <a:pt x="3384" y="4920"/>
                  </a:lnTo>
                  <a:lnTo>
                    <a:pt x="3378" y="4912"/>
                  </a:lnTo>
                  <a:close/>
                  <a:moveTo>
                    <a:pt x="3378" y="5236"/>
                  </a:moveTo>
                  <a:lnTo>
                    <a:pt x="3378" y="5236"/>
                  </a:lnTo>
                  <a:lnTo>
                    <a:pt x="3374" y="5234"/>
                  </a:lnTo>
                  <a:lnTo>
                    <a:pt x="3370" y="5234"/>
                  </a:lnTo>
                  <a:lnTo>
                    <a:pt x="3368" y="5236"/>
                  </a:lnTo>
                  <a:lnTo>
                    <a:pt x="3372" y="5240"/>
                  </a:lnTo>
                  <a:lnTo>
                    <a:pt x="3376" y="5242"/>
                  </a:lnTo>
                  <a:lnTo>
                    <a:pt x="3380" y="5240"/>
                  </a:lnTo>
                  <a:lnTo>
                    <a:pt x="3380" y="5238"/>
                  </a:lnTo>
                  <a:lnTo>
                    <a:pt x="3378" y="5236"/>
                  </a:lnTo>
                  <a:close/>
                  <a:moveTo>
                    <a:pt x="3444" y="5230"/>
                  </a:moveTo>
                  <a:lnTo>
                    <a:pt x="3444" y="5230"/>
                  </a:lnTo>
                  <a:lnTo>
                    <a:pt x="3448" y="5232"/>
                  </a:lnTo>
                  <a:lnTo>
                    <a:pt x="3450" y="5230"/>
                  </a:lnTo>
                  <a:lnTo>
                    <a:pt x="3452" y="5228"/>
                  </a:lnTo>
                  <a:lnTo>
                    <a:pt x="3452" y="5224"/>
                  </a:lnTo>
                  <a:lnTo>
                    <a:pt x="3448" y="5220"/>
                  </a:lnTo>
                  <a:lnTo>
                    <a:pt x="3442" y="5218"/>
                  </a:lnTo>
                  <a:lnTo>
                    <a:pt x="3440" y="5220"/>
                  </a:lnTo>
                  <a:lnTo>
                    <a:pt x="3442" y="5224"/>
                  </a:lnTo>
                  <a:lnTo>
                    <a:pt x="3444" y="5230"/>
                  </a:lnTo>
                  <a:close/>
                  <a:moveTo>
                    <a:pt x="3364" y="4876"/>
                  </a:moveTo>
                  <a:lnTo>
                    <a:pt x="3364" y="4876"/>
                  </a:lnTo>
                  <a:lnTo>
                    <a:pt x="3364" y="4878"/>
                  </a:lnTo>
                  <a:lnTo>
                    <a:pt x="3366" y="4880"/>
                  </a:lnTo>
                  <a:lnTo>
                    <a:pt x="3370" y="4882"/>
                  </a:lnTo>
                  <a:lnTo>
                    <a:pt x="3372" y="4880"/>
                  </a:lnTo>
                  <a:lnTo>
                    <a:pt x="3374" y="4876"/>
                  </a:lnTo>
                  <a:lnTo>
                    <a:pt x="3372" y="4874"/>
                  </a:lnTo>
                  <a:lnTo>
                    <a:pt x="3368" y="4874"/>
                  </a:lnTo>
                  <a:lnTo>
                    <a:pt x="3364" y="4876"/>
                  </a:lnTo>
                  <a:close/>
                  <a:moveTo>
                    <a:pt x="3374" y="5022"/>
                  </a:moveTo>
                  <a:lnTo>
                    <a:pt x="3374" y="5022"/>
                  </a:lnTo>
                  <a:lnTo>
                    <a:pt x="3378" y="5024"/>
                  </a:lnTo>
                  <a:lnTo>
                    <a:pt x="3384" y="5022"/>
                  </a:lnTo>
                  <a:lnTo>
                    <a:pt x="3388" y="5018"/>
                  </a:lnTo>
                  <a:lnTo>
                    <a:pt x="3390" y="5012"/>
                  </a:lnTo>
                  <a:lnTo>
                    <a:pt x="3390" y="5010"/>
                  </a:lnTo>
                  <a:lnTo>
                    <a:pt x="3388" y="5010"/>
                  </a:lnTo>
                  <a:lnTo>
                    <a:pt x="3382" y="5012"/>
                  </a:lnTo>
                  <a:lnTo>
                    <a:pt x="3376" y="5018"/>
                  </a:lnTo>
                  <a:lnTo>
                    <a:pt x="3374" y="5020"/>
                  </a:lnTo>
                  <a:lnTo>
                    <a:pt x="3374" y="5022"/>
                  </a:lnTo>
                  <a:close/>
                  <a:moveTo>
                    <a:pt x="3412" y="3200"/>
                  </a:moveTo>
                  <a:lnTo>
                    <a:pt x="3412" y="3200"/>
                  </a:lnTo>
                  <a:lnTo>
                    <a:pt x="3408" y="3200"/>
                  </a:lnTo>
                  <a:lnTo>
                    <a:pt x="3406" y="3202"/>
                  </a:lnTo>
                  <a:lnTo>
                    <a:pt x="3404" y="3206"/>
                  </a:lnTo>
                  <a:lnTo>
                    <a:pt x="3406" y="3208"/>
                  </a:lnTo>
                  <a:lnTo>
                    <a:pt x="3408" y="3208"/>
                  </a:lnTo>
                  <a:lnTo>
                    <a:pt x="3414" y="3206"/>
                  </a:lnTo>
                  <a:lnTo>
                    <a:pt x="3416" y="3204"/>
                  </a:lnTo>
                  <a:lnTo>
                    <a:pt x="3416" y="3202"/>
                  </a:lnTo>
                  <a:lnTo>
                    <a:pt x="3412" y="3200"/>
                  </a:lnTo>
                  <a:close/>
                  <a:moveTo>
                    <a:pt x="3402" y="3084"/>
                  </a:moveTo>
                  <a:lnTo>
                    <a:pt x="3402" y="3084"/>
                  </a:lnTo>
                  <a:lnTo>
                    <a:pt x="3400" y="3088"/>
                  </a:lnTo>
                  <a:lnTo>
                    <a:pt x="3398" y="3092"/>
                  </a:lnTo>
                  <a:lnTo>
                    <a:pt x="3400" y="3096"/>
                  </a:lnTo>
                  <a:lnTo>
                    <a:pt x="3402" y="3098"/>
                  </a:lnTo>
                  <a:lnTo>
                    <a:pt x="3404" y="3096"/>
                  </a:lnTo>
                  <a:lnTo>
                    <a:pt x="3406" y="3092"/>
                  </a:lnTo>
                  <a:lnTo>
                    <a:pt x="3406" y="3088"/>
                  </a:lnTo>
                  <a:lnTo>
                    <a:pt x="3406" y="3084"/>
                  </a:lnTo>
                  <a:lnTo>
                    <a:pt x="3404" y="3084"/>
                  </a:lnTo>
                  <a:lnTo>
                    <a:pt x="3402" y="3084"/>
                  </a:lnTo>
                  <a:close/>
                  <a:moveTo>
                    <a:pt x="3416" y="3464"/>
                  </a:moveTo>
                  <a:lnTo>
                    <a:pt x="3416" y="3464"/>
                  </a:lnTo>
                  <a:lnTo>
                    <a:pt x="3420" y="3466"/>
                  </a:lnTo>
                  <a:lnTo>
                    <a:pt x="3422" y="3464"/>
                  </a:lnTo>
                  <a:lnTo>
                    <a:pt x="3422" y="3460"/>
                  </a:lnTo>
                  <a:lnTo>
                    <a:pt x="3420" y="3454"/>
                  </a:lnTo>
                  <a:lnTo>
                    <a:pt x="3418" y="3452"/>
                  </a:lnTo>
                  <a:lnTo>
                    <a:pt x="3416" y="3454"/>
                  </a:lnTo>
                  <a:lnTo>
                    <a:pt x="3414" y="3458"/>
                  </a:lnTo>
                  <a:lnTo>
                    <a:pt x="3416" y="3464"/>
                  </a:lnTo>
                  <a:close/>
                  <a:moveTo>
                    <a:pt x="2806" y="3776"/>
                  </a:moveTo>
                  <a:lnTo>
                    <a:pt x="2806" y="3776"/>
                  </a:lnTo>
                  <a:lnTo>
                    <a:pt x="2810" y="3778"/>
                  </a:lnTo>
                  <a:lnTo>
                    <a:pt x="2814" y="3778"/>
                  </a:lnTo>
                  <a:lnTo>
                    <a:pt x="2816" y="3776"/>
                  </a:lnTo>
                  <a:lnTo>
                    <a:pt x="2818" y="3774"/>
                  </a:lnTo>
                  <a:lnTo>
                    <a:pt x="2820" y="3768"/>
                  </a:lnTo>
                  <a:lnTo>
                    <a:pt x="2818" y="3762"/>
                  </a:lnTo>
                  <a:lnTo>
                    <a:pt x="2820" y="3758"/>
                  </a:lnTo>
                  <a:lnTo>
                    <a:pt x="2820" y="3754"/>
                  </a:lnTo>
                  <a:lnTo>
                    <a:pt x="2820" y="3752"/>
                  </a:lnTo>
                  <a:lnTo>
                    <a:pt x="2818" y="3752"/>
                  </a:lnTo>
                  <a:lnTo>
                    <a:pt x="2814" y="3752"/>
                  </a:lnTo>
                  <a:lnTo>
                    <a:pt x="2812" y="3752"/>
                  </a:lnTo>
                  <a:lnTo>
                    <a:pt x="2814" y="3752"/>
                  </a:lnTo>
                  <a:lnTo>
                    <a:pt x="2814" y="3750"/>
                  </a:lnTo>
                  <a:lnTo>
                    <a:pt x="2812" y="3748"/>
                  </a:lnTo>
                  <a:lnTo>
                    <a:pt x="2810" y="3750"/>
                  </a:lnTo>
                  <a:lnTo>
                    <a:pt x="2808" y="3752"/>
                  </a:lnTo>
                  <a:lnTo>
                    <a:pt x="2808" y="3756"/>
                  </a:lnTo>
                  <a:lnTo>
                    <a:pt x="2806" y="3758"/>
                  </a:lnTo>
                  <a:lnTo>
                    <a:pt x="2802" y="3760"/>
                  </a:lnTo>
                  <a:lnTo>
                    <a:pt x="2802" y="3766"/>
                  </a:lnTo>
                  <a:lnTo>
                    <a:pt x="2802" y="3774"/>
                  </a:lnTo>
                  <a:lnTo>
                    <a:pt x="2800" y="3774"/>
                  </a:lnTo>
                  <a:lnTo>
                    <a:pt x="2802" y="3774"/>
                  </a:lnTo>
                  <a:lnTo>
                    <a:pt x="2804" y="3774"/>
                  </a:lnTo>
                  <a:lnTo>
                    <a:pt x="2806" y="3776"/>
                  </a:lnTo>
                  <a:close/>
                  <a:moveTo>
                    <a:pt x="3380" y="3090"/>
                  </a:moveTo>
                  <a:lnTo>
                    <a:pt x="3380" y="3090"/>
                  </a:lnTo>
                  <a:lnTo>
                    <a:pt x="3378" y="3088"/>
                  </a:lnTo>
                  <a:lnTo>
                    <a:pt x="3376" y="3086"/>
                  </a:lnTo>
                  <a:lnTo>
                    <a:pt x="3372" y="3088"/>
                  </a:lnTo>
                  <a:lnTo>
                    <a:pt x="3370" y="3090"/>
                  </a:lnTo>
                  <a:lnTo>
                    <a:pt x="3370" y="3092"/>
                  </a:lnTo>
                  <a:lnTo>
                    <a:pt x="3376" y="3096"/>
                  </a:lnTo>
                  <a:lnTo>
                    <a:pt x="3378" y="3096"/>
                  </a:lnTo>
                  <a:lnTo>
                    <a:pt x="3380" y="3096"/>
                  </a:lnTo>
                  <a:lnTo>
                    <a:pt x="3380" y="3090"/>
                  </a:lnTo>
                  <a:close/>
                  <a:moveTo>
                    <a:pt x="3918" y="2740"/>
                  </a:moveTo>
                  <a:lnTo>
                    <a:pt x="3918" y="2740"/>
                  </a:lnTo>
                  <a:lnTo>
                    <a:pt x="3918" y="2736"/>
                  </a:lnTo>
                  <a:lnTo>
                    <a:pt x="3918" y="2734"/>
                  </a:lnTo>
                  <a:lnTo>
                    <a:pt x="3914" y="2732"/>
                  </a:lnTo>
                  <a:lnTo>
                    <a:pt x="3908" y="2730"/>
                  </a:lnTo>
                  <a:lnTo>
                    <a:pt x="3902" y="2728"/>
                  </a:lnTo>
                  <a:lnTo>
                    <a:pt x="3900" y="2726"/>
                  </a:lnTo>
                  <a:lnTo>
                    <a:pt x="3898" y="2728"/>
                  </a:lnTo>
                  <a:lnTo>
                    <a:pt x="3894" y="2736"/>
                  </a:lnTo>
                  <a:lnTo>
                    <a:pt x="3894" y="2740"/>
                  </a:lnTo>
                  <a:lnTo>
                    <a:pt x="3894" y="2744"/>
                  </a:lnTo>
                  <a:lnTo>
                    <a:pt x="3898" y="2746"/>
                  </a:lnTo>
                  <a:lnTo>
                    <a:pt x="3902" y="2744"/>
                  </a:lnTo>
                  <a:lnTo>
                    <a:pt x="3906" y="2744"/>
                  </a:lnTo>
                  <a:lnTo>
                    <a:pt x="3910" y="2746"/>
                  </a:lnTo>
                  <a:lnTo>
                    <a:pt x="3910" y="2748"/>
                  </a:lnTo>
                  <a:lnTo>
                    <a:pt x="3912" y="2752"/>
                  </a:lnTo>
                  <a:lnTo>
                    <a:pt x="3908" y="2760"/>
                  </a:lnTo>
                  <a:lnTo>
                    <a:pt x="3906" y="2762"/>
                  </a:lnTo>
                  <a:lnTo>
                    <a:pt x="3904" y="2760"/>
                  </a:lnTo>
                  <a:lnTo>
                    <a:pt x="3900" y="2758"/>
                  </a:lnTo>
                  <a:lnTo>
                    <a:pt x="3898" y="2760"/>
                  </a:lnTo>
                  <a:lnTo>
                    <a:pt x="3894" y="2762"/>
                  </a:lnTo>
                  <a:lnTo>
                    <a:pt x="3890" y="2764"/>
                  </a:lnTo>
                  <a:lnTo>
                    <a:pt x="3888" y="2762"/>
                  </a:lnTo>
                  <a:lnTo>
                    <a:pt x="3888" y="2756"/>
                  </a:lnTo>
                  <a:lnTo>
                    <a:pt x="3886" y="2746"/>
                  </a:lnTo>
                  <a:lnTo>
                    <a:pt x="3884" y="2742"/>
                  </a:lnTo>
                  <a:lnTo>
                    <a:pt x="3880" y="2740"/>
                  </a:lnTo>
                  <a:lnTo>
                    <a:pt x="3878" y="2742"/>
                  </a:lnTo>
                  <a:lnTo>
                    <a:pt x="3876" y="2744"/>
                  </a:lnTo>
                  <a:lnTo>
                    <a:pt x="3874" y="2750"/>
                  </a:lnTo>
                  <a:lnTo>
                    <a:pt x="3874" y="2758"/>
                  </a:lnTo>
                  <a:lnTo>
                    <a:pt x="3872" y="2764"/>
                  </a:lnTo>
                  <a:lnTo>
                    <a:pt x="3870" y="2768"/>
                  </a:lnTo>
                  <a:lnTo>
                    <a:pt x="3866" y="2768"/>
                  </a:lnTo>
                  <a:lnTo>
                    <a:pt x="3862" y="2770"/>
                  </a:lnTo>
                  <a:lnTo>
                    <a:pt x="3858" y="2770"/>
                  </a:lnTo>
                  <a:lnTo>
                    <a:pt x="3856" y="2772"/>
                  </a:lnTo>
                  <a:lnTo>
                    <a:pt x="3856" y="2776"/>
                  </a:lnTo>
                  <a:lnTo>
                    <a:pt x="3856" y="2786"/>
                  </a:lnTo>
                  <a:lnTo>
                    <a:pt x="3858" y="2796"/>
                  </a:lnTo>
                  <a:lnTo>
                    <a:pt x="3860" y="2802"/>
                  </a:lnTo>
                  <a:lnTo>
                    <a:pt x="3858" y="2806"/>
                  </a:lnTo>
                  <a:lnTo>
                    <a:pt x="3856" y="2808"/>
                  </a:lnTo>
                  <a:lnTo>
                    <a:pt x="3852" y="2810"/>
                  </a:lnTo>
                  <a:lnTo>
                    <a:pt x="3850" y="2812"/>
                  </a:lnTo>
                  <a:lnTo>
                    <a:pt x="3850" y="2814"/>
                  </a:lnTo>
                  <a:lnTo>
                    <a:pt x="3850" y="2816"/>
                  </a:lnTo>
                  <a:lnTo>
                    <a:pt x="3852" y="2818"/>
                  </a:lnTo>
                  <a:lnTo>
                    <a:pt x="3854" y="2818"/>
                  </a:lnTo>
                  <a:lnTo>
                    <a:pt x="3858" y="2820"/>
                  </a:lnTo>
                  <a:lnTo>
                    <a:pt x="3860" y="2824"/>
                  </a:lnTo>
                  <a:lnTo>
                    <a:pt x="3860" y="2832"/>
                  </a:lnTo>
                  <a:lnTo>
                    <a:pt x="3858" y="2846"/>
                  </a:lnTo>
                  <a:lnTo>
                    <a:pt x="3854" y="2866"/>
                  </a:lnTo>
                  <a:lnTo>
                    <a:pt x="3850" y="2884"/>
                  </a:lnTo>
                  <a:lnTo>
                    <a:pt x="3844" y="2896"/>
                  </a:lnTo>
                  <a:lnTo>
                    <a:pt x="3840" y="2904"/>
                  </a:lnTo>
                  <a:lnTo>
                    <a:pt x="3834" y="2912"/>
                  </a:lnTo>
                  <a:lnTo>
                    <a:pt x="3822" y="2926"/>
                  </a:lnTo>
                  <a:lnTo>
                    <a:pt x="3808" y="2942"/>
                  </a:lnTo>
                  <a:lnTo>
                    <a:pt x="3802" y="2952"/>
                  </a:lnTo>
                  <a:lnTo>
                    <a:pt x="3794" y="2960"/>
                  </a:lnTo>
                  <a:lnTo>
                    <a:pt x="3788" y="2964"/>
                  </a:lnTo>
                  <a:lnTo>
                    <a:pt x="3782" y="2968"/>
                  </a:lnTo>
                  <a:lnTo>
                    <a:pt x="3768" y="2974"/>
                  </a:lnTo>
                  <a:lnTo>
                    <a:pt x="3760" y="2978"/>
                  </a:lnTo>
                  <a:lnTo>
                    <a:pt x="3752" y="2984"/>
                  </a:lnTo>
                  <a:lnTo>
                    <a:pt x="3742" y="2990"/>
                  </a:lnTo>
                  <a:lnTo>
                    <a:pt x="3742" y="2988"/>
                  </a:lnTo>
                  <a:lnTo>
                    <a:pt x="3742" y="2986"/>
                  </a:lnTo>
                  <a:lnTo>
                    <a:pt x="3744" y="2978"/>
                  </a:lnTo>
                  <a:lnTo>
                    <a:pt x="3744" y="2974"/>
                  </a:lnTo>
                  <a:lnTo>
                    <a:pt x="3740" y="2970"/>
                  </a:lnTo>
                  <a:lnTo>
                    <a:pt x="3740" y="2968"/>
                  </a:lnTo>
                  <a:lnTo>
                    <a:pt x="3740" y="2966"/>
                  </a:lnTo>
                  <a:lnTo>
                    <a:pt x="3748" y="2960"/>
                  </a:lnTo>
                  <a:lnTo>
                    <a:pt x="3754" y="2952"/>
                  </a:lnTo>
                  <a:lnTo>
                    <a:pt x="3756" y="2948"/>
                  </a:lnTo>
                  <a:lnTo>
                    <a:pt x="3754" y="2944"/>
                  </a:lnTo>
                  <a:lnTo>
                    <a:pt x="3752" y="2944"/>
                  </a:lnTo>
                  <a:lnTo>
                    <a:pt x="3748" y="2944"/>
                  </a:lnTo>
                  <a:lnTo>
                    <a:pt x="3738" y="2948"/>
                  </a:lnTo>
                  <a:lnTo>
                    <a:pt x="3734" y="2952"/>
                  </a:lnTo>
                  <a:lnTo>
                    <a:pt x="3730" y="2956"/>
                  </a:lnTo>
                  <a:lnTo>
                    <a:pt x="3728" y="2962"/>
                  </a:lnTo>
                  <a:lnTo>
                    <a:pt x="3730" y="2966"/>
                  </a:lnTo>
                  <a:lnTo>
                    <a:pt x="3730" y="2976"/>
                  </a:lnTo>
                  <a:lnTo>
                    <a:pt x="3728" y="2986"/>
                  </a:lnTo>
                  <a:lnTo>
                    <a:pt x="3722" y="2996"/>
                  </a:lnTo>
                  <a:lnTo>
                    <a:pt x="3716" y="3006"/>
                  </a:lnTo>
                  <a:lnTo>
                    <a:pt x="3704" y="3022"/>
                  </a:lnTo>
                  <a:lnTo>
                    <a:pt x="3700" y="3026"/>
                  </a:lnTo>
                  <a:lnTo>
                    <a:pt x="3698" y="3030"/>
                  </a:lnTo>
                  <a:lnTo>
                    <a:pt x="3700" y="3036"/>
                  </a:lnTo>
                  <a:lnTo>
                    <a:pt x="3700" y="3044"/>
                  </a:lnTo>
                  <a:lnTo>
                    <a:pt x="3698" y="3046"/>
                  </a:lnTo>
                  <a:lnTo>
                    <a:pt x="3694" y="3050"/>
                  </a:lnTo>
                  <a:lnTo>
                    <a:pt x="3690" y="3052"/>
                  </a:lnTo>
                  <a:lnTo>
                    <a:pt x="3682" y="3054"/>
                  </a:lnTo>
                  <a:lnTo>
                    <a:pt x="3676" y="3054"/>
                  </a:lnTo>
                  <a:lnTo>
                    <a:pt x="3672" y="3052"/>
                  </a:lnTo>
                  <a:lnTo>
                    <a:pt x="3672" y="3048"/>
                  </a:lnTo>
                  <a:lnTo>
                    <a:pt x="3674" y="3044"/>
                  </a:lnTo>
                  <a:lnTo>
                    <a:pt x="3672" y="3042"/>
                  </a:lnTo>
                  <a:lnTo>
                    <a:pt x="3668" y="3040"/>
                  </a:lnTo>
                  <a:lnTo>
                    <a:pt x="3662" y="3042"/>
                  </a:lnTo>
                  <a:lnTo>
                    <a:pt x="3652" y="3044"/>
                  </a:lnTo>
                  <a:lnTo>
                    <a:pt x="3626" y="3052"/>
                  </a:lnTo>
                  <a:lnTo>
                    <a:pt x="3614" y="3056"/>
                  </a:lnTo>
                  <a:lnTo>
                    <a:pt x="3602" y="3058"/>
                  </a:lnTo>
                  <a:lnTo>
                    <a:pt x="3594" y="3058"/>
                  </a:lnTo>
                  <a:lnTo>
                    <a:pt x="3592" y="3056"/>
                  </a:lnTo>
                  <a:lnTo>
                    <a:pt x="3590" y="3054"/>
                  </a:lnTo>
                  <a:lnTo>
                    <a:pt x="3588" y="3050"/>
                  </a:lnTo>
                  <a:lnTo>
                    <a:pt x="3584" y="3050"/>
                  </a:lnTo>
                  <a:lnTo>
                    <a:pt x="3580" y="3050"/>
                  </a:lnTo>
                  <a:lnTo>
                    <a:pt x="3574" y="3052"/>
                  </a:lnTo>
                  <a:lnTo>
                    <a:pt x="3562" y="3062"/>
                  </a:lnTo>
                  <a:lnTo>
                    <a:pt x="3548" y="3080"/>
                  </a:lnTo>
                  <a:lnTo>
                    <a:pt x="3542" y="3088"/>
                  </a:lnTo>
                  <a:lnTo>
                    <a:pt x="3536" y="3092"/>
                  </a:lnTo>
                  <a:lnTo>
                    <a:pt x="3530" y="3096"/>
                  </a:lnTo>
                  <a:lnTo>
                    <a:pt x="3524" y="3098"/>
                  </a:lnTo>
                  <a:lnTo>
                    <a:pt x="3518" y="3106"/>
                  </a:lnTo>
                  <a:lnTo>
                    <a:pt x="3514" y="3112"/>
                  </a:lnTo>
                  <a:lnTo>
                    <a:pt x="3510" y="3114"/>
                  </a:lnTo>
                  <a:lnTo>
                    <a:pt x="3502" y="3114"/>
                  </a:lnTo>
                  <a:lnTo>
                    <a:pt x="3500" y="3116"/>
                  </a:lnTo>
                  <a:lnTo>
                    <a:pt x="3498" y="3116"/>
                  </a:lnTo>
                  <a:lnTo>
                    <a:pt x="3496" y="3120"/>
                  </a:lnTo>
                  <a:lnTo>
                    <a:pt x="3496" y="3126"/>
                  </a:lnTo>
                  <a:lnTo>
                    <a:pt x="3496" y="3132"/>
                  </a:lnTo>
                  <a:lnTo>
                    <a:pt x="3500" y="3136"/>
                  </a:lnTo>
                  <a:lnTo>
                    <a:pt x="3504" y="3136"/>
                  </a:lnTo>
                  <a:lnTo>
                    <a:pt x="3508" y="3136"/>
                  </a:lnTo>
                  <a:lnTo>
                    <a:pt x="3522" y="3134"/>
                  </a:lnTo>
                  <a:lnTo>
                    <a:pt x="3528" y="3134"/>
                  </a:lnTo>
                  <a:lnTo>
                    <a:pt x="3536" y="3138"/>
                  </a:lnTo>
                  <a:lnTo>
                    <a:pt x="3542" y="3140"/>
                  </a:lnTo>
                  <a:lnTo>
                    <a:pt x="3544" y="3140"/>
                  </a:lnTo>
                  <a:lnTo>
                    <a:pt x="3546" y="3138"/>
                  </a:lnTo>
                  <a:lnTo>
                    <a:pt x="3546" y="3134"/>
                  </a:lnTo>
                  <a:lnTo>
                    <a:pt x="3546" y="3124"/>
                  </a:lnTo>
                  <a:lnTo>
                    <a:pt x="3548" y="3120"/>
                  </a:lnTo>
                  <a:lnTo>
                    <a:pt x="3550" y="3118"/>
                  </a:lnTo>
                  <a:lnTo>
                    <a:pt x="3556" y="3116"/>
                  </a:lnTo>
                  <a:lnTo>
                    <a:pt x="3558" y="3118"/>
                  </a:lnTo>
                  <a:lnTo>
                    <a:pt x="3562" y="3120"/>
                  </a:lnTo>
                  <a:lnTo>
                    <a:pt x="3570" y="3120"/>
                  </a:lnTo>
                  <a:lnTo>
                    <a:pt x="3596" y="3116"/>
                  </a:lnTo>
                  <a:lnTo>
                    <a:pt x="3620" y="3108"/>
                  </a:lnTo>
                  <a:lnTo>
                    <a:pt x="3626" y="3104"/>
                  </a:lnTo>
                  <a:lnTo>
                    <a:pt x="3630" y="3102"/>
                  </a:lnTo>
                  <a:lnTo>
                    <a:pt x="3632" y="3098"/>
                  </a:lnTo>
                  <a:lnTo>
                    <a:pt x="3632" y="3096"/>
                  </a:lnTo>
                  <a:lnTo>
                    <a:pt x="3636" y="3096"/>
                  </a:lnTo>
                  <a:lnTo>
                    <a:pt x="3648" y="3098"/>
                  </a:lnTo>
                  <a:lnTo>
                    <a:pt x="3656" y="3100"/>
                  </a:lnTo>
                  <a:lnTo>
                    <a:pt x="3662" y="3100"/>
                  </a:lnTo>
                  <a:lnTo>
                    <a:pt x="3670" y="3098"/>
                  </a:lnTo>
                  <a:lnTo>
                    <a:pt x="3674" y="3098"/>
                  </a:lnTo>
                  <a:lnTo>
                    <a:pt x="3676" y="3102"/>
                  </a:lnTo>
                  <a:lnTo>
                    <a:pt x="3678" y="3106"/>
                  </a:lnTo>
                  <a:lnTo>
                    <a:pt x="3676" y="3110"/>
                  </a:lnTo>
                  <a:lnTo>
                    <a:pt x="3672" y="3114"/>
                  </a:lnTo>
                  <a:lnTo>
                    <a:pt x="3666" y="3118"/>
                  </a:lnTo>
                  <a:lnTo>
                    <a:pt x="3666" y="3120"/>
                  </a:lnTo>
                  <a:lnTo>
                    <a:pt x="3666" y="3124"/>
                  </a:lnTo>
                  <a:lnTo>
                    <a:pt x="3666" y="3130"/>
                  </a:lnTo>
                  <a:lnTo>
                    <a:pt x="3664" y="3136"/>
                  </a:lnTo>
                  <a:lnTo>
                    <a:pt x="3664" y="3142"/>
                  </a:lnTo>
                  <a:lnTo>
                    <a:pt x="3664" y="3144"/>
                  </a:lnTo>
                  <a:lnTo>
                    <a:pt x="3668" y="3146"/>
                  </a:lnTo>
                  <a:lnTo>
                    <a:pt x="3674" y="3150"/>
                  </a:lnTo>
                  <a:lnTo>
                    <a:pt x="3674" y="3152"/>
                  </a:lnTo>
                  <a:lnTo>
                    <a:pt x="3676" y="3156"/>
                  </a:lnTo>
                  <a:lnTo>
                    <a:pt x="3684" y="3162"/>
                  </a:lnTo>
                  <a:lnTo>
                    <a:pt x="3684" y="3164"/>
                  </a:lnTo>
                  <a:lnTo>
                    <a:pt x="3688" y="3166"/>
                  </a:lnTo>
                  <a:lnTo>
                    <a:pt x="3692" y="3164"/>
                  </a:lnTo>
                  <a:lnTo>
                    <a:pt x="3696" y="3160"/>
                  </a:lnTo>
                  <a:lnTo>
                    <a:pt x="3700" y="3156"/>
                  </a:lnTo>
                  <a:lnTo>
                    <a:pt x="3716" y="3130"/>
                  </a:lnTo>
                  <a:lnTo>
                    <a:pt x="3720" y="3124"/>
                  </a:lnTo>
                  <a:lnTo>
                    <a:pt x="3724" y="3122"/>
                  </a:lnTo>
                  <a:lnTo>
                    <a:pt x="3734" y="3118"/>
                  </a:lnTo>
                  <a:lnTo>
                    <a:pt x="3738" y="3116"/>
                  </a:lnTo>
                  <a:lnTo>
                    <a:pt x="3738" y="3114"/>
                  </a:lnTo>
                  <a:lnTo>
                    <a:pt x="3736" y="3112"/>
                  </a:lnTo>
                  <a:lnTo>
                    <a:pt x="3730" y="3108"/>
                  </a:lnTo>
                  <a:lnTo>
                    <a:pt x="3724" y="3104"/>
                  </a:lnTo>
                  <a:lnTo>
                    <a:pt x="3722" y="3098"/>
                  </a:lnTo>
                  <a:lnTo>
                    <a:pt x="3722" y="3090"/>
                  </a:lnTo>
                  <a:lnTo>
                    <a:pt x="3724" y="3086"/>
                  </a:lnTo>
                  <a:lnTo>
                    <a:pt x="3728" y="3082"/>
                  </a:lnTo>
                  <a:lnTo>
                    <a:pt x="3732" y="3080"/>
                  </a:lnTo>
                  <a:lnTo>
                    <a:pt x="3734" y="3082"/>
                  </a:lnTo>
                  <a:lnTo>
                    <a:pt x="3734" y="3086"/>
                  </a:lnTo>
                  <a:lnTo>
                    <a:pt x="3736" y="3092"/>
                  </a:lnTo>
                  <a:lnTo>
                    <a:pt x="3738" y="3094"/>
                  </a:lnTo>
                  <a:lnTo>
                    <a:pt x="3742" y="3096"/>
                  </a:lnTo>
                  <a:lnTo>
                    <a:pt x="3746" y="3096"/>
                  </a:lnTo>
                  <a:lnTo>
                    <a:pt x="3750" y="3096"/>
                  </a:lnTo>
                  <a:lnTo>
                    <a:pt x="3746" y="3100"/>
                  </a:lnTo>
                  <a:lnTo>
                    <a:pt x="3742" y="3104"/>
                  </a:lnTo>
                  <a:lnTo>
                    <a:pt x="3750" y="3104"/>
                  </a:lnTo>
                  <a:lnTo>
                    <a:pt x="3762" y="3102"/>
                  </a:lnTo>
                  <a:lnTo>
                    <a:pt x="3774" y="3102"/>
                  </a:lnTo>
                  <a:lnTo>
                    <a:pt x="3782" y="3104"/>
                  </a:lnTo>
                  <a:lnTo>
                    <a:pt x="3786" y="3104"/>
                  </a:lnTo>
                  <a:lnTo>
                    <a:pt x="3788" y="3100"/>
                  </a:lnTo>
                  <a:lnTo>
                    <a:pt x="3792" y="3092"/>
                  </a:lnTo>
                  <a:lnTo>
                    <a:pt x="3800" y="3082"/>
                  </a:lnTo>
                  <a:lnTo>
                    <a:pt x="3806" y="3076"/>
                  </a:lnTo>
                  <a:lnTo>
                    <a:pt x="3810" y="3076"/>
                  </a:lnTo>
                  <a:lnTo>
                    <a:pt x="3810" y="3078"/>
                  </a:lnTo>
                  <a:lnTo>
                    <a:pt x="3812" y="3082"/>
                  </a:lnTo>
                  <a:lnTo>
                    <a:pt x="3810" y="3090"/>
                  </a:lnTo>
                  <a:lnTo>
                    <a:pt x="3810" y="3096"/>
                  </a:lnTo>
                  <a:lnTo>
                    <a:pt x="3810" y="3102"/>
                  </a:lnTo>
                  <a:lnTo>
                    <a:pt x="3812" y="3104"/>
                  </a:lnTo>
                  <a:lnTo>
                    <a:pt x="3814" y="3104"/>
                  </a:lnTo>
                  <a:lnTo>
                    <a:pt x="3820" y="3098"/>
                  </a:lnTo>
                  <a:lnTo>
                    <a:pt x="3824" y="3086"/>
                  </a:lnTo>
                  <a:lnTo>
                    <a:pt x="3826" y="3076"/>
                  </a:lnTo>
                  <a:lnTo>
                    <a:pt x="3828" y="3068"/>
                  </a:lnTo>
                  <a:lnTo>
                    <a:pt x="3830" y="3066"/>
                  </a:lnTo>
                  <a:lnTo>
                    <a:pt x="3834" y="3066"/>
                  </a:lnTo>
                  <a:lnTo>
                    <a:pt x="3842" y="3070"/>
                  </a:lnTo>
                  <a:lnTo>
                    <a:pt x="3848" y="3074"/>
                  </a:lnTo>
                  <a:lnTo>
                    <a:pt x="3848" y="3072"/>
                  </a:lnTo>
                  <a:lnTo>
                    <a:pt x="3848" y="3064"/>
                  </a:lnTo>
                  <a:lnTo>
                    <a:pt x="3848" y="3060"/>
                  </a:lnTo>
                  <a:lnTo>
                    <a:pt x="3850" y="3054"/>
                  </a:lnTo>
                  <a:lnTo>
                    <a:pt x="3852" y="3050"/>
                  </a:lnTo>
                  <a:lnTo>
                    <a:pt x="3856" y="3048"/>
                  </a:lnTo>
                  <a:lnTo>
                    <a:pt x="3862" y="3046"/>
                  </a:lnTo>
                  <a:lnTo>
                    <a:pt x="3864" y="3048"/>
                  </a:lnTo>
                  <a:lnTo>
                    <a:pt x="3864" y="3050"/>
                  </a:lnTo>
                  <a:lnTo>
                    <a:pt x="3864" y="3052"/>
                  </a:lnTo>
                  <a:lnTo>
                    <a:pt x="3862" y="3056"/>
                  </a:lnTo>
                  <a:lnTo>
                    <a:pt x="3858" y="3066"/>
                  </a:lnTo>
                  <a:lnTo>
                    <a:pt x="3854" y="3080"/>
                  </a:lnTo>
                  <a:lnTo>
                    <a:pt x="3854" y="3090"/>
                  </a:lnTo>
                  <a:lnTo>
                    <a:pt x="3856" y="3090"/>
                  </a:lnTo>
                  <a:lnTo>
                    <a:pt x="3860" y="3086"/>
                  </a:lnTo>
                  <a:lnTo>
                    <a:pt x="3864" y="3080"/>
                  </a:lnTo>
                  <a:lnTo>
                    <a:pt x="3866" y="3078"/>
                  </a:lnTo>
                  <a:lnTo>
                    <a:pt x="3872" y="3076"/>
                  </a:lnTo>
                  <a:lnTo>
                    <a:pt x="3874" y="3076"/>
                  </a:lnTo>
                  <a:lnTo>
                    <a:pt x="3876" y="3072"/>
                  </a:lnTo>
                  <a:lnTo>
                    <a:pt x="3878" y="3060"/>
                  </a:lnTo>
                  <a:lnTo>
                    <a:pt x="3880" y="3052"/>
                  </a:lnTo>
                  <a:lnTo>
                    <a:pt x="3886" y="3048"/>
                  </a:lnTo>
                  <a:lnTo>
                    <a:pt x="3890" y="3048"/>
                  </a:lnTo>
                  <a:lnTo>
                    <a:pt x="3894" y="3048"/>
                  </a:lnTo>
                  <a:lnTo>
                    <a:pt x="3898" y="3048"/>
                  </a:lnTo>
                  <a:lnTo>
                    <a:pt x="3900" y="3046"/>
                  </a:lnTo>
                  <a:lnTo>
                    <a:pt x="3898" y="3042"/>
                  </a:lnTo>
                  <a:lnTo>
                    <a:pt x="3892" y="3034"/>
                  </a:lnTo>
                  <a:lnTo>
                    <a:pt x="3888" y="3028"/>
                  </a:lnTo>
                  <a:lnTo>
                    <a:pt x="3886" y="3022"/>
                  </a:lnTo>
                  <a:lnTo>
                    <a:pt x="3884" y="3010"/>
                  </a:lnTo>
                  <a:lnTo>
                    <a:pt x="3886" y="3000"/>
                  </a:lnTo>
                  <a:lnTo>
                    <a:pt x="3892" y="2988"/>
                  </a:lnTo>
                  <a:lnTo>
                    <a:pt x="3896" y="2978"/>
                  </a:lnTo>
                  <a:lnTo>
                    <a:pt x="3902" y="2966"/>
                  </a:lnTo>
                  <a:lnTo>
                    <a:pt x="3902" y="2952"/>
                  </a:lnTo>
                  <a:lnTo>
                    <a:pt x="3900" y="2938"/>
                  </a:lnTo>
                  <a:lnTo>
                    <a:pt x="3898" y="2928"/>
                  </a:lnTo>
                  <a:lnTo>
                    <a:pt x="3898" y="2920"/>
                  </a:lnTo>
                  <a:lnTo>
                    <a:pt x="3898" y="2912"/>
                  </a:lnTo>
                  <a:lnTo>
                    <a:pt x="3900" y="2906"/>
                  </a:lnTo>
                  <a:lnTo>
                    <a:pt x="3904" y="2902"/>
                  </a:lnTo>
                  <a:lnTo>
                    <a:pt x="3908" y="2900"/>
                  </a:lnTo>
                  <a:lnTo>
                    <a:pt x="3912" y="2900"/>
                  </a:lnTo>
                  <a:lnTo>
                    <a:pt x="3918" y="2902"/>
                  </a:lnTo>
                  <a:lnTo>
                    <a:pt x="3922" y="2906"/>
                  </a:lnTo>
                  <a:lnTo>
                    <a:pt x="3924" y="2906"/>
                  </a:lnTo>
                  <a:lnTo>
                    <a:pt x="3924" y="2898"/>
                  </a:lnTo>
                  <a:lnTo>
                    <a:pt x="3924" y="2884"/>
                  </a:lnTo>
                  <a:lnTo>
                    <a:pt x="3926" y="2876"/>
                  </a:lnTo>
                  <a:lnTo>
                    <a:pt x="3930" y="2868"/>
                  </a:lnTo>
                  <a:lnTo>
                    <a:pt x="3936" y="2860"/>
                  </a:lnTo>
                  <a:lnTo>
                    <a:pt x="3940" y="2850"/>
                  </a:lnTo>
                  <a:lnTo>
                    <a:pt x="3942" y="2840"/>
                  </a:lnTo>
                  <a:lnTo>
                    <a:pt x="3944" y="2830"/>
                  </a:lnTo>
                  <a:lnTo>
                    <a:pt x="3942" y="2820"/>
                  </a:lnTo>
                  <a:lnTo>
                    <a:pt x="3940" y="2810"/>
                  </a:lnTo>
                  <a:lnTo>
                    <a:pt x="3936" y="2802"/>
                  </a:lnTo>
                  <a:lnTo>
                    <a:pt x="3932" y="2794"/>
                  </a:lnTo>
                  <a:lnTo>
                    <a:pt x="3926" y="2788"/>
                  </a:lnTo>
                  <a:lnTo>
                    <a:pt x="3922" y="2780"/>
                  </a:lnTo>
                  <a:lnTo>
                    <a:pt x="3918" y="2766"/>
                  </a:lnTo>
                  <a:lnTo>
                    <a:pt x="3918" y="2752"/>
                  </a:lnTo>
                  <a:lnTo>
                    <a:pt x="3918" y="2740"/>
                  </a:lnTo>
                  <a:close/>
                  <a:moveTo>
                    <a:pt x="3276" y="3612"/>
                  </a:moveTo>
                  <a:lnTo>
                    <a:pt x="3276" y="3612"/>
                  </a:lnTo>
                  <a:lnTo>
                    <a:pt x="3274" y="3610"/>
                  </a:lnTo>
                  <a:lnTo>
                    <a:pt x="3270" y="3612"/>
                  </a:lnTo>
                  <a:lnTo>
                    <a:pt x="3268" y="3614"/>
                  </a:lnTo>
                  <a:lnTo>
                    <a:pt x="3268" y="3618"/>
                  </a:lnTo>
                  <a:lnTo>
                    <a:pt x="3272" y="3618"/>
                  </a:lnTo>
                  <a:lnTo>
                    <a:pt x="3274" y="3618"/>
                  </a:lnTo>
                  <a:lnTo>
                    <a:pt x="3276" y="3614"/>
                  </a:lnTo>
                  <a:lnTo>
                    <a:pt x="3276" y="3612"/>
                  </a:lnTo>
                  <a:close/>
                  <a:moveTo>
                    <a:pt x="3322" y="3130"/>
                  </a:moveTo>
                  <a:lnTo>
                    <a:pt x="3322" y="3130"/>
                  </a:lnTo>
                  <a:lnTo>
                    <a:pt x="3324" y="3128"/>
                  </a:lnTo>
                  <a:lnTo>
                    <a:pt x="3322" y="3126"/>
                  </a:lnTo>
                  <a:lnTo>
                    <a:pt x="3318" y="3126"/>
                  </a:lnTo>
                  <a:lnTo>
                    <a:pt x="3316" y="3128"/>
                  </a:lnTo>
                  <a:lnTo>
                    <a:pt x="3318" y="3130"/>
                  </a:lnTo>
                  <a:lnTo>
                    <a:pt x="3320" y="3130"/>
                  </a:lnTo>
                  <a:lnTo>
                    <a:pt x="3322" y="3130"/>
                  </a:lnTo>
                  <a:close/>
                  <a:moveTo>
                    <a:pt x="3302" y="3176"/>
                  </a:moveTo>
                  <a:lnTo>
                    <a:pt x="3302" y="3176"/>
                  </a:lnTo>
                  <a:lnTo>
                    <a:pt x="3304" y="3178"/>
                  </a:lnTo>
                  <a:lnTo>
                    <a:pt x="3310" y="3178"/>
                  </a:lnTo>
                  <a:lnTo>
                    <a:pt x="3320" y="3176"/>
                  </a:lnTo>
                  <a:lnTo>
                    <a:pt x="3330" y="3170"/>
                  </a:lnTo>
                  <a:lnTo>
                    <a:pt x="3334" y="3166"/>
                  </a:lnTo>
                  <a:lnTo>
                    <a:pt x="3334" y="3162"/>
                  </a:lnTo>
                  <a:lnTo>
                    <a:pt x="3332" y="3158"/>
                  </a:lnTo>
                  <a:lnTo>
                    <a:pt x="3326" y="3158"/>
                  </a:lnTo>
                  <a:lnTo>
                    <a:pt x="3322" y="3158"/>
                  </a:lnTo>
                  <a:lnTo>
                    <a:pt x="3314" y="3160"/>
                  </a:lnTo>
                  <a:lnTo>
                    <a:pt x="3310" y="3164"/>
                  </a:lnTo>
                  <a:lnTo>
                    <a:pt x="3304" y="3166"/>
                  </a:lnTo>
                  <a:lnTo>
                    <a:pt x="3302" y="3172"/>
                  </a:lnTo>
                  <a:lnTo>
                    <a:pt x="3302" y="3176"/>
                  </a:lnTo>
                  <a:close/>
                  <a:moveTo>
                    <a:pt x="3372" y="3542"/>
                  </a:moveTo>
                  <a:lnTo>
                    <a:pt x="3372" y="3542"/>
                  </a:lnTo>
                  <a:lnTo>
                    <a:pt x="3374" y="3538"/>
                  </a:lnTo>
                  <a:lnTo>
                    <a:pt x="3376" y="3534"/>
                  </a:lnTo>
                  <a:lnTo>
                    <a:pt x="3386" y="3520"/>
                  </a:lnTo>
                  <a:lnTo>
                    <a:pt x="3392" y="3512"/>
                  </a:lnTo>
                  <a:lnTo>
                    <a:pt x="3394" y="3508"/>
                  </a:lnTo>
                  <a:lnTo>
                    <a:pt x="3390" y="3508"/>
                  </a:lnTo>
                  <a:lnTo>
                    <a:pt x="3384" y="3512"/>
                  </a:lnTo>
                  <a:lnTo>
                    <a:pt x="3374" y="3522"/>
                  </a:lnTo>
                  <a:lnTo>
                    <a:pt x="3370" y="3528"/>
                  </a:lnTo>
                  <a:lnTo>
                    <a:pt x="3366" y="3538"/>
                  </a:lnTo>
                  <a:lnTo>
                    <a:pt x="3366" y="3544"/>
                  </a:lnTo>
                  <a:lnTo>
                    <a:pt x="3368" y="3546"/>
                  </a:lnTo>
                  <a:lnTo>
                    <a:pt x="3372" y="3544"/>
                  </a:lnTo>
                  <a:lnTo>
                    <a:pt x="3372" y="3542"/>
                  </a:lnTo>
                  <a:close/>
                  <a:moveTo>
                    <a:pt x="3932" y="2136"/>
                  </a:moveTo>
                  <a:lnTo>
                    <a:pt x="3932" y="2136"/>
                  </a:lnTo>
                  <a:lnTo>
                    <a:pt x="3930" y="2138"/>
                  </a:lnTo>
                  <a:lnTo>
                    <a:pt x="3932" y="2138"/>
                  </a:lnTo>
                  <a:lnTo>
                    <a:pt x="3936" y="2142"/>
                  </a:lnTo>
                  <a:lnTo>
                    <a:pt x="3942" y="2150"/>
                  </a:lnTo>
                  <a:lnTo>
                    <a:pt x="3950" y="2162"/>
                  </a:lnTo>
                  <a:lnTo>
                    <a:pt x="3952" y="2168"/>
                  </a:lnTo>
                  <a:lnTo>
                    <a:pt x="3952" y="2174"/>
                  </a:lnTo>
                  <a:lnTo>
                    <a:pt x="3948" y="2186"/>
                  </a:lnTo>
                  <a:lnTo>
                    <a:pt x="3944" y="2198"/>
                  </a:lnTo>
                  <a:lnTo>
                    <a:pt x="3944" y="2206"/>
                  </a:lnTo>
                  <a:lnTo>
                    <a:pt x="3946" y="2214"/>
                  </a:lnTo>
                  <a:lnTo>
                    <a:pt x="3948" y="2224"/>
                  </a:lnTo>
                  <a:lnTo>
                    <a:pt x="3948" y="2236"/>
                  </a:lnTo>
                  <a:lnTo>
                    <a:pt x="3948" y="2266"/>
                  </a:lnTo>
                  <a:lnTo>
                    <a:pt x="3944" y="2294"/>
                  </a:lnTo>
                  <a:lnTo>
                    <a:pt x="3940" y="2304"/>
                  </a:lnTo>
                  <a:lnTo>
                    <a:pt x="3938" y="2312"/>
                  </a:lnTo>
                  <a:lnTo>
                    <a:pt x="3936" y="2316"/>
                  </a:lnTo>
                  <a:lnTo>
                    <a:pt x="3938" y="2320"/>
                  </a:lnTo>
                  <a:lnTo>
                    <a:pt x="3944" y="2330"/>
                  </a:lnTo>
                  <a:lnTo>
                    <a:pt x="3946" y="2336"/>
                  </a:lnTo>
                  <a:lnTo>
                    <a:pt x="3948" y="2344"/>
                  </a:lnTo>
                  <a:lnTo>
                    <a:pt x="3946" y="2356"/>
                  </a:lnTo>
                  <a:lnTo>
                    <a:pt x="3942" y="2370"/>
                  </a:lnTo>
                  <a:lnTo>
                    <a:pt x="3940" y="2378"/>
                  </a:lnTo>
                  <a:lnTo>
                    <a:pt x="3940" y="2386"/>
                  </a:lnTo>
                  <a:lnTo>
                    <a:pt x="3942" y="2400"/>
                  </a:lnTo>
                  <a:lnTo>
                    <a:pt x="3944" y="2412"/>
                  </a:lnTo>
                  <a:lnTo>
                    <a:pt x="3944" y="2418"/>
                  </a:lnTo>
                  <a:lnTo>
                    <a:pt x="3940" y="2424"/>
                  </a:lnTo>
                  <a:lnTo>
                    <a:pt x="3936" y="2436"/>
                  </a:lnTo>
                  <a:lnTo>
                    <a:pt x="3934" y="2444"/>
                  </a:lnTo>
                  <a:lnTo>
                    <a:pt x="3936" y="2454"/>
                  </a:lnTo>
                  <a:lnTo>
                    <a:pt x="3938" y="2468"/>
                  </a:lnTo>
                  <a:lnTo>
                    <a:pt x="3942" y="2478"/>
                  </a:lnTo>
                  <a:lnTo>
                    <a:pt x="3944" y="2478"/>
                  </a:lnTo>
                  <a:lnTo>
                    <a:pt x="3946" y="2478"/>
                  </a:lnTo>
                  <a:lnTo>
                    <a:pt x="3950" y="2470"/>
                  </a:lnTo>
                  <a:lnTo>
                    <a:pt x="3954" y="2456"/>
                  </a:lnTo>
                  <a:lnTo>
                    <a:pt x="3958" y="2442"/>
                  </a:lnTo>
                  <a:lnTo>
                    <a:pt x="3962" y="2434"/>
                  </a:lnTo>
                  <a:lnTo>
                    <a:pt x="3966" y="2432"/>
                  </a:lnTo>
                  <a:lnTo>
                    <a:pt x="3968" y="2432"/>
                  </a:lnTo>
                  <a:lnTo>
                    <a:pt x="3972" y="2434"/>
                  </a:lnTo>
                  <a:lnTo>
                    <a:pt x="3976" y="2438"/>
                  </a:lnTo>
                  <a:lnTo>
                    <a:pt x="3980" y="2440"/>
                  </a:lnTo>
                  <a:lnTo>
                    <a:pt x="3984" y="2438"/>
                  </a:lnTo>
                  <a:lnTo>
                    <a:pt x="3990" y="2440"/>
                  </a:lnTo>
                  <a:lnTo>
                    <a:pt x="3994" y="2442"/>
                  </a:lnTo>
                  <a:lnTo>
                    <a:pt x="3996" y="2446"/>
                  </a:lnTo>
                  <a:lnTo>
                    <a:pt x="3998" y="2456"/>
                  </a:lnTo>
                  <a:lnTo>
                    <a:pt x="4000" y="2464"/>
                  </a:lnTo>
                  <a:lnTo>
                    <a:pt x="4000" y="2466"/>
                  </a:lnTo>
                  <a:lnTo>
                    <a:pt x="4002" y="2466"/>
                  </a:lnTo>
                  <a:lnTo>
                    <a:pt x="4006" y="2454"/>
                  </a:lnTo>
                  <a:lnTo>
                    <a:pt x="4006" y="2448"/>
                  </a:lnTo>
                  <a:lnTo>
                    <a:pt x="4004" y="2444"/>
                  </a:lnTo>
                  <a:lnTo>
                    <a:pt x="4002" y="2434"/>
                  </a:lnTo>
                  <a:lnTo>
                    <a:pt x="4002" y="2426"/>
                  </a:lnTo>
                  <a:lnTo>
                    <a:pt x="3998" y="2426"/>
                  </a:lnTo>
                  <a:lnTo>
                    <a:pt x="3992" y="2426"/>
                  </a:lnTo>
                  <a:lnTo>
                    <a:pt x="3990" y="2422"/>
                  </a:lnTo>
                  <a:lnTo>
                    <a:pt x="3986" y="2420"/>
                  </a:lnTo>
                  <a:lnTo>
                    <a:pt x="3984" y="2410"/>
                  </a:lnTo>
                  <a:lnTo>
                    <a:pt x="3980" y="2400"/>
                  </a:lnTo>
                  <a:lnTo>
                    <a:pt x="3976" y="2394"/>
                  </a:lnTo>
                  <a:lnTo>
                    <a:pt x="3972" y="2390"/>
                  </a:lnTo>
                  <a:lnTo>
                    <a:pt x="3966" y="2382"/>
                  </a:lnTo>
                  <a:lnTo>
                    <a:pt x="3964" y="2372"/>
                  </a:lnTo>
                  <a:lnTo>
                    <a:pt x="3964" y="2362"/>
                  </a:lnTo>
                  <a:lnTo>
                    <a:pt x="3964" y="2350"/>
                  </a:lnTo>
                  <a:lnTo>
                    <a:pt x="3970" y="2328"/>
                  </a:lnTo>
                  <a:lnTo>
                    <a:pt x="3978" y="2314"/>
                  </a:lnTo>
                  <a:lnTo>
                    <a:pt x="3980" y="2308"/>
                  </a:lnTo>
                  <a:lnTo>
                    <a:pt x="3982" y="2304"/>
                  </a:lnTo>
                  <a:lnTo>
                    <a:pt x="3982" y="2294"/>
                  </a:lnTo>
                  <a:lnTo>
                    <a:pt x="3984" y="2290"/>
                  </a:lnTo>
                  <a:lnTo>
                    <a:pt x="3984" y="2288"/>
                  </a:lnTo>
                  <a:lnTo>
                    <a:pt x="3988" y="2284"/>
                  </a:lnTo>
                  <a:lnTo>
                    <a:pt x="3994" y="2282"/>
                  </a:lnTo>
                  <a:lnTo>
                    <a:pt x="4004" y="2280"/>
                  </a:lnTo>
                  <a:lnTo>
                    <a:pt x="4014" y="2280"/>
                  </a:lnTo>
                  <a:lnTo>
                    <a:pt x="4026" y="2286"/>
                  </a:lnTo>
                  <a:lnTo>
                    <a:pt x="4036" y="2294"/>
                  </a:lnTo>
                  <a:lnTo>
                    <a:pt x="4048" y="2314"/>
                  </a:lnTo>
                  <a:lnTo>
                    <a:pt x="4052" y="2316"/>
                  </a:lnTo>
                  <a:lnTo>
                    <a:pt x="4052" y="2312"/>
                  </a:lnTo>
                  <a:lnTo>
                    <a:pt x="4048" y="2302"/>
                  </a:lnTo>
                  <a:lnTo>
                    <a:pt x="4040" y="2294"/>
                  </a:lnTo>
                  <a:lnTo>
                    <a:pt x="4034" y="2282"/>
                  </a:lnTo>
                  <a:lnTo>
                    <a:pt x="4032" y="2276"/>
                  </a:lnTo>
                  <a:lnTo>
                    <a:pt x="4030" y="2268"/>
                  </a:lnTo>
                  <a:lnTo>
                    <a:pt x="4026" y="2252"/>
                  </a:lnTo>
                  <a:lnTo>
                    <a:pt x="4020" y="2234"/>
                  </a:lnTo>
                  <a:lnTo>
                    <a:pt x="4012" y="2214"/>
                  </a:lnTo>
                  <a:lnTo>
                    <a:pt x="4010" y="2206"/>
                  </a:lnTo>
                  <a:lnTo>
                    <a:pt x="4010" y="2196"/>
                  </a:lnTo>
                  <a:lnTo>
                    <a:pt x="4008" y="2180"/>
                  </a:lnTo>
                  <a:lnTo>
                    <a:pt x="4004" y="2168"/>
                  </a:lnTo>
                  <a:lnTo>
                    <a:pt x="4002" y="2158"/>
                  </a:lnTo>
                  <a:lnTo>
                    <a:pt x="3998" y="2148"/>
                  </a:lnTo>
                  <a:lnTo>
                    <a:pt x="3998" y="2144"/>
                  </a:lnTo>
                  <a:lnTo>
                    <a:pt x="3994" y="2146"/>
                  </a:lnTo>
                  <a:lnTo>
                    <a:pt x="3992" y="2146"/>
                  </a:lnTo>
                  <a:lnTo>
                    <a:pt x="3992" y="2138"/>
                  </a:lnTo>
                  <a:lnTo>
                    <a:pt x="3994" y="2128"/>
                  </a:lnTo>
                  <a:lnTo>
                    <a:pt x="3992" y="2128"/>
                  </a:lnTo>
                  <a:lnTo>
                    <a:pt x="3990" y="2128"/>
                  </a:lnTo>
                  <a:lnTo>
                    <a:pt x="3988" y="2124"/>
                  </a:lnTo>
                  <a:lnTo>
                    <a:pt x="3988" y="2116"/>
                  </a:lnTo>
                  <a:lnTo>
                    <a:pt x="3988" y="2108"/>
                  </a:lnTo>
                  <a:lnTo>
                    <a:pt x="3992" y="2096"/>
                  </a:lnTo>
                  <a:lnTo>
                    <a:pt x="3994" y="2090"/>
                  </a:lnTo>
                  <a:lnTo>
                    <a:pt x="3996" y="2082"/>
                  </a:lnTo>
                  <a:lnTo>
                    <a:pt x="3996" y="2072"/>
                  </a:lnTo>
                  <a:lnTo>
                    <a:pt x="3994" y="2058"/>
                  </a:lnTo>
                  <a:lnTo>
                    <a:pt x="3990" y="2042"/>
                  </a:lnTo>
                  <a:lnTo>
                    <a:pt x="3988" y="2036"/>
                  </a:lnTo>
                  <a:lnTo>
                    <a:pt x="3986" y="2034"/>
                  </a:lnTo>
                  <a:lnTo>
                    <a:pt x="3988" y="2032"/>
                  </a:lnTo>
                  <a:lnTo>
                    <a:pt x="3988" y="2028"/>
                  </a:lnTo>
                  <a:lnTo>
                    <a:pt x="3986" y="2026"/>
                  </a:lnTo>
                  <a:lnTo>
                    <a:pt x="3984" y="2026"/>
                  </a:lnTo>
                  <a:lnTo>
                    <a:pt x="3982" y="2022"/>
                  </a:lnTo>
                  <a:lnTo>
                    <a:pt x="3982" y="2014"/>
                  </a:lnTo>
                  <a:lnTo>
                    <a:pt x="3978" y="2010"/>
                  </a:lnTo>
                  <a:lnTo>
                    <a:pt x="3978" y="2006"/>
                  </a:lnTo>
                  <a:lnTo>
                    <a:pt x="3980" y="2000"/>
                  </a:lnTo>
                  <a:lnTo>
                    <a:pt x="3984" y="1994"/>
                  </a:lnTo>
                  <a:lnTo>
                    <a:pt x="3982" y="1988"/>
                  </a:lnTo>
                  <a:lnTo>
                    <a:pt x="3978" y="1984"/>
                  </a:lnTo>
                  <a:lnTo>
                    <a:pt x="3974" y="1976"/>
                  </a:lnTo>
                  <a:lnTo>
                    <a:pt x="3970" y="1972"/>
                  </a:lnTo>
                  <a:lnTo>
                    <a:pt x="3970" y="1974"/>
                  </a:lnTo>
                  <a:lnTo>
                    <a:pt x="3966" y="1978"/>
                  </a:lnTo>
                  <a:lnTo>
                    <a:pt x="3962" y="1980"/>
                  </a:lnTo>
                  <a:lnTo>
                    <a:pt x="3958" y="1982"/>
                  </a:lnTo>
                  <a:lnTo>
                    <a:pt x="3954" y="1982"/>
                  </a:lnTo>
                  <a:lnTo>
                    <a:pt x="3954" y="1984"/>
                  </a:lnTo>
                  <a:lnTo>
                    <a:pt x="3960" y="1990"/>
                  </a:lnTo>
                  <a:lnTo>
                    <a:pt x="3966" y="1998"/>
                  </a:lnTo>
                  <a:lnTo>
                    <a:pt x="3968" y="2004"/>
                  </a:lnTo>
                  <a:lnTo>
                    <a:pt x="3970" y="2008"/>
                  </a:lnTo>
                  <a:lnTo>
                    <a:pt x="3966" y="2016"/>
                  </a:lnTo>
                  <a:lnTo>
                    <a:pt x="3964" y="2018"/>
                  </a:lnTo>
                  <a:lnTo>
                    <a:pt x="3962" y="2018"/>
                  </a:lnTo>
                  <a:lnTo>
                    <a:pt x="3960" y="2020"/>
                  </a:lnTo>
                  <a:lnTo>
                    <a:pt x="3960" y="2024"/>
                  </a:lnTo>
                  <a:lnTo>
                    <a:pt x="3962" y="2024"/>
                  </a:lnTo>
                  <a:lnTo>
                    <a:pt x="3964" y="2026"/>
                  </a:lnTo>
                  <a:lnTo>
                    <a:pt x="3966" y="2028"/>
                  </a:lnTo>
                  <a:lnTo>
                    <a:pt x="3966" y="2030"/>
                  </a:lnTo>
                  <a:lnTo>
                    <a:pt x="3962" y="2034"/>
                  </a:lnTo>
                  <a:lnTo>
                    <a:pt x="3958" y="2038"/>
                  </a:lnTo>
                  <a:lnTo>
                    <a:pt x="3954" y="2038"/>
                  </a:lnTo>
                  <a:lnTo>
                    <a:pt x="3954" y="2036"/>
                  </a:lnTo>
                  <a:lnTo>
                    <a:pt x="3952" y="2034"/>
                  </a:lnTo>
                  <a:lnTo>
                    <a:pt x="3952" y="2030"/>
                  </a:lnTo>
                  <a:lnTo>
                    <a:pt x="3950" y="2028"/>
                  </a:lnTo>
                  <a:lnTo>
                    <a:pt x="3946" y="2030"/>
                  </a:lnTo>
                  <a:lnTo>
                    <a:pt x="3940" y="2032"/>
                  </a:lnTo>
                  <a:lnTo>
                    <a:pt x="3936" y="2034"/>
                  </a:lnTo>
                  <a:lnTo>
                    <a:pt x="3932" y="2036"/>
                  </a:lnTo>
                  <a:lnTo>
                    <a:pt x="3934" y="2044"/>
                  </a:lnTo>
                  <a:lnTo>
                    <a:pt x="3936" y="2054"/>
                  </a:lnTo>
                  <a:lnTo>
                    <a:pt x="3938" y="2066"/>
                  </a:lnTo>
                  <a:lnTo>
                    <a:pt x="3936" y="2078"/>
                  </a:lnTo>
                  <a:lnTo>
                    <a:pt x="3930" y="2090"/>
                  </a:lnTo>
                  <a:lnTo>
                    <a:pt x="3928" y="2098"/>
                  </a:lnTo>
                  <a:lnTo>
                    <a:pt x="3928" y="2104"/>
                  </a:lnTo>
                  <a:lnTo>
                    <a:pt x="3930" y="2108"/>
                  </a:lnTo>
                  <a:lnTo>
                    <a:pt x="3928" y="2118"/>
                  </a:lnTo>
                  <a:lnTo>
                    <a:pt x="3926" y="2124"/>
                  </a:lnTo>
                  <a:lnTo>
                    <a:pt x="3928" y="2128"/>
                  </a:lnTo>
                  <a:lnTo>
                    <a:pt x="3930" y="2132"/>
                  </a:lnTo>
                  <a:lnTo>
                    <a:pt x="3934" y="2134"/>
                  </a:lnTo>
                  <a:lnTo>
                    <a:pt x="3934" y="2136"/>
                  </a:lnTo>
                  <a:lnTo>
                    <a:pt x="3932" y="2136"/>
                  </a:lnTo>
                  <a:close/>
                  <a:moveTo>
                    <a:pt x="4070" y="2610"/>
                  </a:moveTo>
                  <a:lnTo>
                    <a:pt x="4070" y="2610"/>
                  </a:lnTo>
                  <a:lnTo>
                    <a:pt x="4068" y="2602"/>
                  </a:lnTo>
                  <a:lnTo>
                    <a:pt x="4068" y="2594"/>
                  </a:lnTo>
                  <a:lnTo>
                    <a:pt x="4070" y="2586"/>
                  </a:lnTo>
                  <a:lnTo>
                    <a:pt x="4072" y="2580"/>
                  </a:lnTo>
                  <a:lnTo>
                    <a:pt x="4078" y="2572"/>
                  </a:lnTo>
                  <a:lnTo>
                    <a:pt x="4078" y="2570"/>
                  </a:lnTo>
                  <a:lnTo>
                    <a:pt x="4076" y="2568"/>
                  </a:lnTo>
                  <a:lnTo>
                    <a:pt x="4072" y="2570"/>
                  </a:lnTo>
                  <a:lnTo>
                    <a:pt x="4068" y="2572"/>
                  </a:lnTo>
                  <a:lnTo>
                    <a:pt x="4062" y="2582"/>
                  </a:lnTo>
                  <a:lnTo>
                    <a:pt x="4054" y="2590"/>
                  </a:lnTo>
                  <a:lnTo>
                    <a:pt x="4050" y="2592"/>
                  </a:lnTo>
                  <a:lnTo>
                    <a:pt x="4044" y="2592"/>
                  </a:lnTo>
                  <a:lnTo>
                    <a:pt x="4040" y="2592"/>
                  </a:lnTo>
                  <a:lnTo>
                    <a:pt x="4038" y="2590"/>
                  </a:lnTo>
                  <a:lnTo>
                    <a:pt x="4036" y="2586"/>
                  </a:lnTo>
                  <a:lnTo>
                    <a:pt x="4034" y="2582"/>
                  </a:lnTo>
                  <a:lnTo>
                    <a:pt x="4032" y="2580"/>
                  </a:lnTo>
                  <a:lnTo>
                    <a:pt x="4028" y="2578"/>
                  </a:lnTo>
                  <a:lnTo>
                    <a:pt x="4022" y="2578"/>
                  </a:lnTo>
                  <a:lnTo>
                    <a:pt x="4012" y="2576"/>
                  </a:lnTo>
                  <a:lnTo>
                    <a:pt x="4004" y="2570"/>
                  </a:lnTo>
                  <a:lnTo>
                    <a:pt x="3994" y="2562"/>
                  </a:lnTo>
                  <a:lnTo>
                    <a:pt x="3984" y="2554"/>
                  </a:lnTo>
                  <a:lnTo>
                    <a:pt x="3966" y="2534"/>
                  </a:lnTo>
                  <a:lnTo>
                    <a:pt x="3952" y="2516"/>
                  </a:lnTo>
                  <a:lnTo>
                    <a:pt x="3946" y="2510"/>
                  </a:lnTo>
                  <a:lnTo>
                    <a:pt x="3940" y="2506"/>
                  </a:lnTo>
                  <a:lnTo>
                    <a:pt x="3934" y="2504"/>
                  </a:lnTo>
                  <a:lnTo>
                    <a:pt x="3930" y="2504"/>
                  </a:lnTo>
                  <a:lnTo>
                    <a:pt x="3926" y="2508"/>
                  </a:lnTo>
                  <a:lnTo>
                    <a:pt x="3924" y="2512"/>
                  </a:lnTo>
                  <a:lnTo>
                    <a:pt x="3924" y="2520"/>
                  </a:lnTo>
                  <a:lnTo>
                    <a:pt x="3928" y="2530"/>
                  </a:lnTo>
                  <a:lnTo>
                    <a:pt x="3932" y="2540"/>
                  </a:lnTo>
                  <a:lnTo>
                    <a:pt x="3932" y="2546"/>
                  </a:lnTo>
                  <a:lnTo>
                    <a:pt x="3932" y="2552"/>
                  </a:lnTo>
                  <a:lnTo>
                    <a:pt x="3930" y="2556"/>
                  </a:lnTo>
                  <a:lnTo>
                    <a:pt x="3928" y="2564"/>
                  </a:lnTo>
                  <a:lnTo>
                    <a:pt x="3926" y="2568"/>
                  </a:lnTo>
                  <a:lnTo>
                    <a:pt x="3928" y="2574"/>
                  </a:lnTo>
                  <a:lnTo>
                    <a:pt x="3928" y="2580"/>
                  </a:lnTo>
                  <a:lnTo>
                    <a:pt x="3928" y="2584"/>
                  </a:lnTo>
                  <a:lnTo>
                    <a:pt x="3922" y="2594"/>
                  </a:lnTo>
                  <a:lnTo>
                    <a:pt x="3918" y="2602"/>
                  </a:lnTo>
                  <a:lnTo>
                    <a:pt x="3916" y="2606"/>
                  </a:lnTo>
                  <a:lnTo>
                    <a:pt x="3916" y="2610"/>
                  </a:lnTo>
                  <a:lnTo>
                    <a:pt x="3918" y="2620"/>
                  </a:lnTo>
                  <a:lnTo>
                    <a:pt x="3918" y="2630"/>
                  </a:lnTo>
                  <a:lnTo>
                    <a:pt x="3914" y="2634"/>
                  </a:lnTo>
                  <a:lnTo>
                    <a:pt x="3912" y="2636"/>
                  </a:lnTo>
                  <a:lnTo>
                    <a:pt x="3906" y="2636"/>
                  </a:lnTo>
                  <a:lnTo>
                    <a:pt x="3900" y="2632"/>
                  </a:lnTo>
                  <a:lnTo>
                    <a:pt x="3886" y="2626"/>
                  </a:lnTo>
                  <a:lnTo>
                    <a:pt x="3876" y="2624"/>
                  </a:lnTo>
                  <a:lnTo>
                    <a:pt x="3874" y="2624"/>
                  </a:lnTo>
                  <a:lnTo>
                    <a:pt x="3872" y="2628"/>
                  </a:lnTo>
                  <a:lnTo>
                    <a:pt x="3874" y="2630"/>
                  </a:lnTo>
                  <a:lnTo>
                    <a:pt x="3878" y="2636"/>
                  </a:lnTo>
                  <a:lnTo>
                    <a:pt x="3880" y="2640"/>
                  </a:lnTo>
                  <a:lnTo>
                    <a:pt x="3880" y="2642"/>
                  </a:lnTo>
                  <a:lnTo>
                    <a:pt x="3878" y="2648"/>
                  </a:lnTo>
                  <a:lnTo>
                    <a:pt x="3872" y="2656"/>
                  </a:lnTo>
                  <a:lnTo>
                    <a:pt x="3866" y="2662"/>
                  </a:lnTo>
                  <a:lnTo>
                    <a:pt x="3858" y="2670"/>
                  </a:lnTo>
                  <a:lnTo>
                    <a:pt x="3854" y="2676"/>
                  </a:lnTo>
                  <a:lnTo>
                    <a:pt x="3852" y="2680"/>
                  </a:lnTo>
                  <a:lnTo>
                    <a:pt x="3852" y="2682"/>
                  </a:lnTo>
                  <a:lnTo>
                    <a:pt x="3854" y="2686"/>
                  </a:lnTo>
                  <a:lnTo>
                    <a:pt x="3856" y="2690"/>
                  </a:lnTo>
                  <a:lnTo>
                    <a:pt x="3862" y="2694"/>
                  </a:lnTo>
                  <a:lnTo>
                    <a:pt x="3866" y="2700"/>
                  </a:lnTo>
                  <a:lnTo>
                    <a:pt x="3866" y="2706"/>
                  </a:lnTo>
                  <a:lnTo>
                    <a:pt x="3864" y="2710"/>
                  </a:lnTo>
                  <a:lnTo>
                    <a:pt x="3860" y="2722"/>
                  </a:lnTo>
                  <a:lnTo>
                    <a:pt x="3862" y="2726"/>
                  </a:lnTo>
                  <a:lnTo>
                    <a:pt x="3864" y="2732"/>
                  </a:lnTo>
                  <a:lnTo>
                    <a:pt x="3866" y="2734"/>
                  </a:lnTo>
                  <a:lnTo>
                    <a:pt x="3870" y="2736"/>
                  </a:lnTo>
                  <a:lnTo>
                    <a:pt x="3874" y="2732"/>
                  </a:lnTo>
                  <a:lnTo>
                    <a:pt x="3880" y="2720"/>
                  </a:lnTo>
                  <a:lnTo>
                    <a:pt x="3884" y="2712"/>
                  </a:lnTo>
                  <a:lnTo>
                    <a:pt x="3888" y="2710"/>
                  </a:lnTo>
                  <a:lnTo>
                    <a:pt x="3890" y="2712"/>
                  </a:lnTo>
                  <a:lnTo>
                    <a:pt x="3896" y="2714"/>
                  </a:lnTo>
                  <a:lnTo>
                    <a:pt x="3900" y="2714"/>
                  </a:lnTo>
                  <a:lnTo>
                    <a:pt x="3908" y="2712"/>
                  </a:lnTo>
                  <a:lnTo>
                    <a:pt x="3912" y="2710"/>
                  </a:lnTo>
                  <a:lnTo>
                    <a:pt x="3910" y="2706"/>
                  </a:lnTo>
                  <a:lnTo>
                    <a:pt x="3894" y="2698"/>
                  </a:lnTo>
                  <a:lnTo>
                    <a:pt x="3886" y="2692"/>
                  </a:lnTo>
                  <a:lnTo>
                    <a:pt x="3878" y="2686"/>
                  </a:lnTo>
                  <a:lnTo>
                    <a:pt x="3874" y="2680"/>
                  </a:lnTo>
                  <a:lnTo>
                    <a:pt x="3874" y="2676"/>
                  </a:lnTo>
                  <a:lnTo>
                    <a:pt x="3876" y="2672"/>
                  </a:lnTo>
                  <a:lnTo>
                    <a:pt x="3882" y="2666"/>
                  </a:lnTo>
                  <a:lnTo>
                    <a:pt x="3886" y="2666"/>
                  </a:lnTo>
                  <a:lnTo>
                    <a:pt x="3888" y="2668"/>
                  </a:lnTo>
                  <a:lnTo>
                    <a:pt x="3892" y="2670"/>
                  </a:lnTo>
                  <a:lnTo>
                    <a:pt x="3896" y="2674"/>
                  </a:lnTo>
                  <a:lnTo>
                    <a:pt x="3900" y="2676"/>
                  </a:lnTo>
                  <a:lnTo>
                    <a:pt x="3906" y="2676"/>
                  </a:lnTo>
                  <a:lnTo>
                    <a:pt x="3912" y="2674"/>
                  </a:lnTo>
                  <a:lnTo>
                    <a:pt x="3918" y="2670"/>
                  </a:lnTo>
                  <a:lnTo>
                    <a:pt x="3924" y="2668"/>
                  </a:lnTo>
                  <a:lnTo>
                    <a:pt x="3930" y="2666"/>
                  </a:lnTo>
                  <a:lnTo>
                    <a:pt x="3936" y="2668"/>
                  </a:lnTo>
                  <a:lnTo>
                    <a:pt x="3954" y="2678"/>
                  </a:lnTo>
                  <a:lnTo>
                    <a:pt x="3984" y="2698"/>
                  </a:lnTo>
                  <a:lnTo>
                    <a:pt x="3992" y="2700"/>
                  </a:lnTo>
                  <a:lnTo>
                    <a:pt x="3996" y="2698"/>
                  </a:lnTo>
                  <a:lnTo>
                    <a:pt x="4000" y="2692"/>
                  </a:lnTo>
                  <a:lnTo>
                    <a:pt x="4002" y="2684"/>
                  </a:lnTo>
                  <a:lnTo>
                    <a:pt x="4008" y="2664"/>
                  </a:lnTo>
                  <a:lnTo>
                    <a:pt x="4012" y="2656"/>
                  </a:lnTo>
                  <a:lnTo>
                    <a:pt x="4018" y="2652"/>
                  </a:lnTo>
                  <a:lnTo>
                    <a:pt x="4030" y="2648"/>
                  </a:lnTo>
                  <a:lnTo>
                    <a:pt x="4042" y="2646"/>
                  </a:lnTo>
                  <a:lnTo>
                    <a:pt x="4054" y="2644"/>
                  </a:lnTo>
                  <a:lnTo>
                    <a:pt x="4068" y="2640"/>
                  </a:lnTo>
                  <a:lnTo>
                    <a:pt x="4090" y="2630"/>
                  </a:lnTo>
                  <a:lnTo>
                    <a:pt x="4096" y="2626"/>
                  </a:lnTo>
                  <a:lnTo>
                    <a:pt x="4096" y="2624"/>
                  </a:lnTo>
                  <a:lnTo>
                    <a:pt x="4094" y="2622"/>
                  </a:lnTo>
                  <a:lnTo>
                    <a:pt x="4092" y="2620"/>
                  </a:lnTo>
                  <a:lnTo>
                    <a:pt x="4090" y="2620"/>
                  </a:lnTo>
                  <a:lnTo>
                    <a:pt x="4084" y="2622"/>
                  </a:lnTo>
                  <a:lnTo>
                    <a:pt x="4082" y="2622"/>
                  </a:lnTo>
                  <a:lnTo>
                    <a:pt x="4078" y="2622"/>
                  </a:lnTo>
                  <a:lnTo>
                    <a:pt x="4074" y="2618"/>
                  </a:lnTo>
                  <a:lnTo>
                    <a:pt x="4070" y="2610"/>
                  </a:lnTo>
                  <a:close/>
                  <a:moveTo>
                    <a:pt x="3802" y="2924"/>
                  </a:moveTo>
                  <a:lnTo>
                    <a:pt x="3802" y="2924"/>
                  </a:lnTo>
                  <a:lnTo>
                    <a:pt x="3806" y="2916"/>
                  </a:lnTo>
                  <a:lnTo>
                    <a:pt x="3806" y="2908"/>
                  </a:lnTo>
                  <a:lnTo>
                    <a:pt x="3804" y="2906"/>
                  </a:lnTo>
                  <a:lnTo>
                    <a:pt x="3802" y="2904"/>
                  </a:lnTo>
                  <a:lnTo>
                    <a:pt x="3800" y="2906"/>
                  </a:lnTo>
                  <a:lnTo>
                    <a:pt x="3796" y="2910"/>
                  </a:lnTo>
                  <a:lnTo>
                    <a:pt x="3792" y="2914"/>
                  </a:lnTo>
                  <a:lnTo>
                    <a:pt x="3792" y="2918"/>
                  </a:lnTo>
                  <a:lnTo>
                    <a:pt x="3792" y="2922"/>
                  </a:lnTo>
                  <a:lnTo>
                    <a:pt x="3792" y="2924"/>
                  </a:lnTo>
                  <a:lnTo>
                    <a:pt x="3794" y="2926"/>
                  </a:lnTo>
                  <a:lnTo>
                    <a:pt x="3798" y="2928"/>
                  </a:lnTo>
                  <a:lnTo>
                    <a:pt x="3800" y="2926"/>
                  </a:lnTo>
                  <a:lnTo>
                    <a:pt x="3802" y="2924"/>
                  </a:lnTo>
                  <a:close/>
                  <a:moveTo>
                    <a:pt x="3594" y="3018"/>
                  </a:moveTo>
                  <a:lnTo>
                    <a:pt x="3594" y="3018"/>
                  </a:lnTo>
                  <a:lnTo>
                    <a:pt x="3596" y="3016"/>
                  </a:lnTo>
                  <a:lnTo>
                    <a:pt x="3596" y="3014"/>
                  </a:lnTo>
                  <a:lnTo>
                    <a:pt x="3594" y="3010"/>
                  </a:lnTo>
                  <a:lnTo>
                    <a:pt x="3592" y="3010"/>
                  </a:lnTo>
                  <a:lnTo>
                    <a:pt x="3590" y="3012"/>
                  </a:lnTo>
                  <a:lnTo>
                    <a:pt x="3588" y="3014"/>
                  </a:lnTo>
                  <a:lnTo>
                    <a:pt x="3590" y="3018"/>
                  </a:lnTo>
                  <a:lnTo>
                    <a:pt x="3594" y="3018"/>
                  </a:lnTo>
                  <a:close/>
                  <a:moveTo>
                    <a:pt x="3048" y="4040"/>
                  </a:moveTo>
                  <a:lnTo>
                    <a:pt x="3048" y="4040"/>
                  </a:lnTo>
                  <a:lnTo>
                    <a:pt x="3046" y="4042"/>
                  </a:lnTo>
                  <a:lnTo>
                    <a:pt x="3044" y="4044"/>
                  </a:lnTo>
                  <a:lnTo>
                    <a:pt x="3042" y="4050"/>
                  </a:lnTo>
                  <a:lnTo>
                    <a:pt x="3044" y="4056"/>
                  </a:lnTo>
                  <a:lnTo>
                    <a:pt x="3046" y="4062"/>
                  </a:lnTo>
                  <a:lnTo>
                    <a:pt x="3048" y="4064"/>
                  </a:lnTo>
                  <a:lnTo>
                    <a:pt x="3050" y="4068"/>
                  </a:lnTo>
                  <a:lnTo>
                    <a:pt x="3052" y="4098"/>
                  </a:lnTo>
                  <a:lnTo>
                    <a:pt x="3054" y="4116"/>
                  </a:lnTo>
                  <a:lnTo>
                    <a:pt x="3056" y="4120"/>
                  </a:lnTo>
                  <a:lnTo>
                    <a:pt x="3058" y="4120"/>
                  </a:lnTo>
                  <a:lnTo>
                    <a:pt x="3062" y="4120"/>
                  </a:lnTo>
                  <a:lnTo>
                    <a:pt x="3064" y="4122"/>
                  </a:lnTo>
                  <a:lnTo>
                    <a:pt x="3066" y="4126"/>
                  </a:lnTo>
                  <a:lnTo>
                    <a:pt x="3070" y="4134"/>
                  </a:lnTo>
                  <a:lnTo>
                    <a:pt x="3074" y="4138"/>
                  </a:lnTo>
                  <a:lnTo>
                    <a:pt x="3076" y="4134"/>
                  </a:lnTo>
                  <a:lnTo>
                    <a:pt x="3076" y="4128"/>
                  </a:lnTo>
                  <a:lnTo>
                    <a:pt x="3078" y="4120"/>
                  </a:lnTo>
                  <a:lnTo>
                    <a:pt x="3078" y="4118"/>
                  </a:lnTo>
                  <a:lnTo>
                    <a:pt x="3082" y="4118"/>
                  </a:lnTo>
                  <a:lnTo>
                    <a:pt x="3086" y="4122"/>
                  </a:lnTo>
                  <a:lnTo>
                    <a:pt x="3090" y="4126"/>
                  </a:lnTo>
                  <a:lnTo>
                    <a:pt x="3092" y="4130"/>
                  </a:lnTo>
                  <a:lnTo>
                    <a:pt x="3090" y="4134"/>
                  </a:lnTo>
                  <a:lnTo>
                    <a:pt x="3086" y="4140"/>
                  </a:lnTo>
                  <a:lnTo>
                    <a:pt x="3080" y="4146"/>
                  </a:lnTo>
                  <a:lnTo>
                    <a:pt x="3076" y="4156"/>
                  </a:lnTo>
                  <a:lnTo>
                    <a:pt x="3078" y="4164"/>
                  </a:lnTo>
                  <a:lnTo>
                    <a:pt x="3078" y="4166"/>
                  </a:lnTo>
                  <a:lnTo>
                    <a:pt x="3082" y="4166"/>
                  </a:lnTo>
                  <a:lnTo>
                    <a:pt x="3084" y="4164"/>
                  </a:lnTo>
                  <a:lnTo>
                    <a:pt x="3088" y="4166"/>
                  </a:lnTo>
                  <a:lnTo>
                    <a:pt x="3092" y="4170"/>
                  </a:lnTo>
                  <a:lnTo>
                    <a:pt x="3096" y="4174"/>
                  </a:lnTo>
                  <a:lnTo>
                    <a:pt x="3100" y="4176"/>
                  </a:lnTo>
                  <a:lnTo>
                    <a:pt x="3104" y="4178"/>
                  </a:lnTo>
                  <a:lnTo>
                    <a:pt x="3112" y="4176"/>
                  </a:lnTo>
                  <a:lnTo>
                    <a:pt x="3112" y="4174"/>
                  </a:lnTo>
                  <a:lnTo>
                    <a:pt x="3112" y="4168"/>
                  </a:lnTo>
                  <a:lnTo>
                    <a:pt x="3112" y="4166"/>
                  </a:lnTo>
                  <a:lnTo>
                    <a:pt x="3116" y="4164"/>
                  </a:lnTo>
                  <a:lnTo>
                    <a:pt x="3120" y="4160"/>
                  </a:lnTo>
                  <a:lnTo>
                    <a:pt x="3124" y="4160"/>
                  </a:lnTo>
                  <a:lnTo>
                    <a:pt x="3138" y="4172"/>
                  </a:lnTo>
                  <a:lnTo>
                    <a:pt x="3144" y="4176"/>
                  </a:lnTo>
                  <a:lnTo>
                    <a:pt x="3148" y="4180"/>
                  </a:lnTo>
                  <a:lnTo>
                    <a:pt x="3152" y="4188"/>
                  </a:lnTo>
                  <a:lnTo>
                    <a:pt x="3154" y="4196"/>
                  </a:lnTo>
                  <a:lnTo>
                    <a:pt x="3156" y="4198"/>
                  </a:lnTo>
                  <a:lnTo>
                    <a:pt x="3158" y="4198"/>
                  </a:lnTo>
                  <a:lnTo>
                    <a:pt x="3162" y="4198"/>
                  </a:lnTo>
                  <a:lnTo>
                    <a:pt x="3162" y="4196"/>
                  </a:lnTo>
                  <a:lnTo>
                    <a:pt x="3162" y="4188"/>
                  </a:lnTo>
                  <a:lnTo>
                    <a:pt x="3154" y="4170"/>
                  </a:lnTo>
                  <a:lnTo>
                    <a:pt x="3154" y="4166"/>
                  </a:lnTo>
                  <a:lnTo>
                    <a:pt x="3154" y="4164"/>
                  </a:lnTo>
                  <a:lnTo>
                    <a:pt x="3160" y="4164"/>
                  </a:lnTo>
                  <a:lnTo>
                    <a:pt x="3164" y="4168"/>
                  </a:lnTo>
                  <a:lnTo>
                    <a:pt x="3168" y="4174"/>
                  </a:lnTo>
                  <a:lnTo>
                    <a:pt x="3172" y="4180"/>
                  </a:lnTo>
                  <a:lnTo>
                    <a:pt x="3176" y="4182"/>
                  </a:lnTo>
                  <a:lnTo>
                    <a:pt x="3180" y="4186"/>
                  </a:lnTo>
                  <a:lnTo>
                    <a:pt x="3184" y="4192"/>
                  </a:lnTo>
                  <a:lnTo>
                    <a:pt x="3186" y="4198"/>
                  </a:lnTo>
                  <a:lnTo>
                    <a:pt x="3186" y="4202"/>
                  </a:lnTo>
                  <a:lnTo>
                    <a:pt x="3188" y="4206"/>
                  </a:lnTo>
                  <a:lnTo>
                    <a:pt x="3196" y="4210"/>
                  </a:lnTo>
                  <a:lnTo>
                    <a:pt x="3206" y="4216"/>
                  </a:lnTo>
                  <a:lnTo>
                    <a:pt x="3210" y="4218"/>
                  </a:lnTo>
                  <a:lnTo>
                    <a:pt x="3212" y="4222"/>
                  </a:lnTo>
                  <a:lnTo>
                    <a:pt x="3212" y="4228"/>
                  </a:lnTo>
                  <a:lnTo>
                    <a:pt x="3216" y="4232"/>
                  </a:lnTo>
                  <a:lnTo>
                    <a:pt x="3218" y="4230"/>
                  </a:lnTo>
                  <a:lnTo>
                    <a:pt x="3220" y="4224"/>
                  </a:lnTo>
                  <a:lnTo>
                    <a:pt x="3222" y="4216"/>
                  </a:lnTo>
                  <a:lnTo>
                    <a:pt x="3222" y="4208"/>
                  </a:lnTo>
                  <a:lnTo>
                    <a:pt x="3220" y="4204"/>
                  </a:lnTo>
                  <a:lnTo>
                    <a:pt x="3218" y="4202"/>
                  </a:lnTo>
                  <a:lnTo>
                    <a:pt x="3210" y="4200"/>
                  </a:lnTo>
                  <a:lnTo>
                    <a:pt x="3206" y="4200"/>
                  </a:lnTo>
                  <a:lnTo>
                    <a:pt x="3206" y="4196"/>
                  </a:lnTo>
                  <a:lnTo>
                    <a:pt x="3206" y="4194"/>
                  </a:lnTo>
                  <a:lnTo>
                    <a:pt x="3206" y="4192"/>
                  </a:lnTo>
                  <a:lnTo>
                    <a:pt x="3204" y="4186"/>
                  </a:lnTo>
                  <a:lnTo>
                    <a:pt x="3198" y="4182"/>
                  </a:lnTo>
                  <a:lnTo>
                    <a:pt x="3196" y="4178"/>
                  </a:lnTo>
                  <a:lnTo>
                    <a:pt x="3194" y="4174"/>
                  </a:lnTo>
                  <a:lnTo>
                    <a:pt x="3196" y="4174"/>
                  </a:lnTo>
                  <a:lnTo>
                    <a:pt x="3198" y="4174"/>
                  </a:lnTo>
                  <a:lnTo>
                    <a:pt x="3206" y="4174"/>
                  </a:lnTo>
                  <a:lnTo>
                    <a:pt x="3210" y="4172"/>
                  </a:lnTo>
                  <a:lnTo>
                    <a:pt x="3212" y="4172"/>
                  </a:lnTo>
                  <a:lnTo>
                    <a:pt x="3214" y="4168"/>
                  </a:lnTo>
                  <a:lnTo>
                    <a:pt x="3210" y="4164"/>
                  </a:lnTo>
                  <a:lnTo>
                    <a:pt x="3194" y="4156"/>
                  </a:lnTo>
                  <a:lnTo>
                    <a:pt x="3190" y="4154"/>
                  </a:lnTo>
                  <a:lnTo>
                    <a:pt x="3186" y="4156"/>
                  </a:lnTo>
                  <a:lnTo>
                    <a:pt x="3186" y="4158"/>
                  </a:lnTo>
                  <a:lnTo>
                    <a:pt x="3184" y="4162"/>
                  </a:lnTo>
                  <a:lnTo>
                    <a:pt x="3184" y="4170"/>
                  </a:lnTo>
                  <a:lnTo>
                    <a:pt x="3182" y="4172"/>
                  </a:lnTo>
                  <a:lnTo>
                    <a:pt x="3180" y="4170"/>
                  </a:lnTo>
                  <a:lnTo>
                    <a:pt x="3178" y="4168"/>
                  </a:lnTo>
                  <a:lnTo>
                    <a:pt x="3176" y="4164"/>
                  </a:lnTo>
                  <a:lnTo>
                    <a:pt x="3176" y="4158"/>
                  </a:lnTo>
                  <a:lnTo>
                    <a:pt x="3176" y="4154"/>
                  </a:lnTo>
                  <a:lnTo>
                    <a:pt x="3174" y="4150"/>
                  </a:lnTo>
                  <a:lnTo>
                    <a:pt x="3170" y="4146"/>
                  </a:lnTo>
                  <a:lnTo>
                    <a:pt x="3164" y="4142"/>
                  </a:lnTo>
                  <a:lnTo>
                    <a:pt x="3158" y="4140"/>
                  </a:lnTo>
                  <a:lnTo>
                    <a:pt x="3154" y="4140"/>
                  </a:lnTo>
                  <a:lnTo>
                    <a:pt x="3152" y="4140"/>
                  </a:lnTo>
                  <a:lnTo>
                    <a:pt x="3150" y="4142"/>
                  </a:lnTo>
                  <a:lnTo>
                    <a:pt x="3148" y="4146"/>
                  </a:lnTo>
                  <a:lnTo>
                    <a:pt x="3144" y="4146"/>
                  </a:lnTo>
                  <a:lnTo>
                    <a:pt x="3142" y="4146"/>
                  </a:lnTo>
                  <a:lnTo>
                    <a:pt x="3140" y="4148"/>
                  </a:lnTo>
                  <a:lnTo>
                    <a:pt x="3140" y="4152"/>
                  </a:lnTo>
                  <a:lnTo>
                    <a:pt x="3140" y="4158"/>
                  </a:lnTo>
                  <a:lnTo>
                    <a:pt x="3138" y="4158"/>
                  </a:lnTo>
                  <a:lnTo>
                    <a:pt x="3136" y="4158"/>
                  </a:lnTo>
                  <a:lnTo>
                    <a:pt x="3130" y="4156"/>
                  </a:lnTo>
                  <a:lnTo>
                    <a:pt x="3126" y="4152"/>
                  </a:lnTo>
                  <a:lnTo>
                    <a:pt x="3122" y="4142"/>
                  </a:lnTo>
                  <a:lnTo>
                    <a:pt x="3120" y="4132"/>
                  </a:lnTo>
                  <a:lnTo>
                    <a:pt x="3120" y="4124"/>
                  </a:lnTo>
                  <a:lnTo>
                    <a:pt x="3120" y="4120"/>
                  </a:lnTo>
                  <a:lnTo>
                    <a:pt x="3120" y="4116"/>
                  </a:lnTo>
                  <a:lnTo>
                    <a:pt x="3116" y="4104"/>
                  </a:lnTo>
                  <a:lnTo>
                    <a:pt x="3112" y="4092"/>
                  </a:lnTo>
                  <a:lnTo>
                    <a:pt x="3112" y="4086"/>
                  </a:lnTo>
                  <a:lnTo>
                    <a:pt x="3116" y="4082"/>
                  </a:lnTo>
                  <a:lnTo>
                    <a:pt x="3120" y="4072"/>
                  </a:lnTo>
                  <a:lnTo>
                    <a:pt x="3120" y="4066"/>
                  </a:lnTo>
                  <a:lnTo>
                    <a:pt x="3120" y="4062"/>
                  </a:lnTo>
                  <a:lnTo>
                    <a:pt x="3124" y="4054"/>
                  </a:lnTo>
                  <a:lnTo>
                    <a:pt x="3128" y="4052"/>
                  </a:lnTo>
                  <a:lnTo>
                    <a:pt x="3130" y="4050"/>
                  </a:lnTo>
                  <a:lnTo>
                    <a:pt x="3132" y="4052"/>
                  </a:lnTo>
                  <a:lnTo>
                    <a:pt x="3134" y="4052"/>
                  </a:lnTo>
                  <a:lnTo>
                    <a:pt x="3136" y="4056"/>
                  </a:lnTo>
                  <a:lnTo>
                    <a:pt x="3138" y="4056"/>
                  </a:lnTo>
                  <a:lnTo>
                    <a:pt x="3144" y="4046"/>
                  </a:lnTo>
                  <a:lnTo>
                    <a:pt x="3148" y="4034"/>
                  </a:lnTo>
                  <a:lnTo>
                    <a:pt x="3154" y="4008"/>
                  </a:lnTo>
                  <a:lnTo>
                    <a:pt x="3154" y="4006"/>
                  </a:lnTo>
                  <a:lnTo>
                    <a:pt x="3152" y="4002"/>
                  </a:lnTo>
                  <a:lnTo>
                    <a:pt x="3146" y="3992"/>
                  </a:lnTo>
                  <a:lnTo>
                    <a:pt x="3144" y="3986"/>
                  </a:lnTo>
                  <a:lnTo>
                    <a:pt x="3142" y="3978"/>
                  </a:lnTo>
                  <a:lnTo>
                    <a:pt x="3142" y="3970"/>
                  </a:lnTo>
                  <a:lnTo>
                    <a:pt x="3144" y="3960"/>
                  </a:lnTo>
                  <a:lnTo>
                    <a:pt x="3148" y="3944"/>
                  </a:lnTo>
                  <a:lnTo>
                    <a:pt x="3146" y="3936"/>
                  </a:lnTo>
                  <a:lnTo>
                    <a:pt x="3146" y="3934"/>
                  </a:lnTo>
                  <a:lnTo>
                    <a:pt x="3142" y="3934"/>
                  </a:lnTo>
                  <a:lnTo>
                    <a:pt x="3140" y="3936"/>
                  </a:lnTo>
                  <a:lnTo>
                    <a:pt x="3136" y="3942"/>
                  </a:lnTo>
                  <a:lnTo>
                    <a:pt x="3132" y="3946"/>
                  </a:lnTo>
                  <a:lnTo>
                    <a:pt x="3126" y="3944"/>
                  </a:lnTo>
                  <a:lnTo>
                    <a:pt x="3122" y="3942"/>
                  </a:lnTo>
                  <a:lnTo>
                    <a:pt x="3114" y="3938"/>
                  </a:lnTo>
                  <a:lnTo>
                    <a:pt x="3100" y="3930"/>
                  </a:lnTo>
                  <a:lnTo>
                    <a:pt x="3094" y="3926"/>
                  </a:lnTo>
                  <a:lnTo>
                    <a:pt x="3086" y="3928"/>
                  </a:lnTo>
                  <a:lnTo>
                    <a:pt x="3076" y="3932"/>
                  </a:lnTo>
                  <a:lnTo>
                    <a:pt x="3076" y="3936"/>
                  </a:lnTo>
                  <a:lnTo>
                    <a:pt x="3074" y="3938"/>
                  </a:lnTo>
                  <a:lnTo>
                    <a:pt x="3074" y="3946"/>
                  </a:lnTo>
                  <a:lnTo>
                    <a:pt x="3074" y="3952"/>
                  </a:lnTo>
                  <a:lnTo>
                    <a:pt x="3072" y="3958"/>
                  </a:lnTo>
                  <a:lnTo>
                    <a:pt x="3068" y="3966"/>
                  </a:lnTo>
                  <a:lnTo>
                    <a:pt x="3068" y="3972"/>
                  </a:lnTo>
                  <a:lnTo>
                    <a:pt x="3068" y="3986"/>
                  </a:lnTo>
                  <a:lnTo>
                    <a:pt x="3070" y="4000"/>
                  </a:lnTo>
                  <a:lnTo>
                    <a:pt x="3068" y="4010"/>
                  </a:lnTo>
                  <a:lnTo>
                    <a:pt x="3066" y="4018"/>
                  </a:lnTo>
                  <a:lnTo>
                    <a:pt x="3064" y="4026"/>
                  </a:lnTo>
                  <a:lnTo>
                    <a:pt x="3062" y="4032"/>
                  </a:lnTo>
                  <a:lnTo>
                    <a:pt x="3064" y="4038"/>
                  </a:lnTo>
                  <a:lnTo>
                    <a:pt x="3066" y="4040"/>
                  </a:lnTo>
                  <a:lnTo>
                    <a:pt x="3068" y="4046"/>
                  </a:lnTo>
                  <a:lnTo>
                    <a:pt x="3070" y="4050"/>
                  </a:lnTo>
                  <a:lnTo>
                    <a:pt x="3068" y="4054"/>
                  </a:lnTo>
                  <a:lnTo>
                    <a:pt x="3066" y="4058"/>
                  </a:lnTo>
                  <a:lnTo>
                    <a:pt x="3062" y="4060"/>
                  </a:lnTo>
                  <a:lnTo>
                    <a:pt x="3060" y="4056"/>
                  </a:lnTo>
                  <a:lnTo>
                    <a:pt x="3058" y="4054"/>
                  </a:lnTo>
                  <a:lnTo>
                    <a:pt x="3052" y="4044"/>
                  </a:lnTo>
                  <a:lnTo>
                    <a:pt x="3050" y="4042"/>
                  </a:lnTo>
                  <a:lnTo>
                    <a:pt x="3048" y="4040"/>
                  </a:lnTo>
                  <a:close/>
                  <a:moveTo>
                    <a:pt x="3012" y="4336"/>
                  </a:moveTo>
                  <a:lnTo>
                    <a:pt x="3012" y="4336"/>
                  </a:lnTo>
                  <a:lnTo>
                    <a:pt x="2996" y="4362"/>
                  </a:lnTo>
                  <a:lnTo>
                    <a:pt x="2978" y="4384"/>
                  </a:lnTo>
                  <a:lnTo>
                    <a:pt x="2960" y="4400"/>
                  </a:lnTo>
                  <a:lnTo>
                    <a:pt x="2950" y="4412"/>
                  </a:lnTo>
                  <a:lnTo>
                    <a:pt x="2948" y="4420"/>
                  </a:lnTo>
                  <a:lnTo>
                    <a:pt x="2944" y="4428"/>
                  </a:lnTo>
                  <a:lnTo>
                    <a:pt x="2944" y="4432"/>
                  </a:lnTo>
                  <a:lnTo>
                    <a:pt x="2946" y="4434"/>
                  </a:lnTo>
                  <a:lnTo>
                    <a:pt x="2950" y="4432"/>
                  </a:lnTo>
                  <a:lnTo>
                    <a:pt x="2954" y="4426"/>
                  </a:lnTo>
                  <a:lnTo>
                    <a:pt x="2960" y="4422"/>
                  </a:lnTo>
                  <a:lnTo>
                    <a:pt x="2968" y="4410"/>
                  </a:lnTo>
                  <a:lnTo>
                    <a:pt x="2994" y="4388"/>
                  </a:lnTo>
                  <a:lnTo>
                    <a:pt x="3002" y="4380"/>
                  </a:lnTo>
                  <a:lnTo>
                    <a:pt x="3006" y="4372"/>
                  </a:lnTo>
                  <a:lnTo>
                    <a:pt x="3008" y="4368"/>
                  </a:lnTo>
                  <a:lnTo>
                    <a:pt x="3008" y="4364"/>
                  </a:lnTo>
                  <a:lnTo>
                    <a:pt x="3010" y="4358"/>
                  </a:lnTo>
                  <a:lnTo>
                    <a:pt x="3012" y="4356"/>
                  </a:lnTo>
                  <a:lnTo>
                    <a:pt x="3016" y="4354"/>
                  </a:lnTo>
                  <a:lnTo>
                    <a:pt x="3022" y="4352"/>
                  </a:lnTo>
                  <a:lnTo>
                    <a:pt x="3024" y="4350"/>
                  </a:lnTo>
                  <a:lnTo>
                    <a:pt x="3028" y="4344"/>
                  </a:lnTo>
                  <a:lnTo>
                    <a:pt x="3030" y="4338"/>
                  </a:lnTo>
                  <a:lnTo>
                    <a:pt x="3030" y="4336"/>
                  </a:lnTo>
                  <a:lnTo>
                    <a:pt x="3034" y="4336"/>
                  </a:lnTo>
                  <a:lnTo>
                    <a:pt x="3038" y="4334"/>
                  </a:lnTo>
                  <a:lnTo>
                    <a:pt x="3042" y="4330"/>
                  </a:lnTo>
                  <a:lnTo>
                    <a:pt x="3044" y="4324"/>
                  </a:lnTo>
                  <a:lnTo>
                    <a:pt x="3042" y="4316"/>
                  </a:lnTo>
                  <a:lnTo>
                    <a:pt x="3040" y="4312"/>
                  </a:lnTo>
                  <a:lnTo>
                    <a:pt x="3040" y="4306"/>
                  </a:lnTo>
                  <a:lnTo>
                    <a:pt x="3040" y="4296"/>
                  </a:lnTo>
                  <a:lnTo>
                    <a:pt x="3040" y="4288"/>
                  </a:lnTo>
                  <a:lnTo>
                    <a:pt x="3038" y="4286"/>
                  </a:lnTo>
                  <a:lnTo>
                    <a:pt x="3036" y="4284"/>
                  </a:lnTo>
                  <a:lnTo>
                    <a:pt x="3034" y="4284"/>
                  </a:lnTo>
                  <a:lnTo>
                    <a:pt x="3032" y="4286"/>
                  </a:lnTo>
                  <a:lnTo>
                    <a:pt x="3032" y="4294"/>
                  </a:lnTo>
                  <a:lnTo>
                    <a:pt x="3030" y="4302"/>
                  </a:lnTo>
                  <a:lnTo>
                    <a:pt x="3028" y="4304"/>
                  </a:lnTo>
                  <a:lnTo>
                    <a:pt x="3026" y="4306"/>
                  </a:lnTo>
                  <a:lnTo>
                    <a:pt x="3024" y="4306"/>
                  </a:lnTo>
                  <a:lnTo>
                    <a:pt x="3024" y="4308"/>
                  </a:lnTo>
                  <a:lnTo>
                    <a:pt x="3026" y="4312"/>
                  </a:lnTo>
                  <a:lnTo>
                    <a:pt x="3028" y="4318"/>
                  </a:lnTo>
                  <a:lnTo>
                    <a:pt x="3028" y="4322"/>
                  </a:lnTo>
                  <a:lnTo>
                    <a:pt x="3026" y="4326"/>
                  </a:lnTo>
                  <a:lnTo>
                    <a:pt x="3022" y="4330"/>
                  </a:lnTo>
                  <a:lnTo>
                    <a:pt x="3020" y="4328"/>
                  </a:lnTo>
                  <a:lnTo>
                    <a:pt x="3018" y="4328"/>
                  </a:lnTo>
                  <a:lnTo>
                    <a:pt x="3012" y="4336"/>
                  </a:lnTo>
                  <a:close/>
                  <a:moveTo>
                    <a:pt x="3126" y="3596"/>
                  </a:moveTo>
                  <a:lnTo>
                    <a:pt x="3126" y="3596"/>
                  </a:lnTo>
                  <a:lnTo>
                    <a:pt x="3122" y="3592"/>
                  </a:lnTo>
                  <a:lnTo>
                    <a:pt x="3118" y="3590"/>
                  </a:lnTo>
                  <a:lnTo>
                    <a:pt x="3116" y="3590"/>
                  </a:lnTo>
                  <a:lnTo>
                    <a:pt x="3114" y="3590"/>
                  </a:lnTo>
                  <a:lnTo>
                    <a:pt x="3110" y="3594"/>
                  </a:lnTo>
                  <a:lnTo>
                    <a:pt x="3104" y="3598"/>
                  </a:lnTo>
                  <a:lnTo>
                    <a:pt x="3098" y="3600"/>
                  </a:lnTo>
                  <a:lnTo>
                    <a:pt x="3092" y="3608"/>
                  </a:lnTo>
                  <a:lnTo>
                    <a:pt x="3072" y="3644"/>
                  </a:lnTo>
                  <a:lnTo>
                    <a:pt x="3062" y="3662"/>
                  </a:lnTo>
                  <a:lnTo>
                    <a:pt x="3060" y="3678"/>
                  </a:lnTo>
                  <a:lnTo>
                    <a:pt x="3060" y="3694"/>
                  </a:lnTo>
                  <a:lnTo>
                    <a:pt x="3062" y="3712"/>
                  </a:lnTo>
                  <a:lnTo>
                    <a:pt x="3066" y="3726"/>
                  </a:lnTo>
                  <a:lnTo>
                    <a:pt x="3070" y="3730"/>
                  </a:lnTo>
                  <a:lnTo>
                    <a:pt x="3074" y="3734"/>
                  </a:lnTo>
                  <a:lnTo>
                    <a:pt x="3078" y="3742"/>
                  </a:lnTo>
                  <a:lnTo>
                    <a:pt x="3082" y="3752"/>
                  </a:lnTo>
                  <a:lnTo>
                    <a:pt x="3086" y="3762"/>
                  </a:lnTo>
                  <a:lnTo>
                    <a:pt x="3088" y="3764"/>
                  </a:lnTo>
                  <a:lnTo>
                    <a:pt x="3090" y="3762"/>
                  </a:lnTo>
                  <a:lnTo>
                    <a:pt x="3090" y="3756"/>
                  </a:lnTo>
                  <a:lnTo>
                    <a:pt x="3090" y="3748"/>
                  </a:lnTo>
                  <a:lnTo>
                    <a:pt x="3092" y="3738"/>
                  </a:lnTo>
                  <a:lnTo>
                    <a:pt x="3094" y="3730"/>
                  </a:lnTo>
                  <a:lnTo>
                    <a:pt x="3096" y="3726"/>
                  </a:lnTo>
                  <a:lnTo>
                    <a:pt x="3098" y="3722"/>
                  </a:lnTo>
                  <a:lnTo>
                    <a:pt x="3102" y="3718"/>
                  </a:lnTo>
                  <a:lnTo>
                    <a:pt x="3106" y="3712"/>
                  </a:lnTo>
                  <a:lnTo>
                    <a:pt x="3110" y="3702"/>
                  </a:lnTo>
                  <a:lnTo>
                    <a:pt x="3114" y="3690"/>
                  </a:lnTo>
                  <a:lnTo>
                    <a:pt x="3120" y="3662"/>
                  </a:lnTo>
                  <a:lnTo>
                    <a:pt x="3126" y="3644"/>
                  </a:lnTo>
                  <a:lnTo>
                    <a:pt x="3130" y="3632"/>
                  </a:lnTo>
                  <a:lnTo>
                    <a:pt x="3130" y="3628"/>
                  </a:lnTo>
                  <a:lnTo>
                    <a:pt x="3128" y="3622"/>
                  </a:lnTo>
                  <a:lnTo>
                    <a:pt x="3128" y="3618"/>
                  </a:lnTo>
                  <a:lnTo>
                    <a:pt x="3128" y="3614"/>
                  </a:lnTo>
                  <a:lnTo>
                    <a:pt x="3130" y="3610"/>
                  </a:lnTo>
                  <a:lnTo>
                    <a:pt x="3132" y="3608"/>
                  </a:lnTo>
                  <a:lnTo>
                    <a:pt x="3132" y="3604"/>
                  </a:lnTo>
                  <a:lnTo>
                    <a:pt x="3130" y="3600"/>
                  </a:lnTo>
                  <a:lnTo>
                    <a:pt x="3126" y="3596"/>
                  </a:lnTo>
                  <a:close/>
                  <a:moveTo>
                    <a:pt x="4186" y="2510"/>
                  </a:moveTo>
                  <a:lnTo>
                    <a:pt x="4186" y="2510"/>
                  </a:lnTo>
                  <a:lnTo>
                    <a:pt x="4182" y="2506"/>
                  </a:lnTo>
                  <a:lnTo>
                    <a:pt x="4182" y="2510"/>
                  </a:lnTo>
                  <a:lnTo>
                    <a:pt x="4180" y="2516"/>
                  </a:lnTo>
                  <a:lnTo>
                    <a:pt x="4180" y="2518"/>
                  </a:lnTo>
                  <a:lnTo>
                    <a:pt x="4176" y="2522"/>
                  </a:lnTo>
                  <a:lnTo>
                    <a:pt x="4166" y="2526"/>
                  </a:lnTo>
                  <a:lnTo>
                    <a:pt x="4156" y="2534"/>
                  </a:lnTo>
                  <a:lnTo>
                    <a:pt x="4148" y="2544"/>
                  </a:lnTo>
                  <a:lnTo>
                    <a:pt x="4140" y="2558"/>
                  </a:lnTo>
                  <a:lnTo>
                    <a:pt x="4140" y="2560"/>
                  </a:lnTo>
                  <a:lnTo>
                    <a:pt x="4140" y="2562"/>
                  </a:lnTo>
                  <a:lnTo>
                    <a:pt x="4142" y="2564"/>
                  </a:lnTo>
                  <a:lnTo>
                    <a:pt x="4144" y="2562"/>
                  </a:lnTo>
                  <a:lnTo>
                    <a:pt x="4152" y="2556"/>
                  </a:lnTo>
                  <a:lnTo>
                    <a:pt x="4162" y="2546"/>
                  </a:lnTo>
                  <a:lnTo>
                    <a:pt x="4170" y="2536"/>
                  </a:lnTo>
                  <a:lnTo>
                    <a:pt x="4176" y="2532"/>
                  </a:lnTo>
                  <a:lnTo>
                    <a:pt x="4182" y="2528"/>
                  </a:lnTo>
                  <a:lnTo>
                    <a:pt x="4192" y="2522"/>
                  </a:lnTo>
                  <a:lnTo>
                    <a:pt x="4196" y="2518"/>
                  </a:lnTo>
                  <a:lnTo>
                    <a:pt x="4202" y="2516"/>
                  </a:lnTo>
                  <a:lnTo>
                    <a:pt x="4212" y="2512"/>
                  </a:lnTo>
                  <a:lnTo>
                    <a:pt x="4216" y="2510"/>
                  </a:lnTo>
                  <a:lnTo>
                    <a:pt x="4218" y="2508"/>
                  </a:lnTo>
                  <a:lnTo>
                    <a:pt x="4218" y="2506"/>
                  </a:lnTo>
                  <a:lnTo>
                    <a:pt x="4216" y="2502"/>
                  </a:lnTo>
                  <a:lnTo>
                    <a:pt x="4214" y="2500"/>
                  </a:lnTo>
                  <a:lnTo>
                    <a:pt x="4210" y="2500"/>
                  </a:lnTo>
                  <a:lnTo>
                    <a:pt x="4204" y="2504"/>
                  </a:lnTo>
                  <a:lnTo>
                    <a:pt x="4194" y="2510"/>
                  </a:lnTo>
                  <a:lnTo>
                    <a:pt x="4190" y="2510"/>
                  </a:lnTo>
                  <a:lnTo>
                    <a:pt x="4186" y="2510"/>
                  </a:lnTo>
                  <a:close/>
                  <a:moveTo>
                    <a:pt x="3264" y="4226"/>
                  </a:moveTo>
                  <a:lnTo>
                    <a:pt x="3264" y="4226"/>
                  </a:lnTo>
                  <a:lnTo>
                    <a:pt x="3258" y="4226"/>
                  </a:lnTo>
                  <a:lnTo>
                    <a:pt x="3250" y="4226"/>
                  </a:lnTo>
                  <a:lnTo>
                    <a:pt x="3242" y="4228"/>
                  </a:lnTo>
                  <a:lnTo>
                    <a:pt x="3234" y="4226"/>
                  </a:lnTo>
                  <a:lnTo>
                    <a:pt x="3230" y="4226"/>
                  </a:lnTo>
                  <a:lnTo>
                    <a:pt x="3228" y="4228"/>
                  </a:lnTo>
                  <a:lnTo>
                    <a:pt x="3228" y="4234"/>
                  </a:lnTo>
                  <a:lnTo>
                    <a:pt x="3234" y="4244"/>
                  </a:lnTo>
                  <a:lnTo>
                    <a:pt x="3242" y="4252"/>
                  </a:lnTo>
                  <a:lnTo>
                    <a:pt x="3246" y="4258"/>
                  </a:lnTo>
                  <a:lnTo>
                    <a:pt x="3248" y="4260"/>
                  </a:lnTo>
                  <a:lnTo>
                    <a:pt x="3250" y="4262"/>
                  </a:lnTo>
                  <a:lnTo>
                    <a:pt x="3254" y="4264"/>
                  </a:lnTo>
                  <a:lnTo>
                    <a:pt x="3258" y="4266"/>
                  </a:lnTo>
                  <a:lnTo>
                    <a:pt x="3258" y="4268"/>
                  </a:lnTo>
                  <a:lnTo>
                    <a:pt x="3256" y="4272"/>
                  </a:lnTo>
                  <a:lnTo>
                    <a:pt x="3254" y="4276"/>
                  </a:lnTo>
                  <a:lnTo>
                    <a:pt x="3252" y="4276"/>
                  </a:lnTo>
                  <a:lnTo>
                    <a:pt x="3252" y="4278"/>
                  </a:lnTo>
                  <a:lnTo>
                    <a:pt x="3256" y="4282"/>
                  </a:lnTo>
                  <a:lnTo>
                    <a:pt x="3260" y="4288"/>
                  </a:lnTo>
                  <a:lnTo>
                    <a:pt x="3264" y="4296"/>
                  </a:lnTo>
                  <a:lnTo>
                    <a:pt x="3266" y="4298"/>
                  </a:lnTo>
                  <a:lnTo>
                    <a:pt x="3268" y="4300"/>
                  </a:lnTo>
                  <a:lnTo>
                    <a:pt x="3272" y="4298"/>
                  </a:lnTo>
                  <a:lnTo>
                    <a:pt x="3276" y="4298"/>
                  </a:lnTo>
                  <a:lnTo>
                    <a:pt x="3280" y="4298"/>
                  </a:lnTo>
                  <a:lnTo>
                    <a:pt x="3282" y="4300"/>
                  </a:lnTo>
                  <a:lnTo>
                    <a:pt x="3286" y="4302"/>
                  </a:lnTo>
                  <a:lnTo>
                    <a:pt x="3288" y="4300"/>
                  </a:lnTo>
                  <a:lnTo>
                    <a:pt x="3286" y="4296"/>
                  </a:lnTo>
                  <a:lnTo>
                    <a:pt x="3282" y="4292"/>
                  </a:lnTo>
                  <a:lnTo>
                    <a:pt x="3282" y="4290"/>
                  </a:lnTo>
                  <a:lnTo>
                    <a:pt x="3282" y="4288"/>
                  </a:lnTo>
                  <a:lnTo>
                    <a:pt x="3282" y="4284"/>
                  </a:lnTo>
                  <a:lnTo>
                    <a:pt x="3278" y="4280"/>
                  </a:lnTo>
                  <a:lnTo>
                    <a:pt x="3276" y="4276"/>
                  </a:lnTo>
                  <a:lnTo>
                    <a:pt x="3276" y="4272"/>
                  </a:lnTo>
                  <a:lnTo>
                    <a:pt x="3276" y="4260"/>
                  </a:lnTo>
                  <a:lnTo>
                    <a:pt x="3276" y="4248"/>
                  </a:lnTo>
                  <a:lnTo>
                    <a:pt x="3276" y="4242"/>
                  </a:lnTo>
                  <a:lnTo>
                    <a:pt x="3274" y="4240"/>
                  </a:lnTo>
                  <a:lnTo>
                    <a:pt x="3270" y="4236"/>
                  </a:lnTo>
                  <a:lnTo>
                    <a:pt x="3270" y="4234"/>
                  </a:lnTo>
                  <a:lnTo>
                    <a:pt x="3268" y="4230"/>
                  </a:lnTo>
                  <a:lnTo>
                    <a:pt x="3264" y="4226"/>
                  </a:lnTo>
                  <a:close/>
                  <a:moveTo>
                    <a:pt x="2906" y="4970"/>
                  </a:moveTo>
                  <a:lnTo>
                    <a:pt x="2906" y="4970"/>
                  </a:lnTo>
                  <a:lnTo>
                    <a:pt x="2908" y="4964"/>
                  </a:lnTo>
                  <a:lnTo>
                    <a:pt x="2910" y="4962"/>
                  </a:lnTo>
                  <a:lnTo>
                    <a:pt x="2914" y="4960"/>
                  </a:lnTo>
                  <a:lnTo>
                    <a:pt x="2918" y="4958"/>
                  </a:lnTo>
                  <a:lnTo>
                    <a:pt x="2918" y="4956"/>
                  </a:lnTo>
                  <a:lnTo>
                    <a:pt x="2918" y="4950"/>
                  </a:lnTo>
                  <a:lnTo>
                    <a:pt x="2916" y="4942"/>
                  </a:lnTo>
                  <a:lnTo>
                    <a:pt x="2914" y="4932"/>
                  </a:lnTo>
                  <a:lnTo>
                    <a:pt x="2914" y="4924"/>
                  </a:lnTo>
                  <a:lnTo>
                    <a:pt x="2916" y="4918"/>
                  </a:lnTo>
                  <a:lnTo>
                    <a:pt x="2920" y="4912"/>
                  </a:lnTo>
                  <a:lnTo>
                    <a:pt x="2930" y="4902"/>
                  </a:lnTo>
                  <a:lnTo>
                    <a:pt x="2934" y="4898"/>
                  </a:lnTo>
                  <a:lnTo>
                    <a:pt x="2938" y="4892"/>
                  </a:lnTo>
                  <a:lnTo>
                    <a:pt x="2940" y="4888"/>
                  </a:lnTo>
                  <a:lnTo>
                    <a:pt x="2944" y="4886"/>
                  </a:lnTo>
                  <a:lnTo>
                    <a:pt x="2952" y="4882"/>
                  </a:lnTo>
                  <a:lnTo>
                    <a:pt x="2954" y="4882"/>
                  </a:lnTo>
                  <a:lnTo>
                    <a:pt x="2958" y="4878"/>
                  </a:lnTo>
                  <a:lnTo>
                    <a:pt x="2958" y="4872"/>
                  </a:lnTo>
                  <a:lnTo>
                    <a:pt x="2958" y="4862"/>
                  </a:lnTo>
                  <a:lnTo>
                    <a:pt x="2956" y="4840"/>
                  </a:lnTo>
                  <a:lnTo>
                    <a:pt x="2958" y="4822"/>
                  </a:lnTo>
                  <a:lnTo>
                    <a:pt x="2962" y="4808"/>
                  </a:lnTo>
                  <a:lnTo>
                    <a:pt x="2964" y="4804"/>
                  </a:lnTo>
                  <a:lnTo>
                    <a:pt x="2968" y="4800"/>
                  </a:lnTo>
                  <a:lnTo>
                    <a:pt x="2972" y="4796"/>
                  </a:lnTo>
                  <a:lnTo>
                    <a:pt x="2974" y="4792"/>
                  </a:lnTo>
                  <a:lnTo>
                    <a:pt x="2978" y="4792"/>
                  </a:lnTo>
                  <a:lnTo>
                    <a:pt x="2982" y="4796"/>
                  </a:lnTo>
                  <a:lnTo>
                    <a:pt x="2988" y="4800"/>
                  </a:lnTo>
                  <a:lnTo>
                    <a:pt x="2992" y="4802"/>
                  </a:lnTo>
                  <a:lnTo>
                    <a:pt x="3002" y="4802"/>
                  </a:lnTo>
                  <a:lnTo>
                    <a:pt x="3010" y="4800"/>
                  </a:lnTo>
                  <a:lnTo>
                    <a:pt x="3012" y="4798"/>
                  </a:lnTo>
                  <a:lnTo>
                    <a:pt x="3014" y="4796"/>
                  </a:lnTo>
                  <a:lnTo>
                    <a:pt x="3012" y="4792"/>
                  </a:lnTo>
                  <a:lnTo>
                    <a:pt x="3006" y="4786"/>
                  </a:lnTo>
                  <a:lnTo>
                    <a:pt x="2988" y="4770"/>
                  </a:lnTo>
                  <a:lnTo>
                    <a:pt x="2980" y="4760"/>
                  </a:lnTo>
                  <a:lnTo>
                    <a:pt x="2972" y="4752"/>
                  </a:lnTo>
                  <a:lnTo>
                    <a:pt x="2970" y="4744"/>
                  </a:lnTo>
                  <a:lnTo>
                    <a:pt x="2970" y="4742"/>
                  </a:lnTo>
                  <a:lnTo>
                    <a:pt x="2970" y="4738"/>
                  </a:lnTo>
                  <a:lnTo>
                    <a:pt x="2974" y="4734"/>
                  </a:lnTo>
                  <a:lnTo>
                    <a:pt x="2976" y="4730"/>
                  </a:lnTo>
                  <a:lnTo>
                    <a:pt x="2974" y="4726"/>
                  </a:lnTo>
                  <a:lnTo>
                    <a:pt x="2972" y="4722"/>
                  </a:lnTo>
                  <a:lnTo>
                    <a:pt x="2966" y="4714"/>
                  </a:lnTo>
                  <a:lnTo>
                    <a:pt x="2964" y="4708"/>
                  </a:lnTo>
                  <a:lnTo>
                    <a:pt x="2962" y="4702"/>
                  </a:lnTo>
                  <a:lnTo>
                    <a:pt x="2960" y="4696"/>
                  </a:lnTo>
                  <a:lnTo>
                    <a:pt x="2958" y="4692"/>
                  </a:lnTo>
                  <a:lnTo>
                    <a:pt x="2954" y="4690"/>
                  </a:lnTo>
                  <a:lnTo>
                    <a:pt x="2950" y="4686"/>
                  </a:lnTo>
                  <a:lnTo>
                    <a:pt x="2948" y="4684"/>
                  </a:lnTo>
                  <a:lnTo>
                    <a:pt x="2950" y="4678"/>
                  </a:lnTo>
                  <a:lnTo>
                    <a:pt x="2950" y="4672"/>
                  </a:lnTo>
                  <a:lnTo>
                    <a:pt x="2952" y="4668"/>
                  </a:lnTo>
                  <a:lnTo>
                    <a:pt x="2956" y="4666"/>
                  </a:lnTo>
                  <a:lnTo>
                    <a:pt x="2958" y="4666"/>
                  </a:lnTo>
                  <a:lnTo>
                    <a:pt x="2964" y="4666"/>
                  </a:lnTo>
                  <a:lnTo>
                    <a:pt x="2966" y="4666"/>
                  </a:lnTo>
                  <a:lnTo>
                    <a:pt x="2966" y="4662"/>
                  </a:lnTo>
                  <a:lnTo>
                    <a:pt x="2964" y="4658"/>
                  </a:lnTo>
                  <a:lnTo>
                    <a:pt x="2956" y="4648"/>
                  </a:lnTo>
                  <a:lnTo>
                    <a:pt x="2954" y="4644"/>
                  </a:lnTo>
                  <a:lnTo>
                    <a:pt x="2954" y="4642"/>
                  </a:lnTo>
                  <a:lnTo>
                    <a:pt x="2954" y="4640"/>
                  </a:lnTo>
                  <a:lnTo>
                    <a:pt x="2956" y="4638"/>
                  </a:lnTo>
                  <a:lnTo>
                    <a:pt x="2958" y="4638"/>
                  </a:lnTo>
                  <a:lnTo>
                    <a:pt x="2960" y="4636"/>
                  </a:lnTo>
                  <a:lnTo>
                    <a:pt x="2958" y="4630"/>
                  </a:lnTo>
                  <a:lnTo>
                    <a:pt x="2958" y="4628"/>
                  </a:lnTo>
                  <a:lnTo>
                    <a:pt x="2966" y="4632"/>
                  </a:lnTo>
                  <a:lnTo>
                    <a:pt x="2972" y="4636"/>
                  </a:lnTo>
                  <a:lnTo>
                    <a:pt x="2976" y="4636"/>
                  </a:lnTo>
                  <a:lnTo>
                    <a:pt x="2980" y="4632"/>
                  </a:lnTo>
                  <a:lnTo>
                    <a:pt x="2986" y="4632"/>
                  </a:lnTo>
                  <a:lnTo>
                    <a:pt x="2992" y="4630"/>
                  </a:lnTo>
                  <a:lnTo>
                    <a:pt x="2998" y="4628"/>
                  </a:lnTo>
                  <a:lnTo>
                    <a:pt x="2998" y="4626"/>
                  </a:lnTo>
                  <a:lnTo>
                    <a:pt x="2998" y="4624"/>
                  </a:lnTo>
                  <a:lnTo>
                    <a:pt x="2990" y="4618"/>
                  </a:lnTo>
                  <a:lnTo>
                    <a:pt x="2982" y="4610"/>
                  </a:lnTo>
                  <a:lnTo>
                    <a:pt x="2980" y="4606"/>
                  </a:lnTo>
                  <a:lnTo>
                    <a:pt x="2982" y="4602"/>
                  </a:lnTo>
                  <a:lnTo>
                    <a:pt x="2986" y="4598"/>
                  </a:lnTo>
                  <a:lnTo>
                    <a:pt x="2988" y="4598"/>
                  </a:lnTo>
                  <a:lnTo>
                    <a:pt x="2990" y="4598"/>
                  </a:lnTo>
                  <a:lnTo>
                    <a:pt x="2994" y="4600"/>
                  </a:lnTo>
                  <a:lnTo>
                    <a:pt x="3002" y="4600"/>
                  </a:lnTo>
                  <a:lnTo>
                    <a:pt x="3014" y="4596"/>
                  </a:lnTo>
                  <a:lnTo>
                    <a:pt x="3020" y="4592"/>
                  </a:lnTo>
                  <a:lnTo>
                    <a:pt x="3024" y="4586"/>
                  </a:lnTo>
                  <a:lnTo>
                    <a:pt x="3024" y="4580"/>
                  </a:lnTo>
                  <a:lnTo>
                    <a:pt x="3022" y="4578"/>
                  </a:lnTo>
                  <a:lnTo>
                    <a:pt x="3022" y="4576"/>
                  </a:lnTo>
                  <a:lnTo>
                    <a:pt x="3018" y="4576"/>
                  </a:lnTo>
                  <a:lnTo>
                    <a:pt x="3014" y="4578"/>
                  </a:lnTo>
                  <a:lnTo>
                    <a:pt x="3012" y="4578"/>
                  </a:lnTo>
                  <a:lnTo>
                    <a:pt x="3010" y="4576"/>
                  </a:lnTo>
                  <a:lnTo>
                    <a:pt x="3006" y="4572"/>
                  </a:lnTo>
                  <a:lnTo>
                    <a:pt x="3004" y="4572"/>
                  </a:lnTo>
                  <a:lnTo>
                    <a:pt x="3000" y="4570"/>
                  </a:lnTo>
                  <a:lnTo>
                    <a:pt x="2998" y="4566"/>
                  </a:lnTo>
                  <a:lnTo>
                    <a:pt x="2994" y="4562"/>
                  </a:lnTo>
                  <a:lnTo>
                    <a:pt x="2988" y="4560"/>
                  </a:lnTo>
                  <a:lnTo>
                    <a:pt x="2984" y="4560"/>
                  </a:lnTo>
                  <a:lnTo>
                    <a:pt x="2982" y="4560"/>
                  </a:lnTo>
                  <a:lnTo>
                    <a:pt x="2976" y="4564"/>
                  </a:lnTo>
                  <a:lnTo>
                    <a:pt x="2974" y="4564"/>
                  </a:lnTo>
                  <a:lnTo>
                    <a:pt x="2972" y="4562"/>
                  </a:lnTo>
                  <a:lnTo>
                    <a:pt x="2972" y="4560"/>
                  </a:lnTo>
                  <a:lnTo>
                    <a:pt x="2974" y="4558"/>
                  </a:lnTo>
                  <a:lnTo>
                    <a:pt x="2976" y="4556"/>
                  </a:lnTo>
                  <a:lnTo>
                    <a:pt x="2976" y="4550"/>
                  </a:lnTo>
                  <a:lnTo>
                    <a:pt x="2974" y="4548"/>
                  </a:lnTo>
                  <a:lnTo>
                    <a:pt x="2972" y="4548"/>
                  </a:lnTo>
                  <a:lnTo>
                    <a:pt x="2968" y="4548"/>
                  </a:lnTo>
                  <a:lnTo>
                    <a:pt x="2964" y="4550"/>
                  </a:lnTo>
                  <a:lnTo>
                    <a:pt x="2962" y="4550"/>
                  </a:lnTo>
                  <a:lnTo>
                    <a:pt x="2960" y="4548"/>
                  </a:lnTo>
                  <a:lnTo>
                    <a:pt x="2960" y="4542"/>
                  </a:lnTo>
                  <a:lnTo>
                    <a:pt x="2960" y="4536"/>
                  </a:lnTo>
                  <a:lnTo>
                    <a:pt x="2962" y="4530"/>
                  </a:lnTo>
                  <a:lnTo>
                    <a:pt x="2958" y="4522"/>
                  </a:lnTo>
                  <a:lnTo>
                    <a:pt x="2954" y="4518"/>
                  </a:lnTo>
                  <a:lnTo>
                    <a:pt x="2952" y="4520"/>
                  </a:lnTo>
                  <a:lnTo>
                    <a:pt x="2948" y="4520"/>
                  </a:lnTo>
                  <a:lnTo>
                    <a:pt x="2946" y="4518"/>
                  </a:lnTo>
                  <a:lnTo>
                    <a:pt x="2944" y="4510"/>
                  </a:lnTo>
                  <a:lnTo>
                    <a:pt x="2942" y="4504"/>
                  </a:lnTo>
                  <a:lnTo>
                    <a:pt x="2940" y="4502"/>
                  </a:lnTo>
                  <a:lnTo>
                    <a:pt x="2938" y="4502"/>
                  </a:lnTo>
                  <a:lnTo>
                    <a:pt x="2936" y="4504"/>
                  </a:lnTo>
                  <a:lnTo>
                    <a:pt x="2934" y="4508"/>
                  </a:lnTo>
                  <a:lnTo>
                    <a:pt x="2932" y="4514"/>
                  </a:lnTo>
                  <a:lnTo>
                    <a:pt x="2928" y="4520"/>
                  </a:lnTo>
                  <a:lnTo>
                    <a:pt x="2926" y="4522"/>
                  </a:lnTo>
                  <a:lnTo>
                    <a:pt x="2924" y="4520"/>
                  </a:lnTo>
                  <a:lnTo>
                    <a:pt x="2926" y="4512"/>
                  </a:lnTo>
                  <a:lnTo>
                    <a:pt x="2928" y="4504"/>
                  </a:lnTo>
                  <a:lnTo>
                    <a:pt x="2926" y="4500"/>
                  </a:lnTo>
                  <a:lnTo>
                    <a:pt x="2924" y="4500"/>
                  </a:lnTo>
                  <a:lnTo>
                    <a:pt x="2920" y="4502"/>
                  </a:lnTo>
                  <a:lnTo>
                    <a:pt x="2918" y="4506"/>
                  </a:lnTo>
                  <a:lnTo>
                    <a:pt x="2916" y="4514"/>
                  </a:lnTo>
                  <a:lnTo>
                    <a:pt x="2910" y="4528"/>
                  </a:lnTo>
                  <a:lnTo>
                    <a:pt x="2904" y="4538"/>
                  </a:lnTo>
                  <a:lnTo>
                    <a:pt x="2900" y="4542"/>
                  </a:lnTo>
                  <a:lnTo>
                    <a:pt x="2896" y="4544"/>
                  </a:lnTo>
                  <a:lnTo>
                    <a:pt x="2896" y="4548"/>
                  </a:lnTo>
                  <a:lnTo>
                    <a:pt x="2894" y="4556"/>
                  </a:lnTo>
                  <a:lnTo>
                    <a:pt x="2892" y="4558"/>
                  </a:lnTo>
                  <a:lnTo>
                    <a:pt x="2890" y="4560"/>
                  </a:lnTo>
                  <a:lnTo>
                    <a:pt x="2890" y="4562"/>
                  </a:lnTo>
                  <a:lnTo>
                    <a:pt x="2888" y="4570"/>
                  </a:lnTo>
                  <a:lnTo>
                    <a:pt x="2884" y="4572"/>
                  </a:lnTo>
                  <a:lnTo>
                    <a:pt x="2882" y="4574"/>
                  </a:lnTo>
                  <a:lnTo>
                    <a:pt x="2880" y="4572"/>
                  </a:lnTo>
                  <a:lnTo>
                    <a:pt x="2876" y="4570"/>
                  </a:lnTo>
                  <a:lnTo>
                    <a:pt x="2874" y="4572"/>
                  </a:lnTo>
                  <a:lnTo>
                    <a:pt x="2868" y="4580"/>
                  </a:lnTo>
                  <a:lnTo>
                    <a:pt x="2868" y="4582"/>
                  </a:lnTo>
                  <a:lnTo>
                    <a:pt x="2868" y="4584"/>
                  </a:lnTo>
                  <a:lnTo>
                    <a:pt x="2872" y="4586"/>
                  </a:lnTo>
                  <a:lnTo>
                    <a:pt x="2876" y="4592"/>
                  </a:lnTo>
                  <a:lnTo>
                    <a:pt x="2874" y="4594"/>
                  </a:lnTo>
                  <a:lnTo>
                    <a:pt x="2872" y="4598"/>
                  </a:lnTo>
                  <a:lnTo>
                    <a:pt x="2868" y="4602"/>
                  </a:lnTo>
                  <a:lnTo>
                    <a:pt x="2864" y="4600"/>
                  </a:lnTo>
                  <a:lnTo>
                    <a:pt x="2862" y="4600"/>
                  </a:lnTo>
                  <a:lnTo>
                    <a:pt x="2858" y="4604"/>
                  </a:lnTo>
                  <a:lnTo>
                    <a:pt x="2854" y="4608"/>
                  </a:lnTo>
                  <a:lnTo>
                    <a:pt x="2854" y="4604"/>
                  </a:lnTo>
                  <a:lnTo>
                    <a:pt x="2856" y="4598"/>
                  </a:lnTo>
                  <a:lnTo>
                    <a:pt x="2856" y="4596"/>
                  </a:lnTo>
                  <a:lnTo>
                    <a:pt x="2854" y="4596"/>
                  </a:lnTo>
                  <a:lnTo>
                    <a:pt x="2850" y="4598"/>
                  </a:lnTo>
                  <a:lnTo>
                    <a:pt x="2844" y="4602"/>
                  </a:lnTo>
                  <a:lnTo>
                    <a:pt x="2836" y="4610"/>
                  </a:lnTo>
                  <a:lnTo>
                    <a:pt x="2828" y="4616"/>
                  </a:lnTo>
                  <a:lnTo>
                    <a:pt x="2822" y="4618"/>
                  </a:lnTo>
                  <a:lnTo>
                    <a:pt x="2816" y="4618"/>
                  </a:lnTo>
                  <a:lnTo>
                    <a:pt x="2814" y="4618"/>
                  </a:lnTo>
                  <a:lnTo>
                    <a:pt x="2812" y="4618"/>
                  </a:lnTo>
                  <a:lnTo>
                    <a:pt x="2812" y="4630"/>
                  </a:lnTo>
                  <a:lnTo>
                    <a:pt x="2810" y="4634"/>
                  </a:lnTo>
                  <a:lnTo>
                    <a:pt x="2806" y="4640"/>
                  </a:lnTo>
                  <a:lnTo>
                    <a:pt x="2798" y="4652"/>
                  </a:lnTo>
                  <a:lnTo>
                    <a:pt x="2786" y="4666"/>
                  </a:lnTo>
                  <a:lnTo>
                    <a:pt x="2780" y="4674"/>
                  </a:lnTo>
                  <a:lnTo>
                    <a:pt x="2778" y="4684"/>
                  </a:lnTo>
                  <a:lnTo>
                    <a:pt x="2774" y="4688"/>
                  </a:lnTo>
                  <a:lnTo>
                    <a:pt x="2766" y="4692"/>
                  </a:lnTo>
                  <a:lnTo>
                    <a:pt x="2746" y="4696"/>
                  </a:lnTo>
                  <a:lnTo>
                    <a:pt x="2724" y="4700"/>
                  </a:lnTo>
                  <a:lnTo>
                    <a:pt x="2716" y="4704"/>
                  </a:lnTo>
                  <a:lnTo>
                    <a:pt x="2712" y="4706"/>
                  </a:lnTo>
                  <a:lnTo>
                    <a:pt x="2710" y="4710"/>
                  </a:lnTo>
                  <a:lnTo>
                    <a:pt x="2708" y="4716"/>
                  </a:lnTo>
                  <a:lnTo>
                    <a:pt x="2710" y="4724"/>
                  </a:lnTo>
                  <a:lnTo>
                    <a:pt x="2708" y="4728"/>
                  </a:lnTo>
                  <a:lnTo>
                    <a:pt x="2704" y="4726"/>
                  </a:lnTo>
                  <a:lnTo>
                    <a:pt x="2702" y="4724"/>
                  </a:lnTo>
                  <a:lnTo>
                    <a:pt x="2700" y="4724"/>
                  </a:lnTo>
                  <a:lnTo>
                    <a:pt x="2698" y="4728"/>
                  </a:lnTo>
                  <a:lnTo>
                    <a:pt x="2698" y="4734"/>
                  </a:lnTo>
                  <a:lnTo>
                    <a:pt x="2700" y="4738"/>
                  </a:lnTo>
                  <a:lnTo>
                    <a:pt x="2702" y="4738"/>
                  </a:lnTo>
                  <a:lnTo>
                    <a:pt x="2702" y="4740"/>
                  </a:lnTo>
                  <a:lnTo>
                    <a:pt x="2700" y="4742"/>
                  </a:lnTo>
                  <a:lnTo>
                    <a:pt x="2698" y="4750"/>
                  </a:lnTo>
                  <a:lnTo>
                    <a:pt x="2696" y="4756"/>
                  </a:lnTo>
                  <a:lnTo>
                    <a:pt x="2692" y="4760"/>
                  </a:lnTo>
                  <a:lnTo>
                    <a:pt x="2692" y="4764"/>
                  </a:lnTo>
                  <a:lnTo>
                    <a:pt x="2696" y="4768"/>
                  </a:lnTo>
                  <a:lnTo>
                    <a:pt x="2698" y="4772"/>
                  </a:lnTo>
                  <a:lnTo>
                    <a:pt x="2698" y="4774"/>
                  </a:lnTo>
                  <a:lnTo>
                    <a:pt x="2690" y="4768"/>
                  </a:lnTo>
                  <a:lnTo>
                    <a:pt x="2684" y="4766"/>
                  </a:lnTo>
                  <a:lnTo>
                    <a:pt x="2678" y="4766"/>
                  </a:lnTo>
                  <a:lnTo>
                    <a:pt x="2672" y="4764"/>
                  </a:lnTo>
                  <a:lnTo>
                    <a:pt x="2672" y="4762"/>
                  </a:lnTo>
                  <a:lnTo>
                    <a:pt x="2672" y="4760"/>
                  </a:lnTo>
                  <a:lnTo>
                    <a:pt x="2674" y="4756"/>
                  </a:lnTo>
                  <a:lnTo>
                    <a:pt x="2672" y="4756"/>
                  </a:lnTo>
                  <a:lnTo>
                    <a:pt x="2670" y="4756"/>
                  </a:lnTo>
                  <a:lnTo>
                    <a:pt x="2666" y="4754"/>
                  </a:lnTo>
                  <a:lnTo>
                    <a:pt x="2664" y="4752"/>
                  </a:lnTo>
                  <a:lnTo>
                    <a:pt x="2664" y="4754"/>
                  </a:lnTo>
                  <a:lnTo>
                    <a:pt x="2662" y="4756"/>
                  </a:lnTo>
                  <a:lnTo>
                    <a:pt x="2656" y="4758"/>
                  </a:lnTo>
                  <a:lnTo>
                    <a:pt x="2650" y="4758"/>
                  </a:lnTo>
                  <a:lnTo>
                    <a:pt x="2644" y="4756"/>
                  </a:lnTo>
                  <a:lnTo>
                    <a:pt x="2640" y="4750"/>
                  </a:lnTo>
                  <a:lnTo>
                    <a:pt x="2638" y="4742"/>
                  </a:lnTo>
                  <a:lnTo>
                    <a:pt x="2632" y="4744"/>
                  </a:lnTo>
                  <a:lnTo>
                    <a:pt x="2628" y="4746"/>
                  </a:lnTo>
                  <a:lnTo>
                    <a:pt x="2622" y="4750"/>
                  </a:lnTo>
                  <a:lnTo>
                    <a:pt x="2620" y="4758"/>
                  </a:lnTo>
                  <a:lnTo>
                    <a:pt x="2618" y="4764"/>
                  </a:lnTo>
                  <a:lnTo>
                    <a:pt x="2614" y="4772"/>
                  </a:lnTo>
                  <a:lnTo>
                    <a:pt x="2610" y="4780"/>
                  </a:lnTo>
                  <a:lnTo>
                    <a:pt x="2606" y="4802"/>
                  </a:lnTo>
                  <a:lnTo>
                    <a:pt x="2606" y="4812"/>
                  </a:lnTo>
                  <a:lnTo>
                    <a:pt x="2608" y="4820"/>
                  </a:lnTo>
                  <a:lnTo>
                    <a:pt x="2610" y="4826"/>
                  </a:lnTo>
                  <a:lnTo>
                    <a:pt x="2616" y="4830"/>
                  </a:lnTo>
                  <a:lnTo>
                    <a:pt x="2620" y="4834"/>
                  </a:lnTo>
                  <a:lnTo>
                    <a:pt x="2620" y="4836"/>
                  </a:lnTo>
                  <a:lnTo>
                    <a:pt x="2616" y="4844"/>
                  </a:lnTo>
                  <a:lnTo>
                    <a:pt x="2614" y="4848"/>
                  </a:lnTo>
                  <a:lnTo>
                    <a:pt x="2614" y="4854"/>
                  </a:lnTo>
                  <a:lnTo>
                    <a:pt x="2614" y="4858"/>
                  </a:lnTo>
                  <a:lnTo>
                    <a:pt x="2618" y="4864"/>
                  </a:lnTo>
                  <a:lnTo>
                    <a:pt x="2622" y="4870"/>
                  </a:lnTo>
                  <a:lnTo>
                    <a:pt x="2624" y="4874"/>
                  </a:lnTo>
                  <a:lnTo>
                    <a:pt x="2624" y="4876"/>
                  </a:lnTo>
                  <a:lnTo>
                    <a:pt x="2622" y="4878"/>
                  </a:lnTo>
                  <a:lnTo>
                    <a:pt x="2620" y="4880"/>
                  </a:lnTo>
                  <a:lnTo>
                    <a:pt x="2626" y="4882"/>
                  </a:lnTo>
                  <a:lnTo>
                    <a:pt x="2630" y="4886"/>
                  </a:lnTo>
                  <a:lnTo>
                    <a:pt x="2632" y="4888"/>
                  </a:lnTo>
                  <a:lnTo>
                    <a:pt x="2632" y="4890"/>
                  </a:lnTo>
                  <a:lnTo>
                    <a:pt x="2630" y="4892"/>
                  </a:lnTo>
                  <a:lnTo>
                    <a:pt x="2628" y="4898"/>
                  </a:lnTo>
                  <a:lnTo>
                    <a:pt x="2626" y="4900"/>
                  </a:lnTo>
                  <a:lnTo>
                    <a:pt x="2628" y="4902"/>
                  </a:lnTo>
                  <a:lnTo>
                    <a:pt x="2632" y="4904"/>
                  </a:lnTo>
                  <a:lnTo>
                    <a:pt x="2634" y="4904"/>
                  </a:lnTo>
                  <a:lnTo>
                    <a:pt x="2640" y="4900"/>
                  </a:lnTo>
                  <a:lnTo>
                    <a:pt x="2646" y="4898"/>
                  </a:lnTo>
                  <a:lnTo>
                    <a:pt x="2650" y="4898"/>
                  </a:lnTo>
                  <a:lnTo>
                    <a:pt x="2652" y="4902"/>
                  </a:lnTo>
                  <a:lnTo>
                    <a:pt x="2652" y="4908"/>
                  </a:lnTo>
                  <a:lnTo>
                    <a:pt x="2652" y="4910"/>
                  </a:lnTo>
                  <a:lnTo>
                    <a:pt x="2650" y="4918"/>
                  </a:lnTo>
                  <a:lnTo>
                    <a:pt x="2648" y="4926"/>
                  </a:lnTo>
                  <a:lnTo>
                    <a:pt x="2648" y="4934"/>
                  </a:lnTo>
                  <a:lnTo>
                    <a:pt x="2652" y="4942"/>
                  </a:lnTo>
                  <a:lnTo>
                    <a:pt x="2658" y="4960"/>
                  </a:lnTo>
                  <a:lnTo>
                    <a:pt x="2660" y="4972"/>
                  </a:lnTo>
                  <a:lnTo>
                    <a:pt x="2660" y="4980"/>
                  </a:lnTo>
                  <a:lnTo>
                    <a:pt x="2660" y="4984"/>
                  </a:lnTo>
                  <a:lnTo>
                    <a:pt x="2660" y="4986"/>
                  </a:lnTo>
                  <a:lnTo>
                    <a:pt x="2666" y="4986"/>
                  </a:lnTo>
                  <a:lnTo>
                    <a:pt x="2678" y="4988"/>
                  </a:lnTo>
                  <a:lnTo>
                    <a:pt x="2684" y="4992"/>
                  </a:lnTo>
                  <a:lnTo>
                    <a:pt x="2692" y="4992"/>
                  </a:lnTo>
                  <a:lnTo>
                    <a:pt x="2698" y="4986"/>
                  </a:lnTo>
                  <a:lnTo>
                    <a:pt x="2702" y="4982"/>
                  </a:lnTo>
                  <a:lnTo>
                    <a:pt x="2706" y="4982"/>
                  </a:lnTo>
                  <a:lnTo>
                    <a:pt x="2712" y="4982"/>
                  </a:lnTo>
                  <a:lnTo>
                    <a:pt x="2716" y="4984"/>
                  </a:lnTo>
                  <a:lnTo>
                    <a:pt x="2720" y="4986"/>
                  </a:lnTo>
                  <a:lnTo>
                    <a:pt x="2722" y="4992"/>
                  </a:lnTo>
                  <a:lnTo>
                    <a:pt x="2724" y="4996"/>
                  </a:lnTo>
                  <a:lnTo>
                    <a:pt x="2724" y="5002"/>
                  </a:lnTo>
                  <a:lnTo>
                    <a:pt x="2724" y="5010"/>
                  </a:lnTo>
                  <a:lnTo>
                    <a:pt x="2726" y="5012"/>
                  </a:lnTo>
                  <a:lnTo>
                    <a:pt x="2728" y="5012"/>
                  </a:lnTo>
                  <a:lnTo>
                    <a:pt x="2734" y="5010"/>
                  </a:lnTo>
                  <a:lnTo>
                    <a:pt x="2740" y="5004"/>
                  </a:lnTo>
                  <a:lnTo>
                    <a:pt x="2742" y="5002"/>
                  </a:lnTo>
                  <a:lnTo>
                    <a:pt x="2746" y="5002"/>
                  </a:lnTo>
                  <a:lnTo>
                    <a:pt x="2754" y="5004"/>
                  </a:lnTo>
                  <a:lnTo>
                    <a:pt x="2756" y="5004"/>
                  </a:lnTo>
                  <a:lnTo>
                    <a:pt x="2760" y="5004"/>
                  </a:lnTo>
                  <a:lnTo>
                    <a:pt x="2764" y="5002"/>
                  </a:lnTo>
                  <a:lnTo>
                    <a:pt x="2768" y="4998"/>
                  </a:lnTo>
                  <a:lnTo>
                    <a:pt x="2770" y="4992"/>
                  </a:lnTo>
                  <a:lnTo>
                    <a:pt x="2774" y="4990"/>
                  </a:lnTo>
                  <a:lnTo>
                    <a:pt x="2776" y="4990"/>
                  </a:lnTo>
                  <a:lnTo>
                    <a:pt x="2778" y="4992"/>
                  </a:lnTo>
                  <a:lnTo>
                    <a:pt x="2784" y="4996"/>
                  </a:lnTo>
                  <a:lnTo>
                    <a:pt x="2788" y="4998"/>
                  </a:lnTo>
                  <a:lnTo>
                    <a:pt x="2792" y="4998"/>
                  </a:lnTo>
                  <a:lnTo>
                    <a:pt x="2794" y="4998"/>
                  </a:lnTo>
                  <a:lnTo>
                    <a:pt x="2796" y="5000"/>
                  </a:lnTo>
                  <a:lnTo>
                    <a:pt x="2796" y="5004"/>
                  </a:lnTo>
                  <a:lnTo>
                    <a:pt x="2796" y="5006"/>
                  </a:lnTo>
                  <a:lnTo>
                    <a:pt x="2798" y="5008"/>
                  </a:lnTo>
                  <a:lnTo>
                    <a:pt x="2800" y="5008"/>
                  </a:lnTo>
                  <a:lnTo>
                    <a:pt x="2806" y="5006"/>
                  </a:lnTo>
                  <a:lnTo>
                    <a:pt x="2814" y="5004"/>
                  </a:lnTo>
                  <a:lnTo>
                    <a:pt x="2820" y="5004"/>
                  </a:lnTo>
                  <a:lnTo>
                    <a:pt x="2826" y="5008"/>
                  </a:lnTo>
                  <a:lnTo>
                    <a:pt x="2830" y="5012"/>
                  </a:lnTo>
                  <a:lnTo>
                    <a:pt x="2834" y="5016"/>
                  </a:lnTo>
                  <a:lnTo>
                    <a:pt x="2836" y="5022"/>
                  </a:lnTo>
                  <a:lnTo>
                    <a:pt x="2836" y="5030"/>
                  </a:lnTo>
                  <a:lnTo>
                    <a:pt x="2836" y="5036"/>
                  </a:lnTo>
                  <a:lnTo>
                    <a:pt x="2836" y="5040"/>
                  </a:lnTo>
                  <a:lnTo>
                    <a:pt x="2840" y="5042"/>
                  </a:lnTo>
                  <a:lnTo>
                    <a:pt x="2846" y="5040"/>
                  </a:lnTo>
                  <a:lnTo>
                    <a:pt x="2852" y="5036"/>
                  </a:lnTo>
                  <a:lnTo>
                    <a:pt x="2868" y="5026"/>
                  </a:lnTo>
                  <a:lnTo>
                    <a:pt x="2876" y="5024"/>
                  </a:lnTo>
                  <a:lnTo>
                    <a:pt x="2882" y="5022"/>
                  </a:lnTo>
                  <a:lnTo>
                    <a:pt x="2886" y="5020"/>
                  </a:lnTo>
                  <a:lnTo>
                    <a:pt x="2890" y="5018"/>
                  </a:lnTo>
                  <a:lnTo>
                    <a:pt x="2894" y="5008"/>
                  </a:lnTo>
                  <a:lnTo>
                    <a:pt x="2896" y="4996"/>
                  </a:lnTo>
                  <a:lnTo>
                    <a:pt x="2898" y="4986"/>
                  </a:lnTo>
                  <a:lnTo>
                    <a:pt x="2898" y="4982"/>
                  </a:lnTo>
                  <a:lnTo>
                    <a:pt x="2902" y="4980"/>
                  </a:lnTo>
                  <a:lnTo>
                    <a:pt x="2904" y="4978"/>
                  </a:lnTo>
                  <a:lnTo>
                    <a:pt x="2906" y="4970"/>
                  </a:lnTo>
                  <a:close/>
                  <a:moveTo>
                    <a:pt x="2606" y="3938"/>
                  </a:moveTo>
                  <a:lnTo>
                    <a:pt x="2606" y="3938"/>
                  </a:lnTo>
                  <a:lnTo>
                    <a:pt x="2616" y="3942"/>
                  </a:lnTo>
                  <a:lnTo>
                    <a:pt x="2622" y="3944"/>
                  </a:lnTo>
                  <a:lnTo>
                    <a:pt x="2624" y="3944"/>
                  </a:lnTo>
                  <a:lnTo>
                    <a:pt x="2626" y="3944"/>
                  </a:lnTo>
                  <a:lnTo>
                    <a:pt x="2630" y="3948"/>
                  </a:lnTo>
                  <a:lnTo>
                    <a:pt x="2634" y="3950"/>
                  </a:lnTo>
                  <a:lnTo>
                    <a:pt x="2638" y="3948"/>
                  </a:lnTo>
                  <a:lnTo>
                    <a:pt x="2640" y="3942"/>
                  </a:lnTo>
                  <a:lnTo>
                    <a:pt x="2640" y="3940"/>
                  </a:lnTo>
                  <a:lnTo>
                    <a:pt x="2642" y="3940"/>
                  </a:lnTo>
                  <a:lnTo>
                    <a:pt x="2646" y="3940"/>
                  </a:lnTo>
                  <a:lnTo>
                    <a:pt x="2652" y="3938"/>
                  </a:lnTo>
                  <a:lnTo>
                    <a:pt x="2654" y="3938"/>
                  </a:lnTo>
                  <a:lnTo>
                    <a:pt x="2654" y="3934"/>
                  </a:lnTo>
                  <a:lnTo>
                    <a:pt x="2656" y="3930"/>
                  </a:lnTo>
                  <a:lnTo>
                    <a:pt x="2658" y="3928"/>
                  </a:lnTo>
                  <a:lnTo>
                    <a:pt x="2664" y="3926"/>
                  </a:lnTo>
                  <a:lnTo>
                    <a:pt x="2666" y="3924"/>
                  </a:lnTo>
                  <a:lnTo>
                    <a:pt x="2670" y="3922"/>
                  </a:lnTo>
                  <a:lnTo>
                    <a:pt x="2670" y="3918"/>
                  </a:lnTo>
                  <a:lnTo>
                    <a:pt x="2672" y="3912"/>
                  </a:lnTo>
                  <a:lnTo>
                    <a:pt x="2674" y="3902"/>
                  </a:lnTo>
                  <a:lnTo>
                    <a:pt x="2678" y="3892"/>
                  </a:lnTo>
                  <a:lnTo>
                    <a:pt x="2684" y="3884"/>
                  </a:lnTo>
                  <a:lnTo>
                    <a:pt x="2690" y="3878"/>
                  </a:lnTo>
                  <a:lnTo>
                    <a:pt x="2692" y="3874"/>
                  </a:lnTo>
                  <a:lnTo>
                    <a:pt x="2692" y="3868"/>
                  </a:lnTo>
                  <a:lnTo>
                    <a:pt x="2690" y="3862"/>
                  </a:lnTo>
                  <a:lnTo>
                    <a:pt x="2686" y="3858"/>
                  </a:lnTo>
                  <a:lnTo>
                    <a:pt x="2682" y="3856"/>
                  </a:lnTo>
                  <a:lnTo>
                    <a:pt x="2680" y="3854"/>
                  </a:lnTo>
                  <a:lnTo>
                    <a:pt x="2676" y="3852"/>
                  </a:lnTo>
                  <a:lnTo>
                    <a:pt x="2674" y="3854"/>
                  </a:lnTo>
                  <a:lnTo>
                    <a:pt x="2670" y="3856"/>
                  </a:lnTo>
                  <a:lnTo>
                    <a:pt x="2666" y="3856"/>
                  </a:lnTo>
                  <a:lnTo>
                    <a:pt x="2660" y="3856"/>
                  </a:lnTo>
                  <a:lnTo>
                    <a:pt x="2654" y="3858"/>
                  </a:lnTo>
                  <a:lnTo>
                    <a:pt x="2652" y="3860"/>
                  </a:lnTo>
                  <a:lnTo>
                    <a:pt x="2648" y="3860"/>
                  </a:lnTo>
                  <a:lnTo>
                    <a:pt x="2642" y="3858"/>
                  </a:lnTo>
                  <a:lnTo>
                    <a:pt x="2636" y="3858"/>
                  </a:lnTo>
                  <a:lnTo>
                    <a:pt x="2634" y="3858"/>
                  </a:lnTo>
                  <a:lnTo>
                    <a:pt x="2632" y="3862"/>
                  </a:lnTo>
                  <a:lnTo>
                    <a:pt x="2630" y="3864"/>
                  </a:lnTo>
                  <a:lnTo>
                    <a:pt x="2626" y="3864"/>
                  </a:lnTo>
                  <a:lnTo>
                    <a:pt x="2622" y="3862"/>
                  </a:lnTo>
                  <a:lnTo>
                    <a:pt x="2620" y="3864"/>
                  </a:lnTo>
                  <a:lnTo>
                    <a:pt x="2618" y="3866"/>
                  </a:lnTo>
                  <a:lnTo>
                    <a:pt x="2616" y="3870"/>
                  </a:lnTo>
                  <a:lnTo>
                    <a:pt x="2616" y="3872"/>
                  </a:lnTo>
                  <a:lnTo>
                    <a:pt x="2614" y="3874"/>
                  </a:lnTo>
                  <a:lnTo>
                    <a:pt x="2608" y="3882"/>
                  </a:lnTo>
                  <a:lnTo>
                    <a:pt x="2604" y="3886"/>
                  </a:lnTo>
                  <a:lnTo>
                    <a:pt x="2598" y="3890"/>
                  </a:lnTo>
                  <a:lnTo>
                    <a:pt x="2596" y="3896"/>
                  </a:lnTo>
                  <a:lnTo>
                    <a:pt x="2596" y="3908"/>
                  </a:lnTo>
                  <a:lnTo>
                    <a:pt x="2596" y="3920"/>
                  </a:lnTo>
                  <a:lnTo>
                    <a:pt x="2596" y="3926"/>
                  </a:lnTo>
                  <a:lnTo>
                    <a:pt x="2600" y="3932"/>
                  </a:lnTo>
                  <a:lnTo>
                    <a:pt x="2606" y="3938"/>
                  </a:lnTo>
                  <a:close/>
                  <a:moveTo>
                    <a:pt x="3234" y="3626"/>
                  </a:moveTo>
                  <a:lnTo>
                    <a:pt x="3234" y="3626"/>
                  </a:lnTo>
                  <a:lnTo>
                    <a:pt x="3234" y="3624"/>
                  </a:lnTo>
                  <a:lnTo>
                    <a:pt x="3232" y="3624"/>
                  </a:lnTo>
                  <a:lnTo>
                    <a:pt x="3226" y="3626"/>
                  </a:lnTo>
                  <a:lnTo>
                    <a:pt x="3222" y="3632"/>
                  </a:lnTo>
                  <a:lnTo>
                    <a:pt x="3222" y="3634"/>
                  </a:lnTo>
                  <a:lnTo>
                    <a:pt x="3224" y="3636"/>
                  </a:lnTo>
                  <a:lnTo>
                    <a:pt x="3226" y="3636"/>
                  </a:lnTo>
                  <a:lnTo>
                    <a:pt x="3230" y="3634"/>
                  </a:lnTo>
                  <a:lnTo>
                    <a:pt x="3234" y="3626"/>
                  </a:lnTo>
                  <a:close/>
                  <a:moveTo>
                    <a:pt x="3140" y="4236"/>
                  </a:moveTo>
                  <a:lnTo>
                    <a:pt x="3140" y="4236"/>
                  </a:lnTo>
                  <a:lnTo>
                    <a:pt x="3142" y="4224"/>
                  </a:lnTo>
                  <a:lnTo>
                    <a:pt x="3142" y="4222"/>
                  </a:lnTo>
                  <a:lnTo>
                    <a:pt x="3138" y="4224"/>
                  </a:lnTo>
                  <a:lnTo>
                    <a:pt x="3136" y="4226"/>
                  </a:lnTo>
                  <a:lnTo>
                    <a:pt x="3136" y="4230"/>
                  </a:lnTo>
                  <a:lnTo>
                    <a:pt x="3134" y="4236"/>
                  </a:lnTo>
                  <a:lnTo>
                    <a:pt x="3134" y="4240"/>
                  </a:lnTo>
                  <a:lnTo>
                    <a:pt x="3136" y="4242"/>
                  </a:lnTo>
                  <a:lnTo>
                    <a:pt x="3138" y="4242"/>
                  </a:lnTo>
                  <a:lnTo>
                    <a:pt x="3140" y="4236"/>
                  </a:lnTo>
                  <a:close/>
                  <a:moveTo>
                    <a:pt x="3216" y="3638"/>
                  </a:moveTo>
                  <a:lnTo>
                    <a:pt x="3216" y="3638"/>
                  </a:lnTo>
                  <a:lnTo>
                    <a:pt x="3216" y="3634"/>
                  </a:lnTo>
                  <a:lnTo>
                    <a:pt x="3212" y="3632"/>
                  </a:lnTo>
                  <a:lnTo>
                    <a:pt x="3208" y="3632"/>
                  </a:lnTo>
                  <a:lnTo>
                    <a:pt x="3206" y="3636"/>
                  </a:lnTo>
                  <a:lnTo>
                    <a:pt x="3208" y="3638"/>
                  </a:lnTo>
                  <a:lnTo>
                    <a:pt x="3210" y="3640"/>
                  </a:lnTo>
                  <a:lnTo>
                    <a:pt x="3214" y="3640"/>
                  </a:lnTo>
                  <a:lnTo>
                    <a:pt x="3216" y="3638"/>
                  </a:lnTo>
                  <a:close/>
                  <a:moveTo>
                    <a:pt x="3130" y="4102"/>
                  </a:moveTo>
                  <a:lnTo>
                    <a:pt x="3130" y="4102"/>
                  </a:lnTo>
                  <a:lnTo>
                    <a:pt x="3128" y="4106"/>
                  </a:lnTo>
                  <a:lnTo>
                    <a:pt x="3128" y="4108"/>
                  </a:lnTo>
                  <a:lnTo>
                    <a:pt x="3132" y="4120"/>
                  </a:lnTo>
                  <a:lnTo>
                    <a:pt x="3134" y="4124"/>
                  </a:lnTo>
                  <a:lnTo>
                    <a:pt x="3136" y="4124"/>
                  </a:lnTo>
                  <a:lnTo>
                    <a:pt x="3136" y="4120"/>
                  </a:lnTo>
                  <a:lnTo>
                    <a:pt x="3136" y="4116"/>
                  </a:lnTo>
                  <a:lnTo>
                    <a:pt x="3134" y="4104"/>
                  </a:lnTo>
                  <a:lnTo>
                    <a:pt x="3132" y="4102"/>
                  </a:lnTo>
                  <a:lnTo>
                    <a:pt x="3130" y="4102"/>
                  </a:lnTo>
                  <a:close/>
                  <a:moveTo>
                    <a:pt x="3462" y="5402"/>
                  </a:moveTo>
                  <a:lnTo>
                    <a:pt x="3462" y="5402"/>
                  </a:lnTo>
                  <a:lnTo>
                    <a:pt x="3462" y="5410"/>
                  </a:lnTo>
                  <a:lnTo>
                    <a:pt x="3462" y="5414"/>
                  </a:lnTo>
                  <a:lnTo>
                    <a:pt x="3466" y="5416"/>
                  </a:lnTo>
                  <a:lnTo>
                    <a:pt x="3472" y="5418"/>
                  </a:lnTo>
                  <a:lnTo>
                    <a:pt x="3476" y="5418"/>
                  </a:lnTo>
                  <a:lnTo>
                    <a:pt x="3478" y="5416"/>
                  </a:lnTo>
                  <a:lnTo>
                    <a:pt x="3478" y="5412"/>
                  </a:lnTo>
                  <a:lnTo>
                    <a:pt x="3474" y="5404"/>
                  </a:lnTo>
                  <a:lnTo>
                    <a:pt x="3468" y="5398"/>
                  </a:lnTo>
                  <a:lnTo>
                    <a:pt x="3464" y="5394"/>
                  </a:lnTo>
                  <a:lnTo>
                    <a:pt x="3462" y="5396"/>
                  </a:lnTo>
                  <a:lnTo>
                    <a:pt x="3462" y="5402"/>
                  </a:lnTo>
                  <a:close/>
                  <a:moveTo>
                    <a:pt x="4244" y="2492"/>
                  </a:moveTo>
                  <a:lnTo>
                    <a:pt x="4244" y="2492"/>
                  </a:lnTo>
                  <a:lnTo>
                    <a:pt x="4244" y="2496"/>
                  </a:lnTo>
                  <a:lnTo>
                    <a:pt x="4248" y="2496"/>
                  </a:lnTo>
                  <a:lnTo>
                    <a:pt x="4256" y="2492"/>
                  </a:lnTo>
                  <a:lnTo>
                    <a:pt x="4264" y="2486"/>
                  </a:lnTo>
                  <a:lnTo>
                    <a:pt x="4280" y="2470"/>
                  </a:lnTo>
                  <a:lnTo>
                    <a:pt x="4284" y="2464"/>
                  </a:lnTo>
                  <a:lnTo>
                    <a:pt x="4284" y="2460"/>
                  </a:lnTo>
                  <a:lnTo>
                    <a:pt x="4282" y="2460"/>
                  </a:lnTo>
                  <a:lnTo>
                    <a:pt x="4276" y="2460"/>
                  </a:lnTo>
                  <a:lnTo>
                    <a:pt x="4266" y="2466"/>
                  </a:lnTo>
                  <a:lnTo>
                    <a:pt x="4254" y="2476"/>
                  </a:lnTo>
                  <a:lnTo>
                    <a:pt x="4248" y="2484"/>
                  </a:lnTo>
                  <a:lnTo>
                    <a:pt x="4244" y="2492"/>
                  </a:lnTo>
                  <a:close/>
                  <a:moveTo>
                    <a:pt x="4364" y="2396"/>
                  </a:moveTo>
                  <a:lnTo>
                    <a:pt x="4364" y="2396"/>
                  </a:lnTo>
                  <a:lnTo>
                    <a:pt x="4368" y="2398"/>
                  </a:lnTo>
                  <a:lnTo>
                    <a:pt x="4370" y="2396"/>
                  </a:lnTo>
                  <a:lnTo>
                    <a:pt x="4370" y="2394"/>
                  </a:lnTo>
                  <a:lnTo>
                    <a:pt x="4368" y="2392"/>
                  </a:lnTo>
                  <a:lnTo>
                    <a:pt x="4366" y="2390"/>
                  </a:lnTo>
                  <a:lnTo>
                    <a:pt x="4364" y="2392"/>
                  </a:lnTo>
                  <a:lnTo>
                    <a:pt x="4364" y="2394"/>
                  </a:lnTo>
                  <a:lnTo>
                    <a:pt x="4364" y="2396"/>
                  </a:lnTo>
                  <a:close/>
                  <a:moveTo>
                    <a:pt x="4388" y="2374"/>
                  </a:moveTo>
                  <a:lnTo>
                    <a:pt x="4388" y="2374"/>
                  </a:lnTo>
                  <a:lnTo>
                    <a:pt x="4392" y="2376"/>
                  </a:lnTo>
                  <a:lnTo>
                    <a:pt x="4392" y="2374"/>
                  </a:lnTo>
                  <a:lnTo>
                    <a:pt x="4394" y="2370"/>
                  </a:lnTo>
                  <a:lnTo>
                    <a:pt x="4392" y="2368"/>
                  </a:lnTo>
                  <a:lnTo>
                    <a:pt x="4390" y="2366"/>
                  </a:lnTo>
                  <a:lnTo>
                    <a:pt x="4388" y="2368"/>
                  </a:lnTo>
                  <a:lnTo>
                    <a:pt x="4388" y="2372"/>
                  </a:lnTo>
                  <a:lnTo>
                    <a:pt x="4388" y="2374"/>
                  </a:lnTo>
                  <a:close/>
                  <a:moveTo>
                    <a:pt x="264" y="3518"/>
                  </a:moveTo>
                  <a:lnTo>
                    <a:pt x="264" y="3518"/>
                  </a:lnTo>
                  <a:lnTo>
                    <a:pt x="266" y="3518"/>
                  </a:lnTo>
                  <a:lnTo>
                    <a:pt x="264" y="3518"/>
                  </a:lnTo>
                  <a:close/>
                  <a:moveTo>
                    <a:pt x="5798" y="1166"/>
                  </a:moveTo>
                  <a:lnTo>
                    <a:pt x="5798" y="1166"/>
                  </a:lnTo>
                  <a:lnTo>
                    <a:pt x="5790" y="1156"/>
                  </a:lnTo>
                  <a:lnTo>
                    <a:pt x="5782" y="1148"/>
                  </a:lnTo>
                  <a:lnTo>
                    <a:pt x="5772" y="1144"/>
                  </a:lnTo>
                  <a:lnTo>
                    <a:pt x="5760" y="1140"/>
                  </a:lnTo>
                  <a:lnTo>
                    <a:pt x="5732" y="1138"/>
                  </a:lnTo>
                  <a:lnTo>
                    <a:pt x="5698" y="1136"/>
                  </a:lnTo>
                  <a:lnTo>
                    <a:pt x="5692" y="1138"/>
                  </a:lnTo>
                  <a:lnTo>
                    <a:pt x="5688" y="1140"/>
                  </a:lnTo>
                  <a:lnTo>
                    <a:pt x="5686" y="1144"/>
                  </a:lnTo>
                  <a:lnTo>
                    <a:pt x="5686" y="1148"/>
                  </a:lnTo>
                  <a:lnTo>
                    <a:pt x="5690" y="1160"/>
                  </a:lnTo>
                  <a:lnTo>
                    <a:pt x="5696" y="1172"/>
                  </a:lnTo>
                  <a:lnTo>
                    <a:pt x="5702" y="1184"/>
                  </a:lnTo>
                  <a:lnTo>
                    <a:pt x="5704" y="1190"/>
                  </a:lnTo>
                  <a:lnTo>
                    <a:pt x="5704" y="1192"/>
                  </a:lnTo>
                  <a:lnTo>
                    <a:pt x="5700" y="1192"/>
                  </a:lnTo>
                  <a:lnTo>
                    <a:pt x="5684" y="1186"/>
                  </a:lnTo>
                  <a:lnTo>
                    <a:pt x="5676" y="1180"/>
                  </a:lnTo>
                  <a:lnTo>
                    <a:pt x="5670" y="1174"/>
                  </a:lnTo>
                  <a:lnTo>
                    <a:pt x="5666" y="1168"/>
                  </a:lnTo>
                  <a:lnTo>
                    <a:pt x="5664" y="1162"/>
                  </a:lnTo>
                  <a:lnTo>
                    <a:pt x="5664" y="1150"/>
                  </a:lnTo>
                  <a:lnTo>
                    <a:pt x="5666" y="1138"/>
                  </a:lnTo>
                  <a:lnTo>
                    <a:pt x="5666" y="1126"/>
                  </a:lnTo>
                  <a:lnTo>
                    <a:pt x="5664" y="1120"/>
                  </a:lnTo>
                  <a:lnTo>
                    <a:pt x="5660" y="1114"/>
                  </a:lnTo>
                  <a:lnTo>
                    <a:pt x="5654" y="1106"/>
                  </a:lnTo>
                  <a:lnTo>
                    <a:pt x="5646" y="1100"/>
                  </a:lnTo>
                  <a:lnTo>
                    <a:pt x="5634" y="1092"/>
                  </a:lnTo>
                  <a:lnTo>
                    <a:pt x="5618" y="1084"/>
                  </a:lnTo>
                  <a:lnTo>
                    <a:pt x="5580" y="1068"/>
                  </a:lnTo>
                  <a:lnTo>
                    <a:pt x="5546" y="1050"/>
                  </a:lnTo>
                  <a:lnTo>
                    <a:pt x="5478" y="1014"/>
                  </a:lnTo>
                  <a:lnTo>
                    <a:pt x="5478" y="1008"/>
                  </a:lnTo>
                  <a:lnTo>
                    <a:pt x="5448" y="994"/>
                  </a:lnTo>
                  <a:lnTo>
                    <a:pt x="5418" y="982"/>
                  </a:lnTo>
                  <a:lnTo>
                    <a:pt x="5386" y="970"/>
                  </a:lnTo>
                  <a:lnTo>
                    <a:pt x="5356" y="962"/>
                  </a:lnTo>
                  <a:lnTo>
                    <a:pt x="5310" y="952"/>
                  </a:lnTo>
                  <a:lnTo>
                    <a:pt x="5294" y="946"/>
                  </a:lnTo>
                  <a:lnTo>
                    <a:pt x="5270" y="944"/>
                  </a:lnTo>
                  <a:lnTo>
                    <a:pt x="5210" y="940"/>
                  </a:lnTo>
                  <a:lnTo>
                    <a:pt x="5170" y="936"/>
                  </a:lnTo>
                  <a:lnTo>
                    <a:pt x="5144" y="930"/>
                  </a:lnTo>
                  <a:lnTo>
                    <a:pt x="5126" y="924"/>
                  </a:lnTo>
                  <a:lnTo>
                    <a:pt x="5116" y="918"/>
                  </a:lnTo>
                  <a:lnTo>
                    <a:pt x="5108" y="916"/>
                  </a:lnTo>
                  <a:lnTo>
                    <a:pt x="5102" y="918"/>
                  </a:lnTo>
                  <a:lnTo>
                    <a:pt x="5096" y="926"/>
                  </a:lnTo>
                  <a:lnTo>
                    <a:pt x="5086" y="942"/>
                  </a:lnTo>
                  <a:lnTo>
                    <a:pt x="5080" y="950"/>
                  </a:lnTo>
                  <a:lnTo>
                    <a:pt x="5078" y="958"/>
                  </a:lnTo>
                  <a:lnTo>
                    <a:pt x="5078" y="964"/>
                  </a:lnTo>
                  <a:lnTo>
                    <a:pt x="5080" y="968"/>
                  </a:lnTo>
                  <a:lnTo>
                    <a:pt x="5084" y="972"/>
                  </a:lnTo>
                  <a:lnTo>
                    <a:pt x="5088" y="974"/>
                  </a:lnTo>
                  <a:lnTo>
                    <a:pt x="5100" y="978"/>
                  </a:lnTo>
                  <a:lnTo>
                    <a:pt x="5110" y="982"/>
                  </a:lnTo>
                  <a:lnTo>
                    <a:pt x="5114" y="986"/>
                  </a:lnTo>
                  <a:lnTo>
                    <a:pt x="5116" y="988"/>
                  </a:lnTo>
                  <a:lnTo>
                    <a:pt x="5116" y="992"/>
                  </a:lnTo>
                  <a:lnTo>
                    <a:pt x="5114" y="998"/>
                  </a:lnTo>
                  <a:lnTo>
                    <a:pt x="5108" y="1004"/>
                  </a:lnTo>
                  <a:lnTo>
                    <a:pt x="5100" y="1012"/>
                  </a:lnTo>
                  <a:lnTo>
                    <a:pt x="5084" y="1024"/>
                  </a:lnTo>
                  <a:lnTo>
                    <a:pt x="5076" y="1028"/>
                  </a:lnTo>
                  <a:lnTo>
                    <a:pt x="5072" y="1030"/>
                  </a:lnTo>
                  <a:lnTo>
                    <a:pt x="5068" y="1028"/>
                  </a:lnTo>
                  <a:lnTo>
                    <a:pt x="5064" y="1026"/>
                  </a:lnTo>
                  <a:lnTo>
                    <a:pt x="5058" y="1020"/>
                  </a:lnTo>
                  <a:lnTo>
                    <a:pt x="5052" y="1012"/>
                  </a:lnTo>
                  <a:lnTo>
                    <a:pt x="5044" y="1004"/>
                  </a:lnTo>
                  <a:lnTo>
                    <a:pt x="5040" y="1000"/>
                  </a:lnTo>
                  <a:lnTo>
                    <a:pt x="5034" y="996"/>
                  </a:lnTo>
                  <a:lnTo>
                    <a:pt x="5028" y="996"/>
                  </a:lnTo>
                  <a:lnTo>
                    <a:pt x="5020" y="994"/>
                  </a:lnTo>
                  <a:lnTo>
                    <a:pt x="5012" y="994"/>
                  </a:lnTo>
                  <a:lnTo>
                    <a:pt x="5006" y="992"/>
                  </a:lnTo>
                  <a:lnTo>
                    <a:pt x="5004" y="990"/>
                  </a:lnTo>
                  <a:lnTo>
                    <a:pt x="5002" y="988"/>
                  </a:lnTo>
                  <a:lnTo>
                    <a:pt x="5000" y="978"/>
                  </a:lnTo>
                  <a:lnTo>
                    <a:pt x="5000" y="970"/>
                  </a:lnTo>
                  <a:lnTo>
                    <a:pt x="5000" y="962"/>
                  </a:lnTo>
                  <a:lnTo>
                    <a:pt x="4998" y="960"/>
                  </a:lnTo>
                  <a:lnTo>
                    <a:pt x="4994" y="958"/>
                  </a:lnTo>
                  <a:lnTo>
                    <a:pt x="4988" y="956"/>
                  </a:lnTo>
                  <a:lnTo>
                    <a:pt x="4980" y="958"/>
                  </a:lnTo>
                  <a:lnTo>
                    <a:pt x="4958" y="964"/>
                  </a:lnTo>
                  <a:lnTo>
                    <a:pt x="4944" y="968"/>
                  </a:lnTo>
                  <a:lnTo>
                    <a:pt x="4930" y="970"/>
                  </a:lnTo>
                  <a:lnTo>
                    <a:pt x="4920" y="972"/>
                  </a:lnTo>
                  <a:lnTo>
                    <a:pt x="4908" y="972"/>
                  </a:lnTo>
                  <a:lnTo>
                    <a:pt x="4890" y="968"/>
                  </a:lnTo>
                  <a:lnTo>
                    <a:pt x="4870" y="964"/>
                  </a:lnTo>
                  <a:lnTo>
                    <a:pt x="4850" y="958"/>
                  </a:lnTo>
                  <a:lnTo>
                    <a:pt x="4828" y="954"/>
                  </a:lnTo>
                  <a:lnTo>
                    <a:pt x="4814" y="954"/>
                  </a:lnTo>
                  <a:lnTo>
                    <a:pt x="4800" y="954"/>
                  </a:lnTo>
                  <a:lnTo>
                    <a:pt x="4784" y="956"/>
                  </a:lnTo>
                  <a:lnTo>
                    <a:pt x="4766" y="958"/>
                  </a:lnTo>
                  <a:lnTo>
                    <a:pt x="4732" y="966"/>
                  </a:lnTo>
                  <a:lnTo>
                    <a:pt x="4706" y="966"/>
                  </a:lnTo>
                  <a:lnTo>
                    <a:pt x="4686" y="964"/>
                  </a:lnTo>
                  <a:lnTo>
                    <a:pt x="4674" y="960"/>
                  </a:lnTo>
                  <a:lnTo>
                    <a:pt x="4668" y="956"/>
                  </a:lnTo>
                  <a:lnTo>
                    <a:pt x="4666" y="952"/>
                  </a:lnTo>
                  <a:lnTo>
                    <a:pt x="4662" y="944"/>
                  </a:lnTo>
                  <a:lnTo>
                    <a:pt x="4664" y="934"/>
                  </a:lnTo>
                  <a:lnTo>
                    <a:pt x="4668" y="924"/>
                  </a:lnTo>
                  <a:lnTo>
                    <a:pt x="4670" y="918"/>
                  </a:lnTo>
                  <a:lnTo>
                    <a:pt x="4670" y="912"/>
                  </a:lnTo>
                  <a:lnTo>
                    <a:pt x="4668" y="906"/>
                  </a:lnTo>
                  <a:lnTo>
                    <a:pt x="4662" y="898"/>
                  </a:lnTo>
                  <a:lnTo>
                    <a:pt x="4656" y="892"/>
                  </a:lnTo>
                  <a:lnTo>
                    <a:pt x="4648" y="884"/>
                  </a:lnTo>
                  <a:lnTo>
                    <a:pt x="4636" y="878"/>
                  </a:lnTo>
                  <a:lnTo>
                    <a:pt x="4624" y="872"/>
                  </a:lnTo>
                  <a:lnTo>
                    <a:pt x="4608" y="868"/>
                  </a:lnTo>
                  <a:lnTo>
                    <a:pt x="4592" y="862"/>
                  </a:lnTo>
                  <a:lnTo>
                    <a:pt x="4572" y="860"/>
                  </a:lnTo>
                  <a:lnTo>
                    <a:pt x="4552" y="856"/>
                  </a:lnTo>
                  <a:lnTo>
                    <a:pt x="4528" y="856"/>
                  </a:lnTo>
                  <a:lnTo>
                    <a:pt x="4504" y="856"/>
                  </a:lnTo>
                  <a:lnTo>
                    <a:pt x="4476" y="860"/>
                  </a:lnTo>
                  <a:lnTo>
                    <a:pt x="4448" y="864"/>
                  </a:lnTo>
                  <a:lnTo>
                    <a:pt x="4420" y="868"/>
                  </a:lnTo>
                  <a:lnTo>
                    <a:pt x="4396" y="870"/>
                  </a:lnTo>
                  <a:lnTo>
                    <a:pt x="4374" y="868"/>
                  </a:lnTo>
                  <a:lnTo>
                    <a:pt x="4358" y="866"/>
                  </a:lnTo>
                  <a:lnTo>
                    <a:pt x="4342" y="860"/>
                  </a:lnTo>
                  <a:lnTo>
                    <a:pt x="4328" y="854"/>
                  </a:lnTo>
                  <a:lnTo>
                    <a:pt x="4318" y="848"/>
                  </a:lnTo>
                  <a:lnTo>
                    <a:pt x="4308" y="840"/>
                  </a:lnTo>
                  <a:lnTo>
                    <a:pt x="4292" y="822"/>
                  </a:lnTo>
                  <a:lnTo>
                    <a:pt x="4278" y="804"/>
                  </a:lnTo>
                  <a:lnTo>
                    <a:pt x="4264" y="788"/>
                  </a:lnTo>
                  <a:lnTo>
                    <a:pt x="4256" y="782"/>
                  </a:lnTo>
                  <a:lnTo>
                    <a:pt x="4246" y="778"/>
                  </a:lnTo>
                  <a:lnTo>
                    <a:pt x="4228" y="772"/>
                  </a:lnTo>
                  <a:lnTo>
                    <a:pt x="4214" y="768"/>
                  </a:lnTo>
                  <a:lnTo>
                    <a:pt x="4186" y="768"/>
                  </a:lnTo>
                  <a:lnTo>
                    <a:pt x="4154" y="764"/>
                  </a:lnTo>
                  <a:lnTo>
                    <a:pt x="4130" y="762"/>
                  </a:lnTo>
                  <a:lnTo>
                    <a:pt x="4100" y="754"/>
                  </a:lnTo>
                  <a:lnTo>
                    <a:pt x="4068" y="748"/>
                  </a:lnTo>
                  <a:lnTo>
                    <a:pt x="4044" y="744"/>
                  </a:lnTo>
                  <a:lnTo>
                    <a:pt x="4002" y="740"/>
                  </a:lnTo>
                  <a:lnTo>
                    <a:pt x="3964" y="738"/>
                  </a:lnTo>
                  <a:lnTo>
                    <a:pt x="3944" y="734"/>
                  </a:lnTo>
                  <a:lnTo>
                    <a:pt x="3922" y="730"/>
                  </a:lnTo>
                  <a:lnTo>
                    <a:pt x="3902" y="724"/>
                  </a:lnTo>
                  <a:lnTo>
                    <a:pt x="3892" y="724"/>
                  </a:lnTo>
                  <a:lnTo>
                    <a:pt x="3892" y="726"/>
                  </a:lnTo>
                  <a:lnTo>
                    <a:pt x="3890" y="728"/>
                  </a:lnTo>
                  <a:lnTo>
                    <a:pt x="3890" y="734"/>
                  </a:lnTo>
                  <a:lnTo>
                    <a:pt x="3892" y="740"/>
                  </a:lnTo>
                  <a:lnTo>
                    <a:pt x="3890" y="744"/>
                  </a:lnTo>
                  <a:lnTo>
                    <a:pt x="3888" y="746"/>
                  </a:lnTo>
                  <a:lnTo>
                    <a:pt x="3882" y="750"/>
                  </a:lnTo>
                  <a:lnTo>
                    <a:pt x="3876" y="752"/>
                  </a:lnTo>
                  <a:lnTo>
                    <a:pt x="3854" y="754"/>
                  </a:lnTo>
                  <a:lnTo>
                    <a:pt x="3842" y="756"/>
                  </a:lnTo>
                  <a:lnTo>
                    <a:pt x="3834" y="758"/>
                  </a:lnTo>
                  <a:lnTo>
                    <a:pt x="3830" y="764"/>
                  </a:lnTo>
                  <a:lnTo>
                    <a:pt x="3830" y="768"/>
                  </a:lnTo>
                  <a:lnTo>
                    <a:pt x="3832" y="776"/>
                  </a:lnTo>
                  <a:lnTo>
                    <a:pt x="3836" y="782"/>
                  </a:lnTo>
                  <a:lnTo>
                    <a:pt x="3846" y="798"/>
                  </a:lnTo>
                  <a:lnTo>
                    <a:pt x="3856" y="812"/>
                  </a:lnTo>
                  <a:lnTo>
                    <a:pt x="3860" y="818"/>
                  </a:lnTo>
                  <a:lnTo>
                    <a:pt x="3862" y="822"/>
                  </a:lnTo>
                  <a:lnTo>
                    <a:pt x="3860" y="826"/>
                  </a:lnTo>
                  <a:lnTo>
                    <a:pt x="3856" y="828"/>
                  </a:lnTo>
                  <a:lnTo>
                    <a:pt x="3848" y="826"/>
                  </a:lnTo>
                  <a:lnTo>
                    <a:pt x="3836" y="824"/>
                  </a:lnTo>
                  <a:lnTo>
                    <a:pt x="3810" y="818"/>
                  </a:lnTo>
                  <a:lnTo>
                    <a:pt x="3792" y="818"/>
                  </a:lnTo>
                  <a:lnTo>
                    <a:pt x="3778" y="818"/>
                  </a:lnTo>
                  <a:lnTo>
                    <a:pt x="3770" y="820"/>
                  </a:lnTo>
                  <a:lnTo>
                    <a:pt x="3760" y="824"/>
                  </a:lnTo>
                  <a:lnTo>
                    <a:pt x="3750" y="824"/>
                  </a:lnTo>
                  <a:lnTo>
                    <a:pt x="3736" y="824"/>
                  </a:lnTo>
                  <a:lnTo>
                    <a:pt x="3716" y="820"/>
                  </a:lnTo>
                  <a:lnTo>
                    <a:pt x="3704" y="818"/>
                  </a:lnTo>
                  <a:lnTo>
                    <a:pt x="3694" y="818"/>
                  </a:lnTo>
                  <a:lnTo>
                    <a:pt x="3686" y="818"/>
                  </a:lnTo>
                  <a:lnTo>
                    <a:pt x="3676" y="820"/>
                  </a:lnTo>
                  <a:lnTo>
                    <a:pt x="3662" y="826"/>
                  </a:lnTo>
                  <a:lnTo>
                    <a:pt x="3650" y="832"/>
                  </a:lnTo>
                  <a:lnTo>
                    <a:pt x="3638" y="836"/>
                  </a:lnTo>
                  <a:lnTo>
                    <a:pt x="3632" y="838"/>
                  </a:lnTo>
                  <a:lnTo>
                    <a:pt x="3624" y="836"/>
                  </a:lnTo>
                  <a:lnTo>
                    <a:pt x="3616" y="836"/>
                  </a:lnTo>
                  <a:lnTo>
                    <a:pt x="3608" y="832"/>
                  </a:lnTo>
                  <a:lnTo>
                    <a:pt x="3598" y="826"/>
                  </a:lnTo>
                  <a:lnTo>
                    <a:pt x="3586" y="818"/>
                  </a:lnTo>
                  <a:lnTo>
                    <a:pt x="3576" y="812"/>
                  </a:lnTo>
                  <a:lnTo>
                    <a:pt x="3566" y="810"/>
                  </a:lnTo>
                  <a:lnTo>
                    <a:pt x="3558" y="810"/>
                  </a:lnTo>
                  <a:lnTo>
                    <a:pt x="3552" y="814"/>
                  </a:lnTo>
                  <a:lnTo>
                    <a:pt x="3546" y="820"/>
                  </a:lnTo>
                  <a:lnTo>
                    <a:pt x="3540" y="828"/>
                  </a:lnTo>
                  <a:lnTo>
                    <a:pt x="3530" y="848"/>
                  </a:lnTo>
                  <a:lnTo>
                    <a:pt x="3520" y="864"/>
                  </a:lnTo>
                  <a:lnTo>
                    <a:pt x="3514" y="872"/>
                  </a:lnTo>
                  <a:lnTo>
                    <a:pt x="3508" y="876"/>
                  </a:lnTo>
                  <a:lnTo>
                    <a:pt x="3500" y="878"/>
                  </a:lnTo>
                  <a:lnTo>
                    <a:pt x="3492" y="878"/>
                  </a:lnTo>
                  <a:lnTo>
                    <a:pt x="3482" y="872"/>
                  </a:lnTo>
                  <a:lnTo>
                    <a:pt x="3470" y="864"/>
                  </a:lnTo>
                  <a:lnTo>
                    <a:pt x="3428" y="824"/>
                  </a:lnTo>
                  <a:lnTo>
                    <a:pt x="3402" y="796"/>
                  </a:lnTo>
                  <a:lnTo>
                    <a:pt x="3390" y="784"/>
                  </a:lnTo>
                  <a:lnTo>
                    <a:pt x="3380" y="776"/>
                  </a:lnTo>
                  <a:lnTo>
                    <a:pt x="3368" y="768"/>
                  </a:lnTo>
                  <a:lnTo>
                    <a:pt x="3352" y="762"/>
                  </a:lnTo>
                  <a:lnTo>
                    <a:pt x="3346" y="760"/>
                  </a:lnTo>
                  <a:lnTo>
                    <a:pt x="3342" y="760"/>
                  </a:lnTo>
                  <a:lnTo>
                    <a:pt x="3338" y="762"/>
                  </a:lnTo>
                  <a:lnTo>
                    <a:pt x="3338" y="764"/>
                  </a:lnTo>
                  <a:lnTo>
                    <a:pt x="3340" y="772"/>
                  </a:lnTo>
                  <a:lnTo>
                    <a:pt x="3344" y="782"/>
                  </a:lnTo>
                  <a:lnTo>
                    <a:pt x="3348" y="792"/>
                  </a:lnTo>
                  <a:lnTo>
                    <a:pt x="3350" y="798"/>
                  </a:lnTo>
                  <a:lnTo>
                    <a:pt x="3348" y="798"/>
                  </a:lnTo>
                  <a:lnTo>
                    <a:pt x="3346" y="798"/>
                  </a:lnTo>
                  <a:lnTo>
                    <a:pt x="3336" y="790"/>
                  </a:lnTo>
                  <a:lnTo>
                    <a:pt x="3318" y="778"/>
                  </a:lnTo>
                  <a:lnTo>
                    <a:pt x="3296" y="766"/>
                  </a:lnTo>
                  <a:lnTo>
                    <a:pt x="3270" y="754"/>
                  </a:lnTo>
                  <a:lnTo>
                    <a:pt x="3242" y="744"/>
                  </a:lnTo>
                  <a:lnTo>
                    <a:pt x="3208" y="734"/>
                  </a:lnTo>
                  <a:lnTo>
                    <a:pt x="3170" y="728"/>
                  </a:lnTo>
                  <a:lnTo>
                    <a:pt x="3128" y="722"/>
                  </a:lnTo>
                  <a:lnTo>
                    <a:pt x="3082" y="716"/>
                  </a:lnTo>
                  <a:lnTo>
                    <a:pt x="3030" y="712"/>
                  </a:lnTo>
                  <a:lnTo>
                    <a:pt x="3012" y="708"/>
                  </a:lnTo>
                  <a:lnTo>
                    <a:pt x="3000" y="704"/>
                  </a:lnTo>
                  <a:lnTo>
                    <a:pt x="2994" y="702"/>
                  </a:lnTo>
                  <a:lnTo>
                    <a:pt x="2992" y="698"/>
                  </a:lnTo>
                  <a:lnTo>
                    <a:pt x="2992" y="694"/>
                  </a:lnTo>
                  <a:lnTo>
                    <a:pt x="2994" y="690"/>
                  </a:lnTo>
                  <a:lnTo>
                    <a:pt x="3002" y="684"/>
                  </a:lnTo>
                  <a:lnTo>
                    <a:pt x="3008" y="678"/>
                  </a:lnTo>
                  <a:lnTo>
                    <a:pt x="3008" y="676"/>
                  </a:lnTo>
                  <a:lnTo>
                    <a:pt x="3006" y="674"/>
                  </a:lnTo>
                  <a:lnTo>
                    <a:pt x="3002" y="672"/>
                  </a:lnTo>
                  <a:lnTo>
                    <a:pt x="2992" y="670"/>
                  </a:lnTo>
                  <a:lnTo>
                    <a:pt x="2946" y="666"/>
                  </a:lnTo>
                  <a:lnTo>
                    <a:pt x="2904" y="664"/>
                  </a:lnTo>
                  <a:lnTo>
                    <a:pt x="2864" y="664"/>
                  </a:lnTo>
                  <a:lnTo>
                    <a:pt x="2844" y="666"/>
                  </a:lnTo>
                  <a:lnTo>
                    <a:pt x="2822" y="670"/>
                  </a:lnTo>
                  <a:lnTo>
                    <a:pt x="2814" y="670"/>
                  </a:lnTo>
                  <a:lnTo>
                    <a:pt x="2806" y="670"/>
                  </a:lnTo>
                  <a:lnTo>
                    <a:pt x="2800" y="670"/>
                  </a:lnTo>
                  <a:lnTo>
                    <a:pt x="2794" y="668"/>
                  </a:lnTo>
                  <a:lnTo>
                    <a:pt x="2790" y="662"/>
                  </a:lnTo>
                  <a:lnTo>
                    <a:pt x="2786" y="654"/>
                  </a:lnTo>
                  <a:lnTo>
                    <a:pt x="2784" y="648"/>
                  </a:lnTo>
                  <a:lnTo>
                    <a:pt x="2780" y="644"/>
                  </a:lnTo>
                  <a:lnTo>
                    <a:pt x="2778" y="642"/>
                  </a:lnTo>
                  <a:lnTo>
                    <a:pt x="2774" y="642"/>
                  </a:lnTo>
                  <a:lnTo>
                    <a:pt x="2762" y="648"/>
                  </a:lnTo>
                  <a:lnTo>
                    <a:pt x="2748" y="654"/>
                  </a:lnTo>
                  <a:lnTo>
                    <a:pt x="2738" y="654"/>
                  </a:lnTo>
                  <a:lnTo>
                    <a:pt x="2730" y="652"/>
                  </a:lnTo>
                  <a:lnTo>
                    <a:pt x="2722" y="648"/>
                  </a:lnTo>
                  <a:lnTo>
                    <a:pt x="2714" y="644"/>
                  </a:lnTo>
                  <a:lnTo>
                    <a:pt x="2704" y="640"/>
                  </a:lnTo>
                  <a:lnTo>
                    <a:pt x="2692" y="638"/>
                  </a:lnTo>
                  <a:lnTo>
                    <a:pt x="2676" y="640"/>
                  </a:lnTo>
                  <a:lnTo>
                    <a:pt x="2660" y="644"/>
                  </a:lnTo>
                  <a:lnTo>
                    <a:pt x="2652" y="650"/>
                  </a:lnTo>
                  <a:lnTo>
                    <a:pt x="2650" y="658"/>
                  </a:lnTo>
                  <a:lnTo>
                    <a:pt x="2648" y="664"/>
                  </a:lnTo>
                  <a:lnTo>
                    <a:pt x="2642" y="672"/>
                  </a:lnTo>
                  <a:lnTo>
                    <a:pt x="2634" y="680"/>
                  </a:lnTo>
                  <a:lnTo>
                    <a:pt x="2614" y="686"/>
                  </a:lnTo>
                  <a:lnTo>
                    <a:pt x="2586" y="692"/>
                  </a:lnTo>
                  <a:lnTo>
                    <a:pt x="2554" y="696"/>
                  </a:lnTo>
                  <a:lnTo>
                    <a:pt x="2530" y="698"/>
                  </a:lnTo>
                  <a:lnTo>
                    <a:pt x="2516" y="696"/>
                  </a:lnTo>
                  <a:lnTo>
                    <a:pt x="2512" y="694"/>
                  </a:lnTo>
                  <a:lnTo>
                    <a:pt x="2512" y="692"/>
                  </a:lnTo>
                  <a:lnTo>
                    <a:pt x="2512" y="690"/>
                  </a:lnTo>
                  <a:lnTo>
                    <a:pt x="2516" y="686"/>
                  </a:lnTo>
                  <a:lnTo>
                    <a:pt x="2528" y="676"/>
                  </a:lnTo>
                  <a:lnTo>
                    <a:pt x="2550" y="666"/>
                  </a:lnTo>
                  <a:lnTo>
                    <a:pt x="2580" y="652"/>
                  </a:lnTo>
                  <a:lnTo>
                    <a:pt x="2610" y="640"/>
                  </a:lnTo>
                  <a:lnTo>
                    <a:pt x="2632" y="628"/>
                  </a:lnTo>
                  <a:lnTo>
                    <a:pt x="2660" y="610"/>
                  </a:lnTo>
                  <a:lnTo>
                    <a:pt x="2672" y="602"/>
                  </a:lnTo>
                  <a:lnTo>
                    <a:pt x="2688" y="594"/>
                  </a:lnTo>
                  <a:lnTo>
                    <a:pt x="2706" y="586"/>
                  </a:lnTo>
                  <a:lnTo>
                    <a:pt x="2734" y="576"/>
                  </a:lnTo>
                  <a:lnTo>
                    <a:pt x="2762" y="566"/>
                  </a:lnTo>
                  <a:lnTo>
                    <a:pt x="2782" y="554"/>
                  </a:lnTo>
                  <a:lnTo>
                    <a:pt x="2788" y="548"/>
                  </a:lnTo>
                  <a:lnTo>
                    <a:pt x="2794" y="542"/>
                  </a:lnTo>
                  <a:lnTo>
                    <a:pt x="2802" y="528"/>
                  </a:lnTo>
                  <a:lnTo>
                    <a:pt x="2806" y="514"/>
                  </a:lnTo>
                  <a:lnTo>
                    <a:pt x="2806" y="502"/>
                  </a:lnTo>
                  <a:lnTo>
                    <a:pt x="2802" y="490"/>
                  </a:lnTo>
                  <a:lnTo>
                    <a:pt x="2798" y="478"/>
                  </a:lnTo>
                  <a:lnTo>
                    <a:pt x="2792" y="470"/>
                  </a:lnTo>
                  <a:lnTo>
                    <a:pt x="2784" y="464"/>
                  </a:lnTo>
                  <a:lnTo>
                    <a:pt x="2776" y="462"/>
                  </a:lnTo>
                  <a:lnTo>
                    <a:pt x="2768" y="460"/>
                  </a:lnTo>
                  <a:lnTo>
                    <a:pt x="2748" y="454"/>
                  </a:lnTo>
                  <a:lnTo>
                    <a:pt x="2738" y="448"/>
                  </a:lnTo>
                  <a:lnTo>
                    <a:pt x="2724" y="438"/>
                  </a:lnTo>
                  <a:lnTo>
                    <a:pt x="2712" y="430"/>
                  </a:lnTo>
                  <a:lnTo>
                    <a:pt x="2700" y="426"/>
                  </a:lnTo>
                  <a:lnTo>
                    <a:pt x="2686" y="424"/>
                  </a:lnTo>
                  <a:lnTo>
                    <a:pt x="2672" y="424"/>
                  </a:lnTo>
                  <a:lnTo>
                    <a:pt x="2644" y="428"/>
                  </a:lnTo>
                  <a:lnTo>
                    <a:pt x="2628" y="428"/>
                  </a:lnTo>
                  <a:lnTo>
                    <a:pt x="2612" y="426"/>
                  </a:lnTo>
                  <a:lnTo>
                    <a:pt x="2598" y="424"/>
                  </a:lnTo>
                  <a:lnTo>
                    <a:pt x="2590" y="424"/>
                  </a:lnTo>
                  <a:lnTo>
                    <a:pt x="2582" y="426"/>
                  </a:lnTo>
                  <a:lnTo>
                    <a:pt x="2578" y="428"/>
                  </a:lnTo>
                  <a:lnTo>
                    <a:pt x="2574" y="432"/>
                  </a:lnTo>
                  <a:lnTo>
                    <a:pt x="2566" y="436"/>
                  </a:lnTo>
                  <a:lnTo>
                    <a:pt x="2554" y="440"/>
                  </a:lnTo>
                  <a:lnTo>
                    <a:pt x="2538" y="444"/>
                  </a:lnTo>
                  <a:lnTo>
                    <a:pt x="2516" y="444"/>
                  </a:lnTo>
                  <a:lnTo>
                    <a:pt x="2512" y="444"/>
                  </a:lnTo>
                  <a:lnTo>
                    <a:pt x="2512" y="442"/>
                  </a:lnTo>
                  <a:lnTo>
                    <a:pt x="2516" y="436"/>
                  </a:lnTo>
                  <a:lnTo>
                    <a:pt x="2528" y="428"/>
                  </a:lnTo>
                  <a:lnTo>
                    <a:pt x="2538" y="420"/>
                  </a:lnTo>
                  <a:lnTo>
                    <a:pt x="2540" y="416"/>
                  </a:lnTo>
                  <a:lnTo>
                    <a:pt x="2542" y="412"/>
                  </a:lnTo>
                  <a:lnTo>
                    <a:pt x="2540" y="410"/>
                  </a:lnTo>
                  <a:lnTo>
                    <a:pt x="2534" y="406"/>
                  </a:lnTo>
                  <a:lnTo>
                    <a:pt x="2524" y="404"/>
                  </a:lnTo>
                  <a:lnTo>
                    <a:pt x="2508" y="402"/>
                  </a:lnTo>
                  <a:lnTo>
                    <a:pt x="2478" y="400"/>
                  </a:lnTo>
                  <a:lnTo>
                    <a:pt x="2458" y="398"/>
                  </a:lnTo>
                  <a:lnTo>
                    <a:pt x="2448" y="394"/>
                  </a:lnTo>
                  <a:lnTo>
                    <a:pt x="2446" y="394"/>
                  </a:lnTo>
                  <a:lnTo>
                    <a:pt x="2446" y="392"/>
                  </a:lnTo>
                  <a:lnTo>
                    <a:pt x="2450" y="388"/>
                  </a:lnTo>
                  <a:lnTo>
                    <a:pt x="2458" y="386"/>
                  </a:lnTo>
                  <a:lnTo>
                    <a:pt x="2486" y="378"/>
                  </a:lnTo>
                  <a:lnTo>
                    <a:pt x="2492" y="376"/>
                  </a:lnTo>
                  <a:lnTo>
                    <a:pt x="2496" y="374"/>
                  </a:lnTo>
                  <a:lnTo>
                    <a:pt x="2496" y="370"/>
                  </a:lnTo>
                  <a:lnTo>
                    <a:pt x="2496" y="366"/>
                  </a:lnTo>
                  <a:lnTo>
                    <a:pt x="2492" y="364"/>
                  </a:lnTo>
                  <a:lnTo>
                    <a:pt x="2486" y="360"/>
                  </a:lnTo>
                  <a:lnTo>
                    <a:pt x="2470" y="352"/>
                  </a:lnTo>
                  <a:lnTo>
                    <a:pt x="2448" y="348"/>
                  </a:lnTo>
                  <a:lnTo>
                    <a:pt x="2422" y="348"/>
                  </a:lnTo>
                  <a:lnTo>
                    <a:pt x="2408" y="348"/>
                  </a:lnTo>
                  <a:lnTo>
                    <a:pt x="2392" y="352"/>
                  </a:lnTo>
                  <a:lnTo>
                    <a:pt x="2378" y="356"/>
                  </a:lnTo>
                  <a:lnTo>
                    <a:pt x="2362" y="362"/>
                  </a:lnTo>
                  <a:lnTo>
                    <a:pt x="2342" y="370"/>
                  </a:lnTo>
                  <a:lnTo>
                    <a:pt x="2326" y="380"/>
                  </a:lnTo>
                  <a:lnTo>
                    <a:pt x="2314" y="388"/>
                  </a:lnTo>
                  <a:lnTo>
                    <a:pt x="2304" y="396"/>
                  </a:lnTo>
                  <a:lnTo>
                    <a:pt x="2296" y="402"/>
                  </a:lnTo>
                  <a:lnTo>
                    <a:pt x="2292" y="408"/>
                  </a:lnTo>
                  <a:lnTo>
                    <a:pt x="2286" y="420"/>
                  </a:lnTo>
                  <a:lnTo>
                    <a:pt x="2284" y="428"/>
                  </a:lnTo>
                  <a:lnTo>
                    <a:pt x="2280" y="434"/>
                  </a:lnTo>
                  <a:lnTo>
                    <a:pt x="2276" y="436"/>
                  </a:lnTo>
                  <a:lnTo>
                    <a:pt x="2272" y="438"/>
                  </a:lnTo>
                  <a:lnTo>
                    <a:pt x="2256" y="440"/>
                  </a:lnTo>
                  <a:lnTo>
                    <a:pt x="2224" y="442"/>
                  </a:lnTo>
                  <a:lnTo>
                    <a:pt x="2208" y="444"/>
                  </a:lnTo>
                  <a:lnTo>
                    <a:pt x="2206" y="444"/>
                  </a:lnTo>
                  <a:lnTo>
                    <a:pt x="2206" y="446"/>
                  </a:lnTo>
                  <a:lnTo>
                    <a:pt x="2206" y="448"/>
                  </a:lnTo>
                  <a:lnTo>
                    <a:pt x="2210" y="452"/>
                  </a:lnTo>
                  <a:lnTo>
                    <a:pt x="2208" y="456"/>
                  </a:lnTo>
                  <a:lnTo>
                    <a:pt x="2206" y="458"/>
                  </a:lnTo>
                  <a:lnTo>
                    <a:pt x="2192" y="464"/>
                  </a:lnTo>
                  <a:lnTo>
                    <a:pt x="2162" y="472"/>
                  </a:lnTo>
                  <a:lnTo>
                    <a:pt x="2132" y="478"/>
                  </a:lnTo>
                  <a:lnTo>
                    <a:pt x="2118" y="478"/>
                  </a:lnTo>
                  <a:lnTo>
                    <a:pt x="2114" y="476"/>
                  </a:lnTo>
                  <a:lnTo>
                    <a:pt x="2112" y="474"/>
                  </a:lnTo>
                  <a:lnTo>
                    <a:pt x="2112" y="470"/>
                  </a:lnTo>
                  <a:lnTo>
                    <a:pt x="2110" y="468"/>
                  </a:lnTo>
                  <a:lnTo>
                    <a:pt x="2108" y="464"/>
                  </a:lnTo>
                  <a:lnTo>
                    <a:pt x="2106" y="462"/>
                  </a:lnTo>
                  <a:lnTo>
                    <a:pt x="2098" y="462"/>
                  </a:lnTo>
                  <a:lnTo>
                    <a:pt x="2076" y="460"/>
                  </a:lnTo>
                  <a:lnTo>
                    <a:pt x="2034" y="464"/>
                  </a:lnTo>
                  <a:lnTo>
                    <a:pt x="1994" y="472"/>
                  </a:lnTo>
                  <a:lnTo>
                    <a:pt x="1982" y="474"/>
                  </a:lnTo>
                  <a:lnTo>
                    <a:pt x="1974" y="478"/>
                  </a:lnTo>
                  <a:lnTo>
                    <a:pt x="1970" y="482"/>
                  </a:lnTo>
                  <a:lnTo>
                    <a:pt x="1968" y="484"/>
                  </a:lnTo>
                  <a:lnTo>
                    <a:pt x="1970" y="490"/>
                  </a:lnTo>
                  <a:lnTo>
                    <a:pt x="1970" y="494"/>
                  </a:lnTo>
                  <a:lnTo>
                    <a:pt x="1970" y="496"/>
                  </a:lnTo>
                  <a:lnTo>
                    <a:pt x="1968" y="500"/>
                  </a:lnTo>
                  <a:lnTo>
                    <a:pt x="1964" y="502"/>
                  </a:lnTo>
                  <a:lnTo>
                    <a:pt x="1954" y="504"/>
                  </a:lnTo>
                  <a:lnTo>
                    <a:pt x="1942" y="506"/>
                  </a:lnTo>
                  <a:lnTo>
                    <a:pt x="1898" y="512"/>
                  </a:lnTo>
                  <a:lnTo>
                    <a:pt x="1850" y="516"/>
                  </a:lnTo>
                  <a:lnTo>
                    <a:pt x="1818" y="522"/>
                  </a:lnTo>
                  <a:lnTo>
                    <a:pt x="1800" y="526"/>
                  </a:lnTo>
                  <a:lnTo>
                    <a:pt x="1790" y="532"/>
                  </a:lnTo>
                  <a:lnTo>
                    <a:pt x="1784" y="538"/>
                  </a:lnTo>
                  <a:lnTo>
                    <a:pt x="1776" y="542"/>
                  </a:lnTo>
                  <a:lnTo>
                    <a:pt x="1764" y="546"/>
                  </a:lnTo>
                  <a:lnTo>
                    <a:pt x="1742" y="550"/>
                  </a:lnTo>
                  <a:lnTo>
                    <a:pt x="1728" y="550"/>
                  </a:lnTo>
                  <a:lnTo>
                    <a:pt x="1718" y="554"/>
                  </a:lnTo>
                  <a:lnTo>
                    <a:pt x="1708" y="558"/>
                  </a:lnTo>
                  <a:lnTo>
                    <a:pt x="1698" y="562"/>
                  </a:lnTo>
                  <a:lnTo>
                    <a:pt x="1692" y="566"/>
                  </a:lnTo>
                  <a:lnTo>
                    <a:pt x="1686" y="572"/>
                  </a:lnTo>
                  <a:lnTo>
                    <a:pt x="1682" y="578"/>
                  </a:lnTo>
                  <a:lnTo>
                    <a:pt x="1680" y="584"/>
                  </a:lnTo>
                  <a:lnTo>
                    <a:pt x="1678" y="590"/>
                  </a:lnTo>
                  <a:lnTo>
                    <a:pt x="1678" y="596"/>
                  </a:lnTo>
                  <a:lnTo>
                    <a:pt x="1680" y="602"/>
                  </a:lnTo>
                  <a:lnTo>
                    <a:pt x="1682" y="608"/>
                  </a:lnTo>
                  <a:lnTo>
                    <a:pt x="1686" y="612"/>
                  </a:lnTo>
                  <a:lnTo>
                    <a:pt x="1690" y="616"/>
                  </a:lnTo>
                  <a:lnTo>
                    <a:pt x="1696" y="618"/>
                  </a:lnTo>
                  <a:lnTo>
                    <a:pt x="1704" y="620"/>
                  </a:lnTo>
                  <a:lnTo>
                    <a:pt x="1716" y="622"/>
                  </a:lnTo>
                  <a:lnTo>
                    <a:pt x="1724" y="624"/>
                  </a:lnTo>
                  <a:lnTo>
                    <a:pt x="1726" y="628"/>
                  </a:lnTo>
                  <a:lnTo>
                    <a:pt x="1724" y="634"/>
                  </a:lnTo>
                  <a:lnTo>
                    <a:pt x="1716" y="638"/>
                  </a:lnTo>
                  <a:lnTo>
                    <a:pt x="1704" y="644"/>
                  </a:lnTo>
                  <a:lnTo>
                    <a:pt x="1690" y="648"/>
                  </a:lnTo>
                  <a:lnTo>
                    <a:pt x="1672" y="652"/>
                  </a:lnTo>
                  <a:lnTo>
                    <a:pt x="1638" y="658"/>
                  </a:lnTo>
                  <a:lnTo>
                    <a:pt x="1604" y="662"/>
                  </a:lnTo>
                  <a:lnTo>
                    <a:pt x="1542" y="662"/>
                  </a:lnTo>
                  <a:lnTo>
                    <a:pt x="1514" y="662"/>
                  </a:lnTo>
                  <a:lnTo>
                    <a:pt x="1490" y="666"/>
                  </a:lnTo>
                  <a:lnTo>
                    <a:pt x="1480" y="668"/>
                  </a:lnTo>
                  <a:lnTo>
                    <a:pt x="1470" y="672"/>
                  </a:lnTo>
                  <a:lnTo>
                    <a:pt x="1462" y="676"/>
                  </a:lnTo>
                  <a:lnTo>
                    <a:pt x="1458" y="682"/>
                  </a:lnTo>
                  <a:lnTo>
                    <a:pt x="1450" y="692"/>
                  </a:lnTo>
                  <a:lnTo>
                    <a:pt x="1450" y="696"/>
                  </a:lnTo>
                  <a:lnTo>
                    <a:pt x="1452" y="698"/>
                  </a:lnTo>
                  <a:lnTo>
                    <a:pt x="1456" y="702"/>
                  </a:lnTo>
                  <a:lnTo>
                    <a:pt x="1462" y="704"/>
                  </a:lnTo>
                  <a:lnTo>
                    <a:pt x="1470" y="706"/>
                  </a:lnTo>
                  <a:lnTo>
                    <a:pt x="1476" y="710"/>
                  </a:lnTo>
                  <a:lnTo>
                    <a:pt x="1476" y="714"/>
                  </a:lnTo>
                  <a:lnTo>
                    <a:pt x="1476" y="718"/>
                  </a:lnTo>
                  <a:lnTo>
                    <a:pt x="1476" y="724"/>
                  </a:lnTo>
                  <a:lnTo>
                    <a:pt x="1472" y="732"/>
                  </a:lnTo>
                  <a:lnTo>
                    <a:pt x="1468" y="738"/>
                  </a:lnTo>
                  <a:lnTo>
                    <a:pt x="1468" y="744"/>
                  </a:lnTo>
                  <a:lnTo>
                    <a:pt x="1468" y="748"/>
                  </a:lnTo>
                  <a:lnTo>
                    <a:pt x="1472" y="752"/>
                  </a:lnTo>
                  <a:lnTo>
                    <a:pt x="1480" y="756"/>
                  </a:lnTo>
                  <a:lnTo>
                    <a:pt x="1492" y="758"/>
                  </a:lnTo>
                  <a:lnTo>
                    <a:pt x="1506" y="760"/>
                  </a:lnTo>
                  <a:lnTo>
                    <a:pt x="1520" y="764"/>
                  </a:lnTo>
                  <a:lnTo>
                    <a:pt x="1524" y="766"/>
                  </a:lnTo>
                  <a:lnTo>
                    <a:pt x="1528" y="770"/>
                  </a:lnTo>
                  <a:lnTo>
                    <a:pt x="1532" y="774"/>
                  </a:lnTo>
                  <a:lnTo>
                    <a:pt x="1532" y="780"/>
                  </a:lnTo>
                  <a:lnTo>
                    <a:pt x="1534" y="786"/>
                  </a:lnTo>
                  <a:lnTo>
                    <a:pt x="1536" y="790"/>
                  </a:lnTo>
                  <a:lnTo>
                    <a:pt x="1540" y="792"/>
                  </a:lnTo>
                  <a:lnTo>
                    <a:pt x="1546" y="794"/>
                  </a:lnTo>
                  <a:lnTo>
                    <a:pt x="1556" y="796"/>
                  </a:lnTo>
                  <a:lnTo>
                    <a:pt x="1568" y="796"/>
                  </a:lnTo>
                  <a:lnTo>
                    <a:pt x="1580" y="798"/>
                  </a:lnTo>
                  <a:lnTo>
                    <a:pt x="1584" y="800"/>
                  </a:lnTo>
                  <a:lnTo>
                    <a:pt x="1586" y="804"/>
                  </a:lnTo>
                  <a:lnTo>
                    <a:pt x="1588" y="806"/>
                  </a:lnTo>
                  <a:lnTo>
                    <a:pt x="1588" y="812"/>
                  </a:lnTo>
                  <a:lnTo>
                    <a:pt x="1586" y="818"/>
                  </a:lnTo>
                  <a:lnTo>
                    <a:pt x="1582" y="828"/>
                  </a:lnTo>
                  <a:lnTo>
                    <a:pt x="1578" y="836"/>
                  </a:lnTo>
                  <a:lnTo>
                    <a:pt x="1576" y="844"/>
                  </a:lnTo>
                  <a:lnTo>
                    <a:pt x="1576" y="852"/>
                  </a:lnTo>
                  <a:lnTo>
                    <a:pt x="1578" y="858"/>
                  </a:lnTo>
                  <a:lnTo>
                    <a:pt x="1582" y="868"/>
                  </a:lnTo>
                  <a:lnTo>
                    <a:pt x="1590" y="876"/>
                  </a:lnTo>
                  <a:lnTo>
                    <a:pt x="1596" y="882"/>
                  </a:lnTo>
                  <a:lnTo>
                    <a:pt x="1598" y="886"/>
                  </a:lnTo>
                  <a:lnTo>
                    <a:pt x="1598" y="890"/>
                  </a:lnTo>
                  <a:lnTo>
                    <a:pt x="1598" y="896"/>
                  </a:lnTo>
                  <a:lnTo>
                    <a:pt x="1596" y="900"/>
                  </a:lnTo>
                  <a:lnTo>
                    <a:pt x="1590" y="906"/>
                  </a:lnTo>
                  <a:lnTo>
                    <a:pt x="1584" y="912"/>
                  </a:lnTo>
                  <a:lnTo>
                    <a:pt x="1570" y="922"/>
                  </a:lnTo>
                  <a:lnTo>
                    <a:pt x="1566" y="924"/>
                  </a:lnTo>
                  <a:lnTo>
                    <a:pt x="1564" y="922"/>
                  </a:lnTo>
                  <a:lnTo>
                    <a:pt x="1566" y="912"/>
                  </a:lnTo>
                  <a:lnTo>
                    <a:pt x="1568" y="898"/>
                  </a:lnTo>
                  <a:lnTo>
                    <a:pt x="1572" y="884"/>
                  </a:lnTo>
                  <a:lnTo>
                    <a:pt x="1572" y="878"/>
                  </a:lnTo>
                  <a:lnTo>
                    <a:pt x="1572" y="872"/>
                  </a:lnTo>
                  <a:lnTo>
                    <a:pt x="1570" y="866"/>
                  </a:lnTo>
                  <a:lnTo>
                    <a:pt x="1566" y="864"/>
                  </a:lnTo>
                  <a:lnTo>
                    <a:pt x="1560" y="864"/>
                  </a:lnTo>
                  <a:lnTo>
                    <a:pt x="1552" y="866"/>
                  </a:lnTo>
                  <a:lnTo>
                    <a:pt x="1542" y="868"/>
                  </a:lnTo>
                  <a:lnTo>
                    <a:pt x="1538" y="868"/>
                  </a:lnTo>
                  <a:lnTo>
                    <a:pt x="1536" y="866"/>
                  </a:lnTo>
                  <a:lnTo>
                    <a:pt x="1536" y="864"/>
                  </a:lnTo>
                  <a:lnTo>
                    <a:pt x="1542" y="856"/>
                  </a:lnTo>
                  <a:lnTo>
                    <a:pt x="1550" y="844"/>
                  </a:lnTo>
                  <a:lnTo>
                    <a:pt x="1560" y="832"/>
                  </a:lnTo>
                  <a:lnTo>
                    <a:pt x="1562" y="826"/>
                  </a:lnTo>
                  <a:lnTo>
                    <a:pt x="1564" y="820"/>
                  </a:lnTo>
                  <a:lnTo>
                    <a:pt x="1562" y="816"/>
                  </a:lnTo>
                  <a:lnTo>
                    <a:pt x="1558" y="812"/>
                  </a:lnTo>
                  <a:lnTo>
                    <a:pt x="1552" y="810"/>
                  </a:lnTo>
                  <a:lnTo>
                    <a:pt x="1540" y="810"/>
                  </a:lnTo>
                  <a:lnTo>
                    <a:pt x="1518" y="810"/>
                  </a:lnTo>
                  <a:lnTo>
                    <a:pt x="1504" y="806"/>
                  </a:lnTo>
                  <a:lnTo>
                    <a:pt x="1492" y="798"/>
                  </a:lnTo>
                  <a:lnTo>
                    <a:pt x="1482" y="792"/>
                  </a:lnTo>
                  <a:lnTo>
                    <a:pt x="1472" y="782"/>
                  </a:lnTo>
                  <a:lnTo>
                    <a:pt x="1460" y="774"/>
                  </a:lnTo>
                  <a:lnTo>
                    <a:pt x="1442" y="768"/>
                  </a:lnTo>
                  <a:lnTo>
                    <a:pt x="1416" y="762"/>
                  </a:lnTo>
                  <a:lnTo>
                    <a:pt x="1400" y="760"/>
                  </a:lnTo>
                  <a:lnTo>
                    <a:pt x="1386" y="760"/>
                  </a:lnTo>
                  <a:lnTo>
                    <a:pt x="1374" y="760"/>
                  </a:lnTo>
                  <a:lnTo>
                    <a:pt x="1364" y="762"/>
                  </a:lnTo>
                  <a:lnTo>
                    <a:pt x="1358" y="764"/>
                  </a:lnTo>
                  <a:lnTo>
                    <a:pt x="1352" y="768"/>
                  </a:lnTo>
                  <a:lnTo>
                    <a:pt x="1346" y="776"/>
                  </a:lnTo>
                  <a:lnTo>
                    <a:pt x="1342" y="784"/>
                  </a:lnTo>
                  <a:lnTo>
                    <a:pt x="1340" y="790"/>
                  </a:lnTo>
                  <a:lnTo>
                    <a:pt x="1336" y="794"/>
                  </a:lnTo>
                  <a:lnTo>
                    <a:pt x="1334" y="794"/>
                  </a:lnTo>
                  <a:lnTo>
                    <a:pt x="1330" y="792"/>
                  </a:lnTo>
                  <a:lnTo>
                    <a:pt x="1316" y="788"/>
                  </a:lnTo>
                  <a:lnTo>
                    <a:pt x="1302" y="788"/>
                  </a:lnTo>
                  <a:lnTo>
                    <a:pt x="1292" y="792"/>
                  </a:lnTo>
                  <a:lnTo>
                    <a:pt x="1284" y="796"/>
                  </a:lnTo>
                  <a:lnTo>
                    <a:pt x="1282" y="800"/>
                  </a:lnTo>
                  <a:lnTo>
                    <a:pt x="1282" y="804"/>
                  </a:lnTo>
                  <a:lnTo>
                    <a:pt x="1282" y="808"/>
                  </a:lnTo>
                  <a:lnTo>
                    <a:pt x="1284" y="812"/>
                  </a:lnTo>
                  <a:lnTo>
                    <a:pt x="1288" y="816"/>
                  </a:lnTo>
                  <a:lnTo>
                    <a:pt x="1294" y="820"/>
                  </a:lnTo>
                  <a:lnTo>
                    <a:pt x="1314" y="828"/>
                  </a:lnTo>
                  <a:lnTo>
                    <a:pt x="1332" y="834"/>
                  </a:lnTo>
                  <a:lnTo>
                    <a:pt x="1342" y="840"/>
                  </a:lnTo>
                  <a:lnTo>
                    <a:pt x="1344" y="842"/>
                  </a:lnTo>
                  <a:lnTo>
                    <a:pt x="1344" y="844"/>
                  </a:lnTo>
                  <a:lnTo>
                    <a:pt x="1340" y="846"/>
                  </a:lnTo>
                  <a:lnTo>
                    <a:pt x="1332" y="848"/>
                  </a:lnTo>
                  <a:lnTo>
                    <a:pt x="1318" y="848"/>
                  </a:lnTo>
                  <a:lnTo>
                    <a:pt x="1280" y="844"/>
                  </a:lnTo>
                  <a:lnTo>
                    <a:pt x="1270" y="842"/>
                  </a:lnTo>
                  <a:lnTo>
                    <a:pt x="1264" y="840"/>
                  </a:lnTo>
                  <a:lnTo>
                    <a:pt x="1260" y="836"/>
                  </a:lnTo>
                  <a:lnTo>
                    <a:pt x="1256" y="830"/>
                  </a:lnTo>
                  <a:lnTo>
                    <a:pt x="1256" y="824"/>
                  </a:lnTo>
                  <a:lnTo>
                    <a:pt x="1256" y="818"/>
                  </a:lnTo>
                  <a:lnTo>
                    <a:pt x="1260" y="804"/>
                  </a:lnTo>
                  <a:lnTo>
                    <a:pt x="1264" y="788"/>
                  </a:lnTo>
                  <a:lnTo>
                    <a:pt x="1268" y="772"/>
                  </a:lnTo>
                  <a:lnTo>
                    <a:pt x="1270" y="758"/>
                  </a:lnTo>
                  <a:lnTo>
                    <a:pt x="1268" y="750"/>
                  </a:lnTo>
                  <a:lnTo>
                    <a:pt x="1266" y="744"/>
                  </a:lnTo>
                  <a:lnTo>
                    <a:pt x="1258" y="734"/>
                  </a:lnTo>
                  <a:lnTo>
                    <a:pt x="1250" y="726"/>
                  </a:lnTo>
                  <a:lnTo>
                    <a:pt x="1244" y="722"/>
                  </a:lnTo>
                  <a:lnTo>
                    <a:pt x="1240" y="722"/>
                  </a:lnTo>
                  <a:lnTo>
                    <a:pt x="1236" y="724"/>
                  </a:lnTo>
                  <a:lnTo>
                    <a:pt x="1234" y="730"/>
                  </a:lnTo>
                  <a:lnTo>
                    <a:pt x="1234" y="738"/>
                  </a:lnTo>
                  <a:lnTo>
                    <a:pt x="1238" y="752"/>
                  </a:lnTo>
                  <a:lnTo>
                    <a:pt x="1240" y="762"/>
                  </a:lnTo>
                  <a:lnTo>
                    <a:pt x="1238" y="772"/>
                  </a:lnTo>
                  <a:lnTo>
                    <a:pt x="1236" y="778"/>
                  </a:lnTo>
                  <a:lnTo>
                    <a:pt x="1230" y="784"/>
                  </a:lnTo>
                  <a:lnTo>
                    <a:pt x="1224" y="788"/>
                  </a:lnTo>
                  <a:lnTo>
                    <a:pt x="1216" y="792"/>
                  </a:lnTo>
                  <a:lnTo>
                    <a:pt x="1198" y="798"/>
                  </a:lnTo>
                  <a:lnTo>
                    <a:pt x="1182" y="804"/>
                  </a:lnTo>
                  <a:lnTo>
                    <a:pt x="1176" y="808"/>
                  </a:lnTo>
                  <a:lnTo>
                    <a:pt x="1170" y="812"/>
                  </a:lnTo>
                  <a:lnTo>
                    <a:pt x="1168" y="818"/>
                  </a:lnTo>
                  <a:lnTo>
                    <a:pt x="1168" y="824"/>
                  </a:lnTo>
                  <a:lnTo>
                    <a:pt x="1172" y="832"/>
                  </a:lnTo>
                  <a:lnTo>
                    <a:pt x="1178" y="842"/>
                  </a:lnTo>
                  <a:lnTo>
                    <a:pt x="1200" y="870"/>
                  </a:lnTo>
                  <a:lnTo>
                    <a:pt x="1208" y="878"/>
                  </a:lnTo>
                  <a:lnTo>
                    <a:pt x="1212" y="886"/>
                  </a:lnTo>
                  <a:lnTo>
                    <a:pt x="1212" y="894"/>
                  </a:lnTo>
                  <a:lnTo>
                    <a:pt x="1210" y="902"/>
                  </a:lnTo>
                  <a:lnTo>
                    <a:pt x="1204" y="912"/>
                  </a:lnTo>
                  <a:lnTo>
                    <a:pt x="1194" y="926"/>
                  </a:lnTo>
                  <a:lnTo>
                    <a:pt x="1184" y="940"/>
                  </a:lnTo>
                  <a:lnTo>
                    <a:pt x="1180" y="950"/>
                  </a:lnTo>
                  <a:lnTo>
                    <a:pt x="1180" y="956"/>
                  </a:lnTo>
                  <a:lnTo>
                    <a:pt x="1182" y="962"/>
                  </a:lnTo>
                  <a:lnTo>
                    <a:pt x="1190" y="974"/>
                  </a:lnTo>
                  <a:lnTo>
                    <a:pt x="1192" y="982"/>
                  </a:lnTo>
                  <a:lnTo>
                    <a:pt x="1194" y="992"/>
                  </a:lnTo>
                  <a:lnTo>
                    <a:pt x="1194" y="996"/>
                  </a:lnTo>
                  <a:lnTo>
                    <a:pt x="1196" y="1000"/>
                  </a:lnTo>
                  <a:lnTo>
                    <a:pt x="1200" y="1002"/>
                  </a:lnTo>
                  <a:lnTo>
                    <a:pt x="1204" y="1002"/>
                  </a:lnTo>
                  <a:lnTo>
                    <a:pt x="1218" y="1000"/>
                  </a:lnTo>
                  <a:lnTo>
                    <a:pt x="1234" y="996"/>
                  </a:lnTo>
                  <a:lnTo>
                    <a:pt x="1254" y="992"/>
                  </a:lnTo>
                  <a:lnTo>
                    <a:pt x="1276" y="992"/>
                  </a:lnTo>
                  <a:lnTo>
                    <a:pt x="1288" y="992"/>
                  </a:lnTo>
                  <a:lnTo>
                    <a:pt x="1298" y="994"/>
                  </a:lnTo>
                  <a:lnTo>
                    <a:pt x="1310" y="998"/>
                  </a:lnTo>
                  <a:lnTo>
                    <a:pt x="1322" y="1004"/>
                  </a:lnTo>
                  <a:lnTo>
                    <a:pt x="1340" y="1016"/>
                  </a:lnTo>
                  <a:lnTo>
                    <a:pt x="1352" y="1028"/>
                  </a:lnTo>
                  <a:lnTo>
                    <a:pt x="1358" y="1036"/>
                  </a:lnTo>
                  <a:lnTo>
                    <a:pt x="1360" y="1044"/>
                  </a:lnTo>
                  <a:lnTo>
                    <a:pt x="1360" y="1050"/>
                  </a:lnTo>
                  <a:lnTo>
                    <a:pt x="1356" y="1054"/>
                  </a:lnTo>
                  <a:lnTo>
                    <a:pt x="1350" y="1066"/>
                  </a:lnTo>
                  <a:lnTo>
                    <a:pt x="1342" y="1078"/>
                  </a:lnTo>
                  <a:lnTo>
                    <a:pt x="1334" y="1092"/>
                  </a:lnTo>
                  <a:lnTo>
                    <a:pt x="1332" y="1096"/>
                  </a:lnTo>
                  <a:lnTo>
                    <a:pt x="1330" y="1098"/>
                  </a:lnTo>
                  <a:lnTo>
                    <a:pt x="1330" y="1092"/>
                  </a:lnTo>
                  <a:lnTo>
                    <a:pt x="1332" y="1082"/>
                  </a:lnTo>
                  <a:lnTo>
                    <a:pt x="1334" y="1066"/>
                  </a:lnTo>
                  <a:lnTo>
                    <a:pt x="1334" y="1052"/>
                  </a:lnTo>
                  <a:lnTo>
                    <a:pt x="1330" y="1038"/>
                  </a:lnTo>
                  <a:lnTo>
                    <a:pt x="1322" y="1026"/>
                  </a:lnTo>
                  <a:lnTo>
                    <a:pt x="1318" y="1020"/>
                  </a:lnTo>
                  <a:lnTo>
                    <a:pt x="1312" y="1016"/>
                  </a:lnTo>
                  <a:lnTo>
                    <a:pt x="1304" y="1014"/>
                  </a:lnTo>
                  <a:lnTo>
                    <a:pt x="1298" y="1012"/>
                  </a:lnTo>
                  <a:lnTo>
                    <a:pt x="1288" y="1010"/>
                  </a:lnTo>
                  <a:lnTo>
                    <a:pt x="1278" y="1010"/>
                  </a:lnTo>
                  <a:lnTo>
                    <a:pt x="1266" y="1012"/>
                  </a:lnTo>
                  <a:lnTo>
                    <a:pt x="1254" y="1016"/>
                  </a:lnTo>
                  <a:lnTo>
                    <a:pt x="1242" y="1020"/>
                  </a:lnTo>
                  <a:lnTo>
                    <a:pt x="1234" y="1026"/>
                  </a:lnTo>
                  <a:lnTo>
                    <a:pt x="1228" y="1032"/>
                  </a:lnTo>
                  <a:lnTo>
                    <a:pt x="1224" y="1036"/>
                  </a:lnTo>
                  <a:lnTo>
                    <a:pt x="1222" y="1044"/>
                  </a:lnTo>
                  <a:lnTo>
                    <a:pt x="1222" y="1050"/>
                  </a:lnTo>
                  <a:lnTo>
                    <a:pt x="1226" y="1062"/>
                  </a:lnTo>
                  <a:lnTo>
                    <a:pt x="1230" y="1076"/>
                  </a:lnTo>
                  <a:lnTo>
                    <a:pt x="1234" y="1088"/>
                  </a:lnTo>
                  <a:lnTo>
                    <a:pt x="1234" y="1092"/>
                  </a:lnTo>
                  <a:lnTo>
                    <a:pt x="1232" y="1098"/>
                  </a:lnTo>
                  <a:lnTo>
                    <a:pt x="1228" y="1102"/>
                  </a:lnTo>
                  <a:lnTo>
                    <a:pt x="1222" y="1106"/>
                  </a:lnTo>
                  <a:lnTo>
                    <a:pt x="1210" y="1112"/>
                  </a:lnTo>
                  <a:lnTo>
                    <a:pt x="1202" y="1120"/>
                  </a:lnTo>
                  <a:lnTo>
                    <a:pt x="1198" y="1128"/>
                  </a:lnTo>
                  <a:lnTo>
                    <a:pt x="1196" y="1136"/>
                  </a:lnTo>
                  <a:lnTo>
                    <a:pt x="1194" y="1144"/>
                  </a:lnTo>
                  <a:lnTo>
                    <a:pt x="1188" y="1152"/>
                  </a:lnTo>
                  <a:lnTo>
                    <a:pt x="1180" y="1160"/>
                  </a:lnTo>
                  <a:lnTo>
                    <a:pt x="1166" y="1168"/>
                  </a:lnTo>
                  <a:lnTo>
                    <a:pt x="1152" y="1176"/>
                  </a:lnTo>
                  <a:lnTo>
                    <a:pt x="1144" y="1184"/>
                  </a:lnTo>
                  <a:lnTo>
                    <a:pt x="1136" y="1196"/>
                  </a:lnTo>
                  <a:lnTo>
                    <a:pt x="1130" y="1200"/>
                  </a:lnTo>
                  <a:lnTo>
                    <a:pt x="1118" y="1202"/>
                  </a:lnTo>
                  <a:lnTo>
                    <a:pt x="1100" y="1200"/>
                  </a:lnTo>
                  <a:lnTo>
                    <a:pt x="1070" y="1196"/>
                  </a:lnTo>
                  <a:lnTo>
                    <a:pt x="1044" y="1190"/>
                  </a:lnTo>
                  <a:lnTo>
                    <a:pt x="1036" y="1186"/>
                  </a:lnTo>
                  <a:lnTo>
                    <a:pt x="1040" y="1184"/>
                  </a:lnTo>
                  <a:lnTo>
                    <a:pt x="1052" y="1180"/>
                  </a:lnTo>
                  <a:lnTo>
                    <a:pt x="1072" y="1176"/>
                  </a:lnTo>
                  <a:lnTo>
                    <a:pt x="1094" y="1168"/>
                  </a:lnTo>
                  <a:lnTo>
                    <a:pt x="1104" y="1162"/>
                  </a:lnTo>
                  <a:lnTo>
                    <a:pt x="1114" y="1156"/>
                  </a:lnTo>
                  <a:lnTo>
                    <a:pt x="1122" y="1148"/>
                  </a:lnTo>
                  <a:lnTo>
                    <a:pt x="1128" y="1138"/>
                  </a:lnTo>
                  <a:lnTo>
                    <a:pt x="1138" y="1122"/>
                  </a:lnTo>
                  <a:lnTo>
                    <a:pt x="1146" y="1112"/>
                  </a:lnTo>
                  <a:lnTo>
                    <a:pt x="1154" y="1106"/>
                  </a:lnTo>
                  <a:lnTo>
                    <a:pt x="1160" y="1104"/>
                  </a:lnTo>
                  <a:lnTo>
                    <a:pt x="1166" y="1100"/>
                  </a:lnTo>
                  <a:lnTo>
                    <a:pt x="1170" y="1096"/>
                  </a:lnTo>
                  <a:lnTo>
                    <a:pt x="1174" y="1088"/>
                  </a:lnTo>
                  <a:lnTo>
                    <a:pt x="1176" y="1072"/>
                  </a:lnTo>
                  <a:lnTo>
                    <a:pt x="1176" y="1058"/>
                  </a:lnTo>
                  <a:lnTo>
                    <a:pt x="1174" y="1044"/>
                  </a:lnTo>
                  <a:lnTo>
                    <a:pt x="1166" y="1034"/>
                  </a:lnTo>
                  <a:lnTo>
                    <a:pt x="1160" y="1026"/>
                  </a:lnTo>
                  <a:lnTo>
                    <a:pt x="1152" y="1016"/>
                  </a:lnTo>
                  <a:lnTo>
                    <a:pt x="1146" y="1004"/>
                  </a:lnTo>
                  <a:lnTo>
                    <a:pt x="1142" y="988"/>
                  </a:lnTo>
                  <a:lnTo>
                    <a:pt x="1142" y="968"/>
                  </a:lnTo>
                  <a:lnTo>
                    <a:pt x="1150" y="928"/>
                  </a:lnTo>
                  <a:lnTo>
                    <a:pt x="1152" y="910"/>
                  </a:lnTo>
                  <a:lnTo>
                    <a:pt x="1154" y="896"/>
                  </a:lnTo>
                  <a:lnTo>
                    <a:pt x="1152" y="882"/>
                  </a:lnTo>
                  <a:lnTo>
                    <a:pt x="1148" y="868"/>
                  </a:lnTo>
                  <a:lnTo>
                    <a:pt x="1140" y="856"/>
                  </a:lnTo>
                  <a:lnTo>
                    <a:pt x="1126" y="844"/>
                  </a:lnTo>
                  <a:lnTo>
                    <a:pt x="1116" y="832"/>
                  </a:lnTo>
                  <a:lnTo>
                    <a:pt x="1114" y="828"/>
                  </a:lnTo>
                  <a:lnTo>
                    <a:pt x="1112" y="824"/>
                  </a:lnTo>
                  <a:lnTo>
                    <a:pt x="1114" y="822"/>
                  </a:lnTo>
                  <a:lnTo>
                    <a:pt x="1118" y="818"/>
                  </a:lnTo>
                  <a:lnTo>
                    <a:pt x="1126" y="812"/>
                  </a:lnTo>
                  <a:lnTo>
                    <a:pt x="1136" y="804"/>
                  </a:lnTo>
                  <a:lnTo>
                    <a:pt x="1146" y="796"/>
                  </a:lnTo>
                  <a:lnTo>
                    <a:pt x="1150" y="790"/>
                  </a:lnTo>
                  <a:lnTo>
                    <a:pt x="1154" y="782"/>
                  </a:lnTo>
                  <a:lnTo>
                    <a:pt x="1156" y="774"/>
                  </a:lnTo>
                  <a:lnTo>
                    <a:pt x="1156" y="764"/>
                  </a:lnTo>
                  <a:lnTo>
                    <a:pt x="1156" y="754"/>
                  </a:lnTo>
                  <a:lnTo>
                    <a:pt x="1152" y="744"/>
                  </a:lnTo>
                  <a:lnTo>
                    <a:pt x="1148" y="738"/>
                  </a:lnTo>
                  <a:lnTo>
                    <a:pt x="1142" y="732"/>
                  </a:lnTo>
                  <a:lnTo>
                    <a:pt x="1134" y="728"/>
                  </a:lnTo>
                  <a:lnTo>
                    <a:pt x="1126" y="724"/>
                  </a:lnTo>
                  <a:lnTo>
                    <a:pt x="1106" y="722"/>
                  </a:lnTo>
                  <a:lnTo>
                    <a:pt x="1086" y="722"/>
                  </a:lnTo>
                  <a:lnTo>
                    <a:pt x="1064" y="724"/>
                  </a:lnTo>
                  <a:lnTo>
                    <a:pt x="1044" y="724"/>
                  </a:lnTo>
                  <a:lnTo>
                    <a:pt x="1028" y="722"/>
                  </a:lnTo>
                  <a:lnTo>
                    <a:pt x="1020" y="722"/>
                  </a:lnTo>
                  <a:lnTo>
                    <a:pt x="1012" y="722"/>
                  </a:lnTo>
                  <a:lnTo>
                    <a:pt x="1006" y="726"/>
                  </a:lnTo>
                  <a:lnTo>
                    <a:pt x="1002" y="732"/>
                  </a:lnTo>
                  <a:lnTo>
                    <a:pt x="994" y="748"/>
                  </a:lnTo>
                  <a:lnTo>
                    <a:pt x="988" y="766"/>
                  </a:lnTo>
                  <a:lnTo>
                    <a:pt x="980" y="788"/>
                  </a:lnTo>
                  <a:lnTo>
                    <a:pt x="970" y="808"/>
                  </a:lnTo>
                  <a:lnTo>
                    <a:pt x="964" y="816"/>
                  </a:lnTo>
                  <a:lnTo>
                    <a:pt x="958" y="824"/>
                  </a:lnTo>
                  <a:lnTo>
                    <a:pt x="948" y="832"/>
                  </a:lnTo>
                  <a:lnTo>
                    <a:pt x="938" y="838"/>
                  </a:lnTo>
                  <a:lnTo>
                    <a:pt x="916" y="848"/>
                  </a:lnTo>
                  <a:lnTo>
                    <a:pt x="908" y="854"/>
                  </a:lnTo>
                  <a:lnTo>
                    <a:pt x="906" y="858"/>
                  </a:lnTo>
                  <a:lnTo>
                    <a:pt x="904" y="862"/>
                  </a:lnTo>
                  <a:lnTo>
                    <a:pt x="906" y="866"/>
                  </a:lnTo>
                  <a:lnTo>
                    <a:pt x="912" y="874"/>
                  </a:lnTo>
                  <a:lnTo>
                    <a:pt x="920" y="884"/>
                  </a:lnTo>
                  <a:lnTo>
                    <a:pt x="922" y="888"/>
                  </a:lnTo>
                  <a:lnTo>
                    <a:pt x="926" y="894"/>
                  </a:lnTo>
                  <a:lnTo>
                    <a:pt x="926" y="902"/>
                  </a:lnTo>
                  <a:lnTo>
                    <a:pt x="926" y="910"/>
                  </a:lnTo>
                  <a:lnTo>
                    <a:pt x="922" y="918"/>
                  </a:lnTo>
                  <a:lnTo>
                    <a:pt x="916" y="928"/>
                  </a:lnTo>
                  <a:lnTo>
                    <a:pt x="912" y="938"/>
                  </a:lnTo>
                  <a:lnTo>
                    <a:pt x="910" y="948"/>
                  </a:lnTo>
                  <a:lnTo>
                    <a:pt x="912" y="954"/>
                  </a:lnTo>
                  <a:lnTo>
                    <a:pt x="916" y="962"/>
                  </a:lnTo>
                  <a:lnTo>
                    <a:pt x="924" y="968"/>
                  </a:lnTo>
                  <a:lnTo>
                    <a:pt x="932" y="974"/>
                  </a:lnTo>
                  <a:lnTo>
                    <a:pt x="952" y="986"/>
                  </a:lnTo>
                  <a:lnTo>
                    <a:pt x="974" y="996"/>
                  </a:lnTo>
                  <a:lnTo>
                    <a:pt x="982" y="1002"/>
                  </a:lnTo>
                  <a:lnTo>
                    <a:pt x="990" y="1008"/>
                  </a:lnTo>
                  <a:lnTo>
                    <a:pt x="996" y="1014"/>
                  </a:lnTo>
                  <a:lnTo>
                    <a:pt x="998" y="1022"/>
                  </a:lnTo>
                  <a:lnTo>
                    <a:pt x="998" y="1030"/>
                  </a:lnTo>
                  <a:lnTo>
                    <a:pt x="992" y="1040"/>
                  </a:lnTo>
                  <a:lnTo>
                    <a:pt x="982" y="1054"/>
                  </a:lnTo>
                  <a:lnTo>
                    <a:pt x="978" y="1058"/>
                  </a:lnTo>
                  <a:lnTo>
                    <a:pt x="974" y="1060"/>
                  </a:lnTo>
                  <a:lnTo>
                    <a:pt x="970" y="1060"/>
                  </a:lnTo>
                  <a:lnTo>
                    <a:pt x="966" y="1060"/>
                  </a:lnTo>
                  <a:lnTo>
                    <a:pt x="956" y="1052"/>
                  </a:lnTo>
                  <a:lnTo>
                    <a:pt x="942" y="1040"/>
                  </a:lnTo>
                  <a:lnTo>
                    <a:pt x="918" y="1024"/>
                  </a:lnTo>
                  <a:lnTo>
                    <a:pt x="884" y="1004"/>
                  </a:lnTo>
                  <a:lnTo>
                    <a:pt x="862" y="994"/>
                  </a:lnTo>
                  <a:lnTo>
                    <a:pt x="838" y="984"/>
                  </a:lnTo>
                  <a:lnTo>
                    <a:pt x="810" y="974"/>
                  </a:lnTo>
                  <a:lnTo>
                    <a:pt x="786" y="966"/>
                  </a:lnTo>
                  <a:lnTo>
                    <a:pt x="762" y="960"/>
                  </a:lnTo>
                  <a:lnTo>
                    <a:pt x="742" y="956"/>
                  </a:lnTo>
                  <a:lnTo>
                    <a:pt x="724" y="954"/>
                  </a:lnTo>
                  <a:lnTo>
                    <a:pt x="706" y="952"/>
                  </a:lnTo>
                  <a:lnTo>
                    <a:pt x="692" y="952"/>
                  </a:lnTo>
                  <a:lnTo>
                    <a:pt x="678" y="954"/>
                  </a:lnTo>
                  <a:lnTo>
                    <a:pt x="668" y="956"/>
                  </a:lnTo>
                  <a:lnTo>
                    <a:pt x="660" y="960"/>
                  </a:lnTo>
                  <a:lnTo>
                    <a:pt x="654" y="964"/>
                  </a:lnTo>
                  <a:lnTo>
                    <a:pt x="650" y="968"/>
                  </a:lnTo>
                  <a:lnTo>
                    <a:pt x="650" y="974"/>
                  </a:lnTo>
                  <a:lnTo>
                    <a:pt x="650" y="980"/>
                  </a:lnTo>
                  <a:lnTo>
                    <a:pt x="654" y="986"/>
                  </a:lnTo>
                  <a:lnTo>
                    <a:pt x="660" y="994"/>
                  </a:lnTo>
                  <a:lnTo>
                    <a:pt x="664" y="998"/>
                  </a:lnTo>
                  <a:lnTo>
                    <a:pt x="664" y="1004"/>
                  </a:lnTo>
                  <a:lnTo>
                    <a:pt x="664" y="1010"/>
                  </a:lnTo>
                  <a:lnTo>
                    <a:pt x="662" y="1016"/>
                  </a:lnTo>
                  <a:lnTo>
                    <a:pt x="654" y="1028"/>
                  </a:lnTo>
                  <a:lnTo>
                    <a:pt x="642" y="1038"/>
                  </a:lnTo>
                  <a:lnTo>
                    <a:pt x="628" y="1044"/>
                  </a:lnTo>
                  <a:lnTo>
                    <a:pt x="622" y="1046"/>
                  </a:lnTo>
                  <a:lnTo>
                    <a:pt x="618" y="1046"/>
                  </a:lnTo>
                  <a:lnTo>
                    <a:pt x="612" y="1046"/>
                  </a:lnTo>
                  <a:lnTo>
                    <a:pt x="608" y="1042"/>
                  </a:lnTo>
                  <a:lnTo>
                    <a:pt x="606" y="1038"/>
                  </a:lnTo>
                  <a:lnTo>
                    <a:pt x="606" y="1030"/>
                  </a:lnTo>
                  <a:lnTo>
                    <a:pt x="604" y="1018"/>
                  </a:lnTo>
                  <a:lnTo>
                    <a:pt x="602" y="1010"/>
                  </a:lnTo>
                  <a:lnTo>
                    <a:pt x="596" y="1006"/>
                  </a:lnTo>
                  <a:lnTo>
                    <a:pt x="590" y="1006"/>
                  </a:lnTo>
                  <a:lnTo>
                    <a:pt x="582" y="1010"/>
                  </a:lnTo>
                  <a:lnTo>
                    <a:pt x="570" y="1016"/>
                  </a:lnTo>
                  <a:lnTo>
                    <a:pt x="542" y="1034"/>
                  </a:lnTo>
                  <a:lnTo>
                    <a:pt x="526" y="1042"/>
                  </a:lnTo>
                  <a:lnTo>
                    <a:pt x="520" y="1042"/>
                  </a:lnTo>
                  <a:lnTo>
                    <a:pt x="516" y="1042"/>
                  </a:lnTo>
                  <a:lnTo>
                    <a:pt x="506" y="1040"/>
                  </a:lnTo>
                  <a:lnTo>
                    <a:pt x="498" y="1036"/>
                  </a:lnTo>
                  <a:lnTo>
                    <a:pt x="488" y="1032"/>
                  </a:lnTo>
                  <a:lnTo>
                    <a:pt x="478" y="1032"/>
                  </a:lnTo>
                  <a:lnTo>
                    <a:pt x="470" y="1032"/>
                  </a:lnTo>
                  <a:lnTo>
                    <a:pt x="462" y="1034"/>
                  </a:lnTo>
                  <a:lnTo>
                    <a:pt x="440" y="1046"/>
                  </a:lnTo>
                  <a:lnTo>
                    <a:pt x="420" y="1056"/>
                  </a:lnTo>
                  <a:lnTo>
                    <a:pt x="412" y="1060"/>
                  </a:lnTo>
                  <a:lnTo>
                    <a:pt x="406" y="1060"/>
                  </a:lnTo>
                  <a:lnTo>
                    <a:pt x="400" y="1060"/>
                  </a:lnTo>
                  <a:lnTo>
                    <a:pt x="396" y="1058"/>
                  </a:lnTo>
                  <a:lnTo>
                    <a:pt x="392" y="1054"/>
                  </a:lnTo>
                  <a:lnTo>
                    <a:pt x="390" y="1052"/>
                  </a:lnTo>
                  <a:lnTo>
                    <a:pt x="388" y="1042"/>
                  </a:lnTo>
                  <a:lnTo>
                    <a:pt x="392" y="1030"/>
                  </a:lnTo>
                  <a:lnTo>
                    <a:pt x="396" y="1020"/>
                  </a:lnTo>
                  <a:lnTo>
                    <a:pt x="406" y="1012"/>
                  </a:lnTo>
                  <a:lnTo>
                    <a:pt x="410" y="1006"/>
                  </a:lnTo>
                  <a:lnTo>
                    <a:pt x="412" y="1004"/>
                  </a:lnTo>
                  <a:lnTo>
                    <a:pt x="410" y="1004"/>
                  </a:lnTo>
                  <a:lnTo>
                    <a:pt x="402" y="1004"/>
                  </a:lnTo>
                  <a:lnTo>
                    <a:pt x="388" y="1008"/>
                  </a:lnTo>
                  <a:lnTo>
                    <a:pt x="368" y="1014"/>
                  </a:lnTo>
                  <a:lnTo>
                    <a:pt x="342" y="1024"/>
                  </a:lnTo>
                  <a:lnTo>
                    <a:pt x="312" y="1038"/>
                  </a:lnTo>
                  <a:lnTo>
                    <a:pt x="276" y="1054"/>
                  </a:lnTo>
                  <a:lnTo>
                    <a:pt x="242" y="1070"/>
                  </a:lnTo>
                  <a:lnTo>
                    <a:pt x="216" y="1078"/>
                  </a:lnTo>
                  <a:lnTo>
                    <a:pt x="196" y="1084"/>
                  </a:lnTo>
                  <a:lnTo>
                    <a:pt x="180" y="1086"/>
                  </a:lnTo>
                  <a:lnTo>
                    <a:pt x="168" y="1088"/>
                  </a:lnTo>
                  <a:lnTo>
                    <a:pt x="158" y="1094"/>
                  </a:lnTo>
                  <a:lnTo>
                    <a:pt x="152" y="1106"/>
                  </a:lnTo>
                  <a:lnTo>
                    <a:pt x="144" y="1124"/>
                  </a:lnTo>
                  <a:lnTo>
                    <a:pt x="138" y="1142"/>
                  </a:lnTo>
                  <a:lnTo>
                    <a:pt x="132" y="1152"/>
                  </a:lnTo>
                  <a:lnTo>
                    <a:pt x="126" y="1158"/>
                  </a:lnTo>
                  <a:lnTo>
                    <a:pt x="120" y="1158"/>
                  </a:lnTo>
                  <a:lnTo>
                    <a:pt x="106" y="1156"/>
                  </a:lnTo>
                  <a:lnTo>
                    <a:pt x="98" y="1156"/>
                  </a:lnTo>
                  <a:lnTo>
                    <a:pt x="86" y="1160"/>
                  </a:lnTo>
                  <a:lnTo>
                    <a:pt x="78" y="1164"/>
                  </a:lnTo>
                  <a:lnTo>
                    <a:pt x="54" y="1230"/>
                  </a:lnTo>
                  <a:lnTo>
                    <a:pt x="44" y="1256"/>
                  </a:lnTo>
                  <a:lnTo>
                    <a:pt x="36" y="1274"/>
                  </a:lnTo>
                  <a:lnTo>
                    <a:pt x="28" y="1292"/>
                  </a:lnTo>
                  <a:lnTo>
                    <a:pt x="20" y="1312"/>
                  </a:lnTo>
                  <a:lnTo>
                    <a:pt x="8" y="1346"/>
                  </a:lnTo>
                  <a:lnTo>
                    <a:pt x="0" y="1382"/>
                  </a:lnTo>
                  <a:lnTo>
                    <a:pt x="0" y="1562"/>
                  </a:lnTo>
                  <a:lnTo>
                    <a:pt x="60" y="1706"/>
                  </a:lnTo>
                  <a:lnTo>
                    <a:pt x="180" y="1898"/>
                  </a:lnTo>
                  <a:lnTo>
                    <a:pt x="236" y="2142"/>
                  </a:lnTo>
                  <a:lnTo>
                    <a:pt x="172" y="2176"/>
                  </a:lnTo>
                  <a:lnTo>
                    <a:pt x="166" y="2200"/>
                  </a:lnTo>
                  <a:lnTo>
                    <a:pt x="124" y="2214"/>
                  </a:lnTo>
                  <a:lnTo>
                    <a:pt x="104" y="2206"/>
                  </a:lnTo>
                  <a:lnTo>
                    <a:pt x="92" y="2204"/>
                  </a:lnTo>
                  <a:lnTo>
                    <a:pt x="86" y="2204"/>
                  </a:lnTo>
                  <a:lnTo>
                    <a:pt x="84" y="2208"/>
                  </a:lnTo>
                  <a:lnTo>
                    <a:pt x="70" y="2258"/>
                  </a:lnTo>
                  <a:lnTo>
                    <a:pt x="60" y="2304"/>
                  </a:lnTo>
                  <a:lnTo>
                    <a:pt x="76" y="2364"/>
                  </a:lnTo>
                  <a:lnTo>
                    <a:pt x="114" y="2388"/>
                  </a:lnTo>
                  <a:lnTo>
                    <a:pt x="142" y="2422"/>
                  </a:lnTo>
                  <a:lnTo>
                    <a:pt x="148" y="2454"/>
                  </a:lnTo>
                  <a:lnTo>
                    <a:pt x="130" y="2486"/>
                  </a:lnTo>
                  <a:lnTo>
                    <a:pt x="98" y="2508"/>
                  </a:lnTo>
                  <a:lnTo>
                    <a:pt x="70" y="2552"/>
                  </a:lnTo>
                  <a:lnTo>
                    <a:pt x="80" y="2588"/>
                  </a:lnTo>
                  <a:lnTo>
                    <a:pt x="132" y="2652"/>
                  </a:lnTo>
                  <a:lnTo>
                    <a:pt x="156" y="2704"/>
                  </a:lnTo>
                  <a:lnTo>
                    <a:pt x="182" y="2744"/>
                  </a:lnTo>
                  <a:lnTo>
                    <a:pt x="180" y="2776"/>
                  </a:lnTo>
                  <a:lnTo>
                    <a:pt x="182" y="2792"/>
                  </a:lnTo>
                  <a:lnTo>
                    <a:pt x="186" y="2844"/>
                  </a:lnTo>
                  <a:lnTo>
                    <a:pt x="190" y="2864"/>
                  </a:lnTo>
                  <a:lnTo>
                    <a:pt x="186" y="2882"/>
                  </a:lnTo>
                  <a:lnTo>
                    <a:pt x="188" y="2896"/>
                  </a:lnTo>
                  <a:lnTo>
                    <a:pt x="182" y="2898"/>
                  </a:lnTo>
                  <a:lnTo>
                    <a:pt x="178" y="2898"/>
                  </a:lnTo>
                  <a:lnTo>
                    <a:pt x="176" y="2896"/>
                  </a:lnTo>
                  <a:lnTo>
                    <a:pt x="176" y="2894"/>
                  </a:lnTo>
                  <a:lnTo>
                    <a:pt x="174" y="2888"/>
                  </a:lnTo>
                  <a:lnTo>
                    <a:pt x="172" y="2886"/>
                  </a:lnTo>
                  <a:lnTo>
                    <a:pt x="170" y="2886"/>
                  </a:lnTo>
                  <a:lnTo>
                    <a:pt x="172" y="2886"/>
                  </a:lnTo>
                  <a:lnTo>
                    <a:pt x="174" y="2888"/>
                  </a:lnTo>
                  <a:lnTo>
                    <a:pt x="176" y="2894"/>
                  </a:lnTo>
                  <a:lnTo>
                    <a:pt x="176" y="2896"/>
                  </a:lnTo>
                  <a:lnTo>
                    <a:pt x="178" y="2898"/>
                  </a:lnTo>
                  <a:lnTo>
                    <a:pt x="182" y="2898"/>
                  </a:lnTo>
                  <a:lnTo>
                    <a:pt x="188" y="2896"/>
                  </a:lnTo>
                  <a:lnTo>
                    <a:pt x="174" y="2986"/>
                  </a:lnTo>
                  <a:lnTo>
                    <a:pt x="174" y="3028"/>
                  </a:lnTo>
                  <a:lnTo>
                    <a:pt x="168" y="3124"/>
                  </a:lnTo>
                  <a:lnTo>
                    <a:pt x="174" y="3168"/>
                  </a:lnTo>
                  <a:lnTo>
                    <a:pt x="210" y="3264"/>
                  </a:lnTo>
                  <a:lnTo>
                    <a:pt x="248" y="3338"/>
                  </a:lnTo>
                  <a:lnTo>
                    <a:pt x="248" y="3362"/>
                  </a:lnTo>
                  <a:lnTo>
                    <a:pt x="254" y="3368"/>
                  </a:lnTo>
                  <a:lnTo>
                    <a:pt x="258" y="3372"/>
                  </a:lnTo>
                  <a:lnTo>
                    <a:pt x="262" y="3384"/>
                  </a:lnTo>
                  <a:lnTo>
                    <a:pt x="264" y="3394"/>
                  </a:lnTo>
                  <a:lnTo>
                    <a:pt x="268" y="3400"/>
                  </a:lnTo>
                  <a:lnTo>
                    <a:pt x="272" y="3406"/>
                  </a:lnTo>
                  <a:lnTo>
                    <a:pt x="276" y="3412"/>
                  </a:lnTo>
                  <a:lnTo>
                    <a:pt x="278" y="3416"/>
                  </a:lnTo>
                  <a:lnTo>
                    <a:pt x="278" y="3424"/>
                  </a:lnTo>
                  <a:lnTo>
                    <a:pt x="280" y="3432"/>
                  </a:lnTo>
                  <a:lnTo>
                    <a:pt x="282" y="3438"/>
                  </a:lnTo>
                  <a:lnTo>
                    <a:pt x="286" y="3444"/>
                  </a:lnTo>
                  <a:lnTo>
                    <a:pt x="294" y="3452"/>
                  </a:lnTo>
                  <a:lnTo>
                    <a:pt x="302" y="3456"/>
                  </a:lnTo>
                  <a:lnTo>
                    <a:pt x="320" y="3464"/>
                  </a:lnTo>
                  <a:lnTo>
                    <a:pt x="334" y="3470"/>
                  </a:lnTo>
                  <a:lnTo>
                    <a:pt x="338" y="3474"/>
                  </a:lnTo>
                  <a:lnTo>
                    <a:pt x="338" y="3478"/>
                  </a:lnTo>
                  <a:lnTo>
                    <a:pt x="338" y="3480"/>
                  </a:lnTo>
                  <a:lnTo>
                    <a:pt x="340" y="3484"/>
                  </a:lnTo>
                  <a:lnTo>
                    <a:pt x="350" y="3490"/>
                  </a:lnTo>
                  <a:lnTo>
                    <a:pt x="360" y="3496"/>
                  </a:lnTo>
                  <a:lnTo>
                    <a:pt x="366" y="3500"/>
                  </a:lnTo>
                  <a:lnTo>
                    <a:pt x="374" y="3508"/>
                  </a:lnTo>
                  <a:lnTo>
                    <a:pt x="382" y="3512"/>
                  </a:lnTo>
                  <a:lnTo>
                    <a:pt x="388" y="3514"/>
                  </a:lnTo>
                  <a:lnTo>
                    <a:pt x="394" y="3514"/>
                  </a:lnTo>
                  <a:lnTo>
                    <a:pt x="404" y="3516"/>
                  </a:lnTo>
                  <a:lnTo>
                    <a:pt x="410" y="3516"/>
                  </a:lnTo>
                  <a:lnTo>
                    <a:pt x="414" y="3522"/>
                  </a:lnTo>
                  <a:lnTo>
                    <a:pt x="420" y="3524"/>
                  </a:lnTo>
                  <a:lnTo>
                    <a:pt x="424" y="3526"/>
                  </a:lnTo>
                  <a:lnTo>
                    <a:pt x="428" y="3524"/>
                  </a:lnTo>
                  <a:lnTo>
                    <a:pt x="432" y="3522"/>
                  </a:lnTo>
                  <a:lnTo>
                    <a:pt x="442" y="3514"/>
                  </a:lnTo>
                  <a:lnTo>
                    <a:pt x="446" y="3512"/>
                  </a:lnTo>
                  <a:lnTo>
                    <a:pt x="450" y="3512"/>
                  </a:lnTo>
                  <a:lnTo>
                    <a:pt x="456" y="3510"/>
                  </a:lnTo>
                  <a:lnTo>
                    <a:pt x="458" y="3508"/>
                  </a:lnTo>
                  <a:lnTo>
                    <a:pt x="462" y="3504"/>
                  </a:lnTo>
                  <a:lnTo>
                    <a:pt x="464" y="3502"/>
                  </a:lnTo>
                  <a:lnTo>
                    <a:pt x="468" y="3502"/>
                  </a:lnTo>
                  <a:lnTo>
                    <a:pt x="472" y="3500"/>
                  </a:lnTo>
                  <a:lnTo>
                    <a:pt x="476" y="3498"/>
                  </a:lnTo>
                  <a:lnTo>
                    <a:pt x="480" y="3494"/>
                  </a:lnTo>
                  <a:lnTo>
                    <a:pt x="482" y="3492"/>
                  </a:lnTo>
                  <a:lnTo>
                    <a:pt x="488" y="3490"/>
                  </a:lnTo>
                  <a:lnTo>
                    <a:pt x="492" y="3490"/>
                  </a:lnTo>
                  <a:lnTo>
                    <a:pt x="500" y="3492"/>
                  </a:lnTo>
                  <a:lnTo>
                    <a:pt x="508" y="3496"/>
                  </a:lnTo>
                  <a:lnTo>
                    <a:pt x="514" y="3502"/>
                  </a:lnTo>
                  <a:lnTo>
                    <a:pt x="518" y="3512"/>
                  </a:lnTo>
                  <a:lnTo>
                    <a:pt x="520" y="3522"/>
                  </a:lnTo>
                  <a:lnTo>
                    <a:pt x="524" y="3542"/>
                  </a:lnTo>
                  <a:lnTo>
                    <a:pt x="526" y="3558"/>
                  </a:lnTo>
                  <a:lnTo>
                    <a:pt x="528" y="3562"/>
                  </a:lnTo>
                  <a:lnTo>
                    <a:pt x="532" y="3564"/>
                  </a:lnTo>
                  <a:lnTo>
                    <a:pt x="542" y="3566"/>
                  </a:lnTo>
                  <a:lnTo>
                    <a:pt x="550" y="3568"/>
                  </a:lnTo>
                  <a:lnTo>
                    <a:pt x="554" y="3570"/>
                  </a:lnTo>
                  <a:lnTo>
                    <a:pt x="558" y="3572"/>
                  </a:lnTo>
                  <a:lnTo>
                    <a:pt x="562" y="3576"/>
                  </a:lnTo>
                  <a:lnTo>
                    <a:pt x="566" y="3574"/>
                  </a:lnTo>
                  <a:lnTo>
                    <a:pt x="570" y="3574"/>
                  </a:lnTo>
                  <a:lnTo>
                    <a:pt x="580" y="3574"/>
                  </a:lnTo>
                  <a:lnTo>
                    <a:pt x="586" y="3574"/>
                  </a:lnTo>
                  <a:lnTo>
                    <a:pt x="590" y="3576"/>
                  </a:lnTo>
                  <a:lnTo>
                    <a:pt x="596" y="3580"/>
                  </a:lnTo>
                  <a:lnTo>
                    <a:pt x="600" y="3584"/>
                  </a:lnTo>
                  <a:lnTo>
                    <a:pt x="604" y="3584"/>
                  </a:lnTo>
                  <a:lnTo>
                    <a:pt x="608" y="3582"/>
                  </a:lnTo>
                  <a:lnTo>
                    <a:pt x="614" y="3580"/>
                  </a:lnTo>
                  <a:lnTo>
                    <a:pt x="620" y="3582"/>
                  </a:lnTo>
                  <a:lnTo>
                    <a:pt x="636" y="3584"/>
                  </a:lnTo>
                  <a:lnTo>
                    <a:pt x="650" y="3588"/>
                  </a:lnTo>
                  <a:lnTo>
                    <a:pt x="652" y="3588"/>
                  </a:lnTo>
                  <a:lnTo>
                    <a:pt x="654" y="3586"/>
                  </a:lnTo>
                  <a:lnTo>
                    <a:pt x="654" y="3582"/>
                  </a:lnTo>
                  <a:lnTo>
                    <a:pt x="656" y="3580"/>
                  </a:lnTo>
                  <a:lnTo>
                    <a:pt x="658" y="3582"/>
                  </a:lnTo>
                  <a:lnTo>
                    <a:pt x="662" y="3586"/>
                  </a:lnTo>
                  <a:lnTo>
                    <a:pt x="664" y="3590"/>
                  </a:lnTo>
                  <a:lnTo>
                    <a:pt x="670" y="3592"/>
                  </a:lnTo>
                  <a:lnTo>
                    <a:pt x="678" y="3594"/>
                  </a:lnTo>
                  <a:lnTo>
                    <a:pt x="688" y="3598"/>
                  </a:lnTo>
                  <a:lnTo>
                    <a:pt x="692" y="3600"/>
                  </a:lnTo>
                  <a:lnTo>
                    <a:pt x="696" y="3600"/>
                  </a:lnTo>
                  <a:lnTo>
                    <a:pt x="696" y="3596"/>
                  </a:lnTo>
                  <a:lnTo>
                    <a:pt x="698" y="3592"/>
                  </a:lnTo>
                  <a:lnTo>
                    <a:pt x="700" y="3592"/>
                  </a:lnTo>
                  <a:lnTo>
                    <a:pt x="702" y="3592"/>
                  </a:lnTo>
                  <a:lnTo>
                    <a:pt x="706" y="3598"/>
                  </a:lnTo>
                  <a:lnTo>
                    <a:pt x="710" y="3600"/>
                  </a:lnTo>
                  <a:lnTo>
                    <a:pt x="712" y="3600"/>
                  </a:lnTo>
                  <a:lnTo>
                    <a:pt x="716" y="3598"/>
                  </a:lnTo>
                  <a:lnTo>
                    <a:pt x="724" y="3594"/>
                  </a:lnTo>
                  <a:lnTo>
                    <a:pt x="726" y="3592"/>
                  </a:lnTo>
                  <a:lnTo>
                    <a:pt x="730" y="3594"/>
                  </a:lnTo>
                  <a:lnTo>
                    <a:pt x="732" y="3594"/>
                  </a:lnTo>
                  <a:lnTo>
                    <a:pt x="734" y="3594"/>
                  </a:lnTo>
                  <a:lnTo>
                    <a:pt x="738" y="3590"/>
                  </a:lnTo>
                  <a:lnTo>
                    <a:pt x="740" y="3588"/>
                  </a:lnTo>
                  <a:lnTo>
                    <a:pt x="746" y="3588"/>
                  </a:lnTo>
                  <a:lnTo>
                    <a:pt x="752" y="3588"/>
                  </a:lnTo>
                  <a:lnTo>
                    <a:pt x="762" y="3590"/>
                  </a:lnTo>
                  <a:lnTo>
                    <a:pt x="770" y="3594"/>
                  </a:lnTo>
                  <a:lnTo>
                    <a:pt x="774" y="3594"/>
                  </a:lnTo>
                  <a:lnTo>
                    <a:pt x="776" y="3592"/>
                  </a:lnTo>
                  <a:lnTo>
                    <a:pt x="778" y="3590"/>
                  </a:lnTo>
                  <a:lnTo>
                    <a:pt x="780" y="3588"/>
                  </a:lnTo>
                  <a:lnTo>
                    <a:pt x="782" y="3586"/>
                  </a:lnTo>
                  <a:lnTo>
                    <a:pt x="786" y="3586"/>
                  </a:lnTo>
                  <a:lnTo>
                    <a:pt x="794" y="3586"/>
                  </a:lnTo>
                  <a:lnTo>
                    <a:pt x="810" y="3590"/>
                  </a:lnTo>
                  <a:lnTo>
                    <a:pt x="820" y="3594"/>
                  </a:lnTo>
                  <a:lnTo>
                    <a:pt x="824" y="3594"/>
                  </a:lnTo>
                  <a:lnTo>
                    <a:pt x="828" y="3590"/>
                  </a:lnTo>
                  <a:lnTo>
                    <a:pt x="832" y="3588"/>
                  </a:lnTo>
                  <a:lnTo>
                    <a:pt x="840" y="3586"/>
                  </a:lnTo>
                  <a:lnTo>
                    <a:pt x="866" y="3582"/>
                  </a:lnTo>
                  <a:lnTo>
                    <a:pt x="892" y="3582"/>
                  </a:lnTo>
                  <a:lnTo>
                    <a:pt x="900" y="3584"/>
                  </a:lnTo>
                  <a:lnTo>
                    <a:pt x="904" y="3586"/>
                  </a:lnTo>
                  <a:lnTo>
                    <a:pt x="904" y="3588"/>
                  </a:lnTo>
                  <a:lnTo>
                    <a:pt x="904" y="3598"/>
                  </a:lnTo>
                  <a:lnTo>
                    <a:pt x="904" y="3606"/>
                  </a:lnTo>
                  <a:lnTo>
                    <a:pt x="904" y="3608"/>
                  </a:lnTo>
                  <a:lnTo>
                    <a:pt x="906" y="3610"/>
                  </a:lnTo>
                  <a:lnTo>
                    <a:pt x="916" y="3612"/>
                  </a:lnTo>
                  <a:lnTo>
                    <a:pt x="920" y="3612"/>
                  </a:lnTo>
                  <a:lnTo>
                    <a:pt x="924" y="3614"/>
                  </a:lnTo>
                  <a:lnTo>
                    <a:pt x="926" y="3616"/>
                  </a:lnTo>
                  <a:lnTo>
                    <a:pt x="926" y="3620"/>
                  </a:lnTo>
                  <a:lnTo>
                    <a:pt x="926" y="3626"/>
                  </a:lnTo>
                  <a:lnTo>
                    <a:pt x="926" y="3630"/>
                  </a:lnTo>
                  <a:lnTo>
                    <a:pt x="928" y="3634"/>
                  </a:lnTo>
                  <a:lnTo>
                    <a:pt x="932" y="3638"/>
                  </a:lnTo>
                  <a:lnTo>
                    <a:pt x="932" y="3642"/>
                  </a:lnTo>
                  <a:lnTo>
                    <a:pt x="932" y="3646"/>
                  </a:lnTo>
                  <a:lnTo>
                    <a:pt x="934" y="3652"/>
                  </a:lnTo>
                  <a:lnTo>
                    <a:pt x="938" y="3654"/>
                  </a:lnTo>
                  <a:lnTo>
                    <a:pt x="936" y="3656"/>
                  </a:lnTo>
                  <a:lnTo>
                    <a:pt x="936" y="3658"/>
                  </a:lnTo>
                  <a:lnTo>
                    <a:pt x="940" y="3662"/>
                  </a:lnTo>
                  <a:lnTo>
                    <a:pt x="944" y="3664"/>
                  </a:lnTo>
                  <a:lnTo>
                    <a:pt x="946" y="3664"/>
                  </a:lnTo>
                  <a:lnTo>
                    <a:pt x="950" y="3664"/>
                  </a:lnTo>
                  <a:lnTo>
                    <a:pt x="952" y="3662"/>
                  </a:lnTo>
                  <a:lnTo>
                    <a:pt x="956" y="3664"/>
                  </a:lnTo>
                  <a:lnTo>
                    <a:pt x="958" y="3666"/>
                  </a:lnTo>
                  <a:lnTo>
                    <a:pt x="962" y="3670"/>
                  </a:lnTo>
                  <a:lnTo>
                    <a:pt x="966" y="3674"/>
                  </a:lnTo>
                  <a:lnTo>
                    <a:pt x="972" y="3676"/>
                  </a:lnTo>
                  <a:lnTo>
                    <a:pt x="976" y="3680"/>
                  </a:lnTo>
                  <a:lnTo>
                    <a:pt x="982" y="3690"/>
                  </a:lnTo>
                  <a:lnTo>
                    <a:pt x="986" y="3696"/>
                  </a:lnTo>
                  <a:lnTo>
                    <a:pt x="992" y="3702"/>
                  </a:lnTo>
                  <a:lnTo>
                    <a:pt x="1000" y="3708"/>
                  </a:lnTo>
                  <a:lnTo>
                    <a:pt x="1008" y="3712"/>
                  </a:lnTo>
                  <a:lnTo>
                    <a:pt x="1016" y="3716"/>
                  </a:lnTo>
                  <a:lnTo>
                    <a:pt x="1024" y="3716"/>
                  </a:lnTo>
                  <a:lnTo>
                    <a:pt x="1032" y="3716"/>
                  </a:lnTo>
                  <a:lnTo>
                    <a:pt x="1038" y="3712"/>
                  </a:lnTo>
                  <a:lnTo>
                    <a:pt x="1044" y="3708"/>
                  </a:lnTo>
                  <a:lnTo>
                    <a:pt x="1048" y="3708"/>
                  </a:lnTo>
                  <a:lnTo>
                    <a:pt x="1052" y="3710"/>
                  </a:lnTo>
                  <a:lnTo>
                    <a:pt x="1052" y="3714"/>
                  </a:lnTo>
                  <a:lnTo>
                    <a:pt x="1050" y="3720"/>
                  </a:lnTo>
                  <a:lnTo>
                    <a:pt x="1046" y="3726"/>
                  </a:lnTo>
                  <a:lnTo>
                    <a:pt x="1040" y="3730"/>
                  </a:lnTo>
                  <a:lnTo>
                    <a:pt x="1028" y="3734"/>
                  </a:lnTo>
                  <a:lnTo>
                    <a:pt x="1016" y="3736"/>
                  </a:lnTo>
                  <a:lnTo>
                    <a:pt x="1006" y="3734"/>
                  </a:lnTo>
                  <a:lnTo>
                    <a:pt x="992" y="3732"/>
                  </a:lnTo>
                  <a:lnTo>
                    <a:pt x="992" y="3734"/>
                  </a:lnTo>
                  <a:lnTo>
                    <a:pt x="994" y="3740"/>
                  </a:lnTo>
                  <a:lnTo>
                    <a:pt x="1018" y="3770"/>
                  </a:lnTo>
                  <a:lnTo>
                    <a:pt x="1048" y="3804"/>
                  </a:lnTo>
                  <a:lnTo>
                    <a:pt x="1060" y="3814"/>
                  </a:lnTo>
                  <a:lnTo>
                    <a:pt x="1070" y="3820"/>
                  </a:lnTo>
                  <a:lnTo>
                    <a:pt x="1078" y="3822"/>
                  </a:lnTo>
                  <a:lnTo>
                    <a:pt x="1090" y="3818"/>
                  </a:lnTo>
                  <a:lnTo>
                    <a:pt x="1102" y="3810"/>
                  </a:lnTo>
                  <a:lnTo>
                    <a:pt x="1116" y="3798"/>
                  </a:lnTo>
                  <a:lnTo>
                    <a:pt x="1124" y="3790"/>
                  </a:lnTo>
                  <a:lnTo>
                    <a:pt x="1128" y="3782"/>
                  </a:lnTo>
                  <a:lnTo>
                    <a:pt x="1128" y="3772"/>
                  </a:lnTo>
                  <a:lnTo>
                    <a:pt x="1128" y="3764"/>
                  </a:lnTo>
                  <a:lnTo>
                    <a:pt x="1128" y="3756"/>
                  </a:lnTo>
                  <a:lnTo>
                    <a:pt x="1128" y="3750"/>
                  </a:lnTo>
                  <a:lnTo>
                    <a:pt x="1132" y="3744"/>
                  </a:lnTo>
                  <a:lnTo>
                    <a:pt x="1138" y="3742"/>
                  </a:lnTo>
                  <a:lnTo>
                    <a:pt x="1144" y="3740"/>
                  </a:lnTo>
                  <a:lnTo>
                    <a:pt x="1148" y="3740"/>
                  </a:lnTo>
                  <a:lnTo>
                    <a:pt x="1148" y="3742"/>
                  </a:lnTo>
                  <a:lnTo>
                    <a:pt x="1146" y="3746"/>
                  </a:lnTo>
                  <a:lnTo>
                    <a:pt x="1142" y="3754"/>
                  </a:lnTo>
                  <a:lnTo>
                    <a:pt x="1142" y="3760"/>
                  </a:lnTo>
                  <a:lnTo>
                    <a:pt x="1144" y="3764"/>
                  </a:lnTo>
                  <a:lnTo>
                    <a:pt x="1146" y="3770"/>
                  </a:lnTo>
                  <a:lnTo>
                    <a:pt x="1146" y="3774"/>
                  </a:lnTo>
                  <a:lnTo>
                    <a:pt x="1144" y="3778"/>
                  </a:lnTo>
                  <a:lnTo>
                    <a:pt x="1144" y="3782"/>
                  </a:lnTo>
                  <a:lnTo>
                    <a:pt x="1144" y="3788"/>
                  </a:lnTo>
                  <a:lnTo>
                    <a:pt x="1146" y="3794"/>
                  </a:lnTo>
                  <a:lnTo>
                    <a:pt x="1150" y="3804"/>
                  </a:lnTo>
                  <a:lnTo>
                    <a:pt x="1154" y="3814"/>
                  </a:lnTo>
                  <a:lnTo>
                    <a:pt x="1154" y="3822"/>
                  </a:lnTo>
                  <a:lnTo>
                    <a:pt x="1150" y="3838"/>
                  </a:lnTo>
                  <a:lnTo>
                    <a:pt x="1148" y="3848"/>
                  </a:lnTo>
                  <a:lnTo>
                    <a:pt x="1148" y="3864"/>
                  </a:lnTo>
                  <a:lnTo>
                    <a:pt x="1148" y="3884"/>
                  </a:lnTo>
                  <a:lnTo>
                    <a:pt x="1152" y="3912"/>
                  </a:lnTo>
                  <a:lnTo>
                    <a:pt x="1170" y="4010"/>
                  </a:lnTo>
                  <a:lnTo>
                    <a:pt x="1176" y="4042"/>
                  </a:lnTo>
                  <a:lnTo>
                    <a:pt x="1184" y="4060"/>
                  </a:lnTo>
                  <a:lnTo>
                    <a:pt x="1194" y="4084"/>
                  </a:lnTo>
                  <a:lnTo>
                    <a:pt x="1210" y="4122"/>
                  </a:lnTo>
                  <a:lnTo>
                    <a:pt x="1224" y="4164"/>
                  </a:lnTo>
                  <a:lnTo>
                    <a:pt x="1230" y="4184"/>
                  </a:lnTo>
                  <a:lnTo>
                    <a:pt x="1232" y="4204"/>
                  </a:lnTo>
                  <a:lnTo>
                    <a:pt x="1236" y="4220"/>
                  </a:lnTo>
                  <a:lnTo>
                    <a:pt x="1240" y="4232"/>
                  </a:lnTo>
                  <a:lnTo>
                    <a:pt x="1254" y="4256"/>
                  </a:lnTo>
                  <a:lnTo>
                    <a:pt x="1262" y="4268"/>
                  </a:lnTo>
                  <a:lnTo>
                    <a:pt x="1268" y="4284"/>
                  </a:lnTo>
                  <a:lnTo>
                    <a:pt x="1276" y="4304"/>
                  </a:lnTo>
                  <a:lnTo>
                    <a:pt x="1282" y="4330"/>
                  </a:lnTo>
                  <a:lnTo>
                    <a:pt x="1290" y="4358"/>
                  </a:lnTo>
                  <a:lnTo>
                    <a:pt x="1296" y="4384"/>
                  </a:lnTo>
                  <a:lnTo>
                    <a:pt x="1306" y="4406"/>
                  </a:lnTo>
                  <a:lnTo>
                    <a:pt x="1314" y="4424"/>
                  </a:lnTo>
                  <a:lnTo>
                    <a:pt x="1324" y="4436"/>
                  </a:lnTo>
                  <a:lnTo>
                    <a:pt x="1328" y="4442"/>
                  </a:lnTo>
                  <a:lnTo>
                    <a:pt x="1334" y="4444"/>
                  </a:lnTo>
                  <a:lnTo>
                    <a:pt x="1338" y="4446"/>
                  </a:lnTo>
                  <a:lnTo>
                    <a:pt x="1344" y="4446"/>
                  </a:lnTo>
                  <a:lnTo>
                    <a:pt x="1348" y="4444"/>
                  </a:lnTo>
                  <a:lnTo>
                    <a:pt x="1354" y="4440"/>
                  </a:lnTo>
                  <a:lnTo>
                    <a:pt x="1362" y="4432"/>
                  </a:lnTo>
                  <a:lnTo>
                    <a:pt x="1366" y="4424"/>
                  </a:lnTo>
                  <a:lnTo>
                    <a:pt x="1368" y="4416"/>
                  </a:lnTo>
                  <a:lnTo>
                    <a:pt x="1368" y="4410"/>
                  </a:lnTo>
                  <a:lnTo>
                    <a:pt x="1368" y="4406"/>
                  </a:lnTo>
                  <a:lnTo>
                    <a:pt x="1372" y="4400"/>
                  </a:lnTo>
                  <a:lnTo>
                    <a:pt x="1376" y="4396"/>
                  </a:lnTo>
                  <a:lnTo>
                    <a:pt x="1384" y="4394"/>
                  </a:lnTo>
                  <a:lnTo>
                    <a:pt x="1402" y="4390"/>
                  </a:lnTo>
                  <a:lnTo>
                    <a:pt x="1412" y="4390"/>
                  </a:lnTo>
                  <a:lnTo>
                    <a:pt x="1418" y="4390"/>
                  </a:lnTo>
                  <a:lnTo>
                    <a:pt x="1420" y="4390"/>
                  </a:lnTo>
                  <a:lnTo>
                    <a:pt x="1420" y="4388"/>
                  </a:lnTo>
                  <a:lnTo>
                    <a:pt x="1420" y="4386"/>
                  </a:lnTo>
                  <a:lnTo>
                    <a:pt x="1416" y="4384"/>
                  </a:lnTo>
                  <a:lnTo>
                    <a:pt x="1408" y="4382"/>
                  </a:lnTo>
                  <a:lnTo>
                    <a:pt x="1404" y="4380"/>
                  </a:lnTo>
                  <a:lnTo>
                    <a:pt x="1400" y="4376"/>
                  </a:lnTo>
                  <a:lnTo>
                    <a:pt x="1402" y="4370"/>
                  </a:lnTo>
                  <a:lnTo>
                    <a:pt x="1406" y="4362"/>
                  </a:lnTo>
                  <a:lnTo>
                    <a:pt x="1410" y="4354"/>
                  </a:lnTo>
                  <a:lnTo>
                    <a:pt x="1412" y="4348"/>
                  </a:lnTo>
                  <a:lnTo>
                    <a:pt x="1412" y="4342"/>
                  </a:lnTo>
                  <a:lnTo>
                    <a:pt x="1414" y="4340"/>
                  </a:lnTo>
                  <a:lnTo>
                    <a:pt x="1428" y="4338"/>
                  </a:lnTo>
                  <a:lnTo>
                    <a:pt x="1434" y="4336"/>
                  </a:lnTo>
                  <a:lnTo>
                    <a:pt x="1436" y="4334"/>
                  </a:lnTo>
                  <a:lnTo>
                    <a:pt x="1438" y="4332"/>
                  </a:lnTo>
                  <a:lnTo>
                    <a:pt x="1438" y="4322"/>
                  </a:lnTo>
                  <a:lnTo>
                    <a:pt x="1436" y="4312"/>
                  </a:lnTo>
                  <a:lnTo>
                    <a:pt x="1434" y="4298"/>
                  </a:lnTo>
                  <a:lnTo>
                    <a:pt x="1432" y="4284"/>
                  </a:lnTo>
                  <a:lnTo>
                    <a:pt x="1434" y="4266"/>
                  </a:lnTo>
                  <a:lnTo>
                    <a:pt x="1440" y="4246"/>
                  </a:lnTo>
                  <a:lnTo>
                    <a:pt x="1448" y="4226"/>
                  </a:lnTo>
                  <a:lnTo>
                    <a:pt x="1454" y="4206"/>
                  </a:lnTo>
                  <a:lnTo>
                    <a:pt x="1456" y="4196"/>
                  </a:lnTo>
                  <a:lnTo>
                    <a:pt x="1454" y="4186"/>
                  </a:lnTo>
                  <a:lnTo>
                    <a:pt x="1452" y="4172"/>
                  </a:lnTo>
                  <a:lnTo>
                    <a:pt x="1448" y="4154"/>
                  </a:lnTo>
                  <a:lnTo>
                    <a:pt x="1448" y="4144"/>
                  </a:lnTo>
                  <a:lnTo>
                    <a:pt x="1450" y="4138"/>
                  </a:lnTo>
                  <a:lnTo>
                    <a:pt x="1450" y="4128"/>
                  </a:lnTo>
                  <a:lnTo>
                    <a:pt x="1446" y="4108"/>
                  </a:lnTo>
                  <a:lnTo>
                    <a:pt x="1444" y="4098"/>
                  </a:lnTo>
                  <a:lnTo>
                    <a:pt x="1442" y="4088"/>
                  </a:lnTo>
                  <a:lnTo>
                    <a:pt x="1444" y="4082"/>
                  </a:lnTo>
                  <a:lnTo>
                    <a:pt x="1444" y="4076"/>
                  </a:lnTo>
                  <a:lnTo>
                    <a:pt x="1448" y="4074"/>
                  </a:lnTo>
                  <a:lnTo>
                    <a:pt x="1452" y="4070"/>
                  </a:lnTo>
                  <a:lnTo>
                    <a:pt x="1460" y="4068"/>
                  </a:lnTo>
                  <a:lnTo>
                    <a:pt x="1470" y="4066"/>
                  </a:lnTo>
                  <a:lnTo>
                    <a:pt x="1480" y="4064"/>
                  </a:lnTo>
                  <a:lnTo>
                    <a:pt x="1488" y="4058"/>
                  </a:lnTo>
                  <a:lnTo>
                    <a:pt x="1490" y="4054"/>
                  </a:lnTo>
                  <a:lnTo>
                    <a:pt x="1492" y="4050"/>
                  </a:lnTo>
                  <a:lnTo>
                    <a:pt x="1494" y="4040"/>
                  </a:lnTo>
                  <a:lnTo>
                    <a:pt x="1496" y="4038"/>
                  </a:lnTo>
                  <a:lnTo>
                    <a:pt x="1498" y="4038"/>
                  </a:lnTo>
                  <a:lnTo>
                    <a:pt x="1502" y="4040"/>
                  </a:lnTo>
                  <a:lnTo>
                    <a:pt x="1506" y="4042"/>
                  </a:lnTo>
                  <a:lnTo>
                    <a:pt x="1512" y="4042"/>
                  </a:lnTo>
                  <a:lnTo>
                    <a:pt x="1520" y="4040"/>
                  </a:lnTo>
                  <a:lnTo>
                    <a:pt x="1530" y="4032"/>
                  </a:lnTo>
                  <a:lnTo>
                    <a:pt x="1536" y="4024"/>
                  </a:lnTo>
                  <a:lnTo>
                    <a:pt x="1538" y="4020"/>
                  </a:lnTo>
                  <a:lnTo>
                    <a:pt x="1538" y="4016"/>
                  </a:lnTo>
                  <a:lnTo>
                    <a:pt x="1538" y="4014"/>
                  </a:lnTo>
                  <a:lnTo>
                    <a:pt x="1538" y="4010"/>
                  </a:lnTo>
                  <a:lnTo>
                    <a:pt x="1542" y="4004"/>
                  </a:lnTo>
                  <a:lnTo>
                    <a:pt x="1550" y="3996"/>
                  </a:lnTo>
                  <a:lnTo>
                    <a:pt x="1566" y="3982"/>
                  </a:lnTo>
                  <a:lnTo>
                    <a:pt x="1584" y="3966"/>
                  </a:lnTo>
                  <a:lnTo>
                    <a:pt x="1600" y="3950"/>
                  </a:lnTo>
                  <a:lnTo>
                    <a:pt x="1624" y="3918"/>
                  </a:lnTo>
                  <a:lnTo>
                    <a:pt x="1644" y="3892"/>
                  </a:lnTo>
                  <a:lnTo>
                    <a:pt x="1654" y="3880"/>
                  </a:lnTo>
                  <a:lnTo>
                    <a:pt x="1666" y="3870"/>
                  </a:lnTo>
                  <a:lnTo>
                    <a:pt x="1674" y="3866"/>
                  </a:lnTo>
                  <a:lnTo>
                    <a:pt x="1680" y="3864"/>
                  </a:lnTo>
                  <a:lnTo>
                    <a:pt x="1688" y="3864"/>
                  </a:lnTo>
                  <a:lnTo>
                    <a:pt x="1692" y="3864"/>
                  </a:lnTo>
                  <a:lnTo>
                    <a:pt x="1696" y="3860"/>
                  </a:lnTo>
                  <a:lnTo>
                    <a:pt x="1704" y="3852"/>
                  </a:lnTo>
                  <a:lnTo>
                    <a:pt x="1714" y="3840"/>
                  </a:lnTo>
                  <a:lnTo>
                    <a:pt x="1722" y="3828"/>
                  </a:lnTo>
                  <a:lnTo>
                    <a:pt x="1724" y="3816"/>
                  </a:lnTo>
                  <a:lnTo>
                    <a:pt x="1724" y="3808"/>
                  </a:lnTo>
                  <a:lnTo>
                    <a:pt x="1722" y="3802"/>
                  </a:lnTo>
                  <a:lnTo>
                    <a:pt x="1720" y="3796"/>
                  </a:lnTo>
                  <a:lnTo>
                    <a:pt x="1720" y="3790"/>
                  </a:lnTo>
                  <a:lnTo>
                    <a:pt x="1724" y="3784"/>
                  </a:lnTo>
                  <a:lnTo>
                    <a:pt x="1736" y="3778"/>
                  </a:lnTo>
                  <a:lnTo>
                    <a:pt x="1748" y="3772"/>
                  </a:lnTo>
                  <a:lnTo>
                    <a:pt x="1756" y="3766"/>
                  </a:lnTo>
                  <a:lnTo>
                    <a:pt x="1768" y="3758"/>
                  </a:lnTo>
                  <a:lnTo>
                    <a:pt x="1770" y="3756"/>
                  </a:lnTo>
                  <a:lnTo>
                    <a:pt x="1772" y="3756"/>
                  </a:lnTo>
                  <a:lnTo>
                    <a:pt x="1774" y="3766"/>
                  </a:lnTo>
                  <a:lnTo>
                    <a:pt x="1774" y="3772"/>
                  </a:lnTo>
                  <a:lnTo>
                    <a:pt x="1778" y="3776"/>
                  </a:lnTo>
                  <a:lnTo>
                    <a:pt x="1780" y="3778"/>
                  </a:lnTo>
                  <a:lnTo>
                    <a:pt x="1784" y="3778"/>
                  </a:lnTo>
                  <a:lnTo>
                    <a:pt x="1790" y="3774"/>
                  </a:lnTo>
                  <a:lnTo>
                    <a:pt x="1794" y="3774"/>
                  </a:lnTo>
                  <a:lnTo>
                    <a:pt x="1798" y="3774"/>
                  </a:lnTo>
                  <a:lnTo>
                    <a:pt x="1804" y="3776"/>
                  </a:lnTo>
                  <a:lnTo>
                    <a:pt x="1808" y="3776"/>
                  </a:lnTo>
                  <a:lnTo>
                    <a:pt x="1810" y="3774"/>
                  </a:lnTo>
                  <a:lnTo>
                    <a:pt x="1808" y="3768"/>
                  </a:lnTo>
                  <a:lnTo>
                    <a:pt x="1806" y="3760"/>
                  </a:lnTo>
                  <a:lnTo>
                    <a:pt x="1806" y="3758"/>
                  </a:lnTo>
                  <a:lnTo>
                    <a:pt x="1810" y="3756"/>
                  </a:lnTo>
                  <a:lnTo>
                    <a:pt x="1812" y="3762"/>
                  </a:lnTo>
                  <a:lnTo>
                    <a:pt x="1816" y="3766"/>
                  </a:lnTo>
                  <a:lnTo>
                    <a:pt x="1818" y="3766"/>
                  </a:lnTo>
                  <a:lnTo>
                    <a:pt x="1820" y="3766"/>
                  </a:lnTo>
                  <a:lnTo>
                    <a:pt x="1824" y="3766"/>
                  </a:lnTo>
                  <a:lnTo>
                    <a:pt x="1826" y="3766"/>
                  </a:lnTo>
                  <a:lnTo>
                    <a:pt x="1828" y="3768"/>
                  </a:lnTo>
                  <a:lnTo>
                    <a:pt x="1830" y="3770"/>
                  </a:lnTo>
                  <a:lnTo>
                    <a:pt x="1832" y="3770"/>
                  </a:lnTo>
                  <a:lnTo>
                    <a:pt x="1836" y="3764"/>
                  </a:lnTo>
                  <a:lnTo>
                    <a:pt x="1842" y="3760"/>
                  </a:lnTo>
                  <a:lnTo>
                    <a:pt x="1844" y="3760"/>
                  </a:lnTo>
                  <a:lnTo>
                    <a:pt x="1848" y="3762"/>
                  </a:lnTo>
                  <a:lnTo>
                    <a:pt x="1852" y="3766"/>
                  </a:lnTo>
                  <a:lnTo>
                    <a:pt x="1856" y="3764"/>
                  </a:lnTo>
                  <a:lnTo>
                    <a:pt x="1860" y="3762"/>
                  </a:lnTo>
                  <a:lnTo>
                    <a:pt x="1864" y="3756"/>
                  </a:lnTo>
                  <a:lnTo>
                    <a:pt x="1866" y="3748"/>
                  </a:lnTo>
                  <a:lnTo>
                    <a:pt x="1868" y="3740"/>
                  </a:lnTo>
                  <a:lnTo>
                    <a:pt x="1868" y="3734"/>
                  </a:lnTo>
                  <a:lnTo>
                    <a:pt x="1866" y="3726"/>
                  </a:lnTo>
                  <a:lnTo>
                    <a:pt x="1864" y="3716"/>
                  </a:lnTo>
                  <a:lnTo>
                    <a:pt x="1866" y="3706"/>
                  </a:lnTo>
                  <a:lnTo>
                    <a:pt x="1866" y="3698"/>
                  </a:lnTo>
                  <a:lnTo>
                    <a:pt x="1866" y="3690"/>
                  </a:lnTo>
                  <a:lnTo>
                    <a:pt x="1864" y="3686"/>
                  </a:lnTo>
                  <a:lnTo>
                    <a:pt x="1866" y="3684"/>
                  </a:lnTo>
                  <a:lnTo>
                    <a:pt x="1868" y="3680"/>
                  </a:lnTo>
                  <a:lnTo>
                    <a:pt x="1870" y="3676"/>
                  </a:lnTo>
                  <a:lnTo>
                    <a:pt x="1872" y="3678"/>
                  </a:lnTo>
                  <a:lnTo>
                    <a:pt x="1872" y="3684"/>
                  </a:lnTo>
                  <a:lnTo>
                    <a:pt x="1876" y="3710"/>
                  </a:lnTo>
                  <a:lnTo>
                    <a:pt x="1880" y="3720"/>
                  </a:lnTo>
                  <a:lnTo>
                    <a:pt x="1882" y="3724"/>
                  </a:lnTo>
                  <a:lnTo>
                    <a:pt x="1884" y="3726"/>
                  </a:lnTo>
                  <a:lnTo>
                    <a:pt x="1888" y="3726"/>
                  </a:lnTo>
                  <a:lnTo>
                    <a:pt x="1890" y="3726"/>
                  </a:lnTo>
                  <a:lnTo>
                    <a:pt x="1898" y="3722"/>
                  </a:lnTo>
                  <a:lnTo>
                    <a:pt x="1900" y="3720"/>
                  </a:lnTo>
                  <a:lnTo>
                    <a:pt x="1904" y="3720"/>
                  </a:lnTo>
                  <a:lnTo>
                    <a:pt x="1906" y="3722"/>
                  </a:lnTo>
                  <a:lnTo>
                    <a:pt x="1910" y="3726"/>
                  </a:lnTo>
                  <a:lnTo>
                    <a:pt x="1916" y="3738"/>
                  </a:lnTo>
                  <a:lnTo>
                    <a:pt x="1922" y="3760"/>
                  </a:lnTo>
                  <a:lnTo>
                    <a:pt x="1926" y="3768"/>
                  </a:lnTo>
                  <a:lnTo>
                    <a:pt x="1928" y="3772"/>
                  </a:lnTo>
                  <a:lnTo>
                    <a:pt x="1928" y="3774"/>
                  </a:lnTo>
                  <a:lnTo>
                    <a:pt x="1928" y="3780"/>
                  </a:lnTo>
                  <a:lnTo>
                    <a:pt x="1926" y="3786"/>
                  </a:lnTo>
                  <a:lnTo>
                    <a:pt x="1926" y="3792"/>
                  </a:lnTo>
                  <a:lnTo>
                    <a:pt x="1930" y="3804"/>
                  </a:lnTo>
                  <a:lnTo>
                    <a:pt x="1934" y="3814"/>
                  </a:lnTo>
                  <a:lnTo>
                    <a:pt x="1936" y="3810"/>
                  </a:lnTo>
                  <a:lnTo>
                    <a:pt x="1936" y="3800"/>
                  </a:lnTo>
                  <a:lnTo>
                    <a:pt x="1938" y="3806"/>
                  </a:lnTo>
                  <a:lnTo>
                    <a:pt x="1942" y="3816"/>
                  </a:lnTo>
                  <a:lnTo>
                    <a:pt x="1946" y="3828"/>
                  </a:lnTo>
                  <a:lnTo>
                    <a:pt x="1952" y="3838"/>
                  </a:lnTo>
                  <a:lnTo>
                    <a:pt x="1968" y="3862"/>
                  </a:lnTo>
                  <a:lnTo>
                    <a:pt x="1972" y="3864"/>
                  </a:lnTo>
                  <a:lnTo>
                    <a:pt x="1974" y="3860"/>
                  </a:lnTo>
                  <a:lnTo>
                    <a:pt x="1976" y="3856"/>
                  </a:lnTo>
                  <a:lnTo>
                    <a:pt x="1978" y="3854"/>
                  </a:lnTo>
                  <a:lnTo>
                    <a:pt x="1980" y="3854"/>
                  </a:lnTo>
                  <a:lnTo>
                    <a:pt x="1982" y="3854"/>
                  </a:lnTo>
                  <a:lnTo>
                    <a:pt x="1990" y="3862"/>
                  </a:lnTo>
                  <a:lnTo>
                    <a:pt x="1994" y="3870"/>
                  </a:lnTo>
                  <a:lnTo>
                    <a:pt x="1998" y="3876"/>
                  </a:lnTo>
                  <a:lnTo>
                    <a:pt x="2004" y="3882"/>
                  </a:lnTo>
                  <a:lnTo>
                    <a:pt x="2008" y="3886"/>
                  </a:lnTo>
                  <a:lnTo>
                    <a:pt x="2008" y="3888"/>
                  </a:lnTo>
                  <a:lnTo>
                    <a:pt x="2006" y="3890"/>
                  </a:lnTo>
                  <a:lnTo>
                    <a:pt x="2002" y="3892"/>
                  </a:lnTo>
                  <a:lnTo>
                    <a:pt x="2000" y="3892"/>
                  </a:lnTo>
                  <a:lnTo>
                    <a:pt x="1996" y="3890"/>
                  </a:lnTo>
                  <a:lnTo>
                    <a:pt x="1992" y="3886"/>
                  </a:lnTo>
                  <a:lnTo>
                    <a:pt x="1990" y="3886"/>
                  </a:lnTo>
                  <a:lnTo>
                    <a:pt x="1988" y="3888"/>
                  </a:lnTo>
                  <a:lnTo>
                    <a:pt x="1986" y="3890"/>
                  </a:lnTo>
                  <a:lnTo>
                    <a:pt x="1986" y="3894"/>
                  </a:lnTo>
                  <a:lnTo>
                    <a:pt x="1992" y="3904"/>
                  </a:lnTo>
                  <a:lnTo>
                    <a:pt x="1998" y="3910"/>
                  </a:lnTo>
                  <a:lnTo>
                    <a:pt x="2000" y="3912"/>
                  </a:lnTo>
                  <a:lnTo>
                    <a:pt x="2000" y="3910"/>
                  </a:lnTo>
                  <a:lnTo>
                    <a:pt x="2002" y="3904"/>
                  </a:lnTo>
                  <a:lnTo>
                    <a:pt x="2004" y="3900"/>
                  </a:lnTo>
                  <a:lnTo>
                    <a:pt x="2006" y="3900"/>
                  </a:lnTo>
                  <a:lnTo>
                    <a:pt x="2010" y="3912"/>
                  </a:lnTo>
                  <a:lnTo>
                    <a:pt x="2016" y="3930"/>
                  </a:lnTo>
                  <a:lnTo>
                    <a:pt x="2024" y="3950"/>
                  </a:lnTo>
                  <a:lnTo>
                    <a:pt x="2028" y="3960"/>
                  </a:lnTo>
                  <a:lnTo>
                    <a:pt x="2032" y="3972"/>
                  </a:lnTo>
                  <a:lnTo>
                    <a:pt x="2032" y="3982"/>
                  </a:lnTo>
                  <a:lnTo>
                    <a:pt x="2030" y="3992"/>
                  </a:lnTo>
                  <a:lnTo>
                    <a:pt x="2016" y="4034"/>
                  </a:lnTo>
                  <a:lnTo>
                    <a:pt x="2014" y="4050"/>
                  </a:lnTo>
                  <a:lnTo>
                    <a:pt x="2014" y="4056"/>
                  </a:lnTo>
                  <a:lnTo>
                    <a:pt x="2016" y="4058"/>
                  </a:lnTo>
                  <a:lnTo>
                    <a:pt x="2020" y="4058"/>
                  </a:lnTo>
                  <a:lnTo>
                    <a:pt x="2022" y="4056"/>
                  </a:lnTo>
                  <a:lnTo>
                    <a:pt x="2026" y="4050"/>
                  </a:lnTo>
                  <a:lnTo>
                    <a:pt x="2028" y="4044"/>
                  </a:lnTo>
                  <a:lnTo>
                    <a:pt x="2030" y="4042"/>
                  </a:lnTo>
                  <a:lnTo>
                    <a:pt x="2034" y="4042"/>
                  </a:lnTo>
                  <a:lnTo>
                    <a:pt x="2036" y="4042"/>
                  </a:lnTo>
                  <a:lnTo>
                    <a:pt x="2036" y="4044"/>
                  </a:lnTo>
                  <a:lnTo>
                    <a:pt x="2032" y="4048"/>
                  </a:lnTo>
                  <a:lnTo>
                    <a:pt x="2032" y="4054"/>
                  </a:lnTo>
                  <a:lnTo>
                    <a:pt x="2032" y="4056"/>
                  </a:lnTo>
                  <a:lnTo>
                    <a:pt x="2036" y="4060"/>
                  </a:lnTo>
                  <a:lnTo>
                    <a:pt x="2040" y="4064"/>
                  </a:lnTo>
                  <a:lnTo>
                    <a:pt x="2042" y="4064"/>
                  </a:lnTo>
                  <a:lnTo>
                    <a:pt x="2046" y="4062"/>
                  </a:lnTo>
                  <a:lnTo>
                    <a:pt x="2048" y="4060"/>
                  </a:lnTo>
                  <a:lnTo>
                    <a:pt x="2050" y="4060"/>
                  </a:lnTo>
                  <a:lnTo>
                    <a:pt x="2052" y="4062"/>
                  </a:lnTo>
                  <a:lnTo>
                    <a:pt x="2056" y="4066"/>
                  </a:lnTo>
                  <a:lnTo>
                    <a:pt x="2062" y="4070"/>
                  </a:lnTo>
                  <a:lnTo>
                    <a:pt x="2066" y="4068"/>
                  </a:lnTo>
                  <a:lnTo>
                    <a:pt x="2068" y="4066"/>
                  </a:lnTo>
                  <a:lnTo>
                    <a:pt x="2072" y="4060"/>
                  </a:lnTo>
                  <a:lnTo>
                    <a:pt x="2080" y="4048"/>
                  </a:lnTo>
                  <a:lnTo>
                    <a:pt x="2086" y="4042"/>
                  </a:lnTo>
                  <a:lnTo>
                    <a:pt x="2092" y="4038"/>
                  </a:lnTo>
                  <a:lnTo>
                    <a:pt x="2106" y="4032"/>
                  </a:lnTo>
                  <a:lnTo>
                    <a:pt x="2112" y="4028"/>
                  </a:lnTo>
                  <a:lnTo>
                    <a:pt x="2118" y="4024"/>
                  </a:lnTo>
                  <a:lnTo>
                    <a:pt x="2122" y="4016"/>
                  </a:lnTo>
                  <a:lnTo>
                    <a:pt x="2124" y="4008"/>
                  </a:lnTo>
                  <a:lnTo>
                    <a:pt x="2126" y="3998"/>
                  </a:lnTo>
                  <a:lnTo>
                    <a:pt x="2122" y="3986"/>
                  </a:lnTo>
                  <a:lnTo>
                    <a:pt x="2128" y="3990"/>
                  </a:lnTo>
                  <a:lnTo>
                    <a:pt x="2130" y="3992"/>
                  </a:lnTo>
                  <a:lnTo>
                    <a:pt x="2132" y="3998"/>
                  </a:lnTo>
                  <a:lnTo>
                    <a:pt x="2132" y="4002"/>
                  </a:lnTo>
                  <a:lnTo>
                    <a:pt x="2136" y="4004"/>
                  </a:lnTo>
                  <a:lnTo>
                    <a:pt x="2138" y="4008"/>
                  </a:lnTo>
                  <a:lnTo>
                    <a:pt x="2140" y="4020"/>
                  </a:lnTo>
                  <a:lnTo>
                    <a:pt x="2144" y="4028"/>
                  </a:lnTo>
                  <a:lnTo>
                    <a:pt x="2146" y="4030"/>
                  </a:lnTo>
                  <a:lnTo>
                    <a:pt x="2148" y="4032"/>
                  </a:lnTo>
                  <a:lnTo>
                    <a:pt x="2152" y="4030"/>
                  </a:lnTo>
                  <a:lnTo>
                    <a:pt x="2156" y="4028"/>
                  </a:lnTo>
                  <a:lnTo>
                    <a:pt x="2158" y="4028"/>
                  </a:lnTo>
                  <a:lnTo>
                    <a:pt x="2156" y="4032"/>
                  </a:lnTo>
                  <a:lnTo>
                    <a:pt x="2152" y="4040"/>
                  </a:lnTo>
                  <a:lnTo>
                    <a:pt x="2150" y="4046"/>
                  </a:lnTo>
                  <a:lnTo>
                    <a:pt x="2150" y="4052"/>
                  </a:lnTo>
                  <a:lnTo>
                    <a:pt x="2154" y="4060"/>
                  </a:lnTo>
                  <a:lnTo>
                    <a:pt x="2156" y="4070"/>
                  </a:lnTo>
                  <a:lnTo>
                    <a:pt x="2158" y="4092"/>
                  </a:lnTo>
                  <a:lnTo>
                    <a:pt x="2160" y="4114"/>
                  </a:lnTo>
                  <a:lnTo>
                    <a:pt x="2164" y="4128"/>
                  </a:lnTo>
                  <a:lnTo>
                    <a:pt x="2168" y="4140"/>
                  </a:lnTo>
                  <a:lnTo>
                    <a:pt x="2172" y="4154"/>
                  </a:lnTo>
                  <a:lnTo>
                    <a:pt x="2172" y="4172"/>
                  </a:lnTo>
                  <a:lnTo>
                    <a:pt x="2174" y="4172"/>
                  </a:lnTo>
                  <a:lnTo>
                    <a:pt x="2176" y="4166"/>
                  </a:lnTo>
                  <a:lnTo>
                    <a:pt x="2178" y="4168"/>
                  </a:lnTo>
                  <a:lnTo>
                    <a:pt x="2180" y="4172"/>
                  </a:lnTo>
                  <a:lnTo>
                    <a:pt x="2184" y="4186"/>
                  </a:lnTo>
                  <a:lnTo>
                    <a:pt x="2188" y="4198"/>
                  </a:lnTo>
                  <a:lnTo>
                    <a:pt x="2190" y="4208"/>
                  </a:lnTo>
                  <a:lnTo>
                    <a:pt x="2192" y="4216"/>
                  </a:lnTo>
                  <a:lnTo>
                    <a:pt x="2194" y="4224"/>
                  </a:lnTo>
                  <a:lnTo>
                    <a:pt x="2192" y="4232"/>
                  </a:lnTo>
                  <a:lnTo>
                    <a:pt x="2192" y="4240"/>
                  </a:lnTo>
                  <a:lnTo>
                    <a:pt x="2192" y="4242"/>
                  </a:lnTo>
                  <a:lnTo>
                    <a:pt x="2194" y="4246"/>
                  </a:lnTo>
                  <a:lnTo>
                    <a:pt x="2194" y="4248"/>
                  </a:lnTo>
                  <a:lnTo>
                    <a:pt x="2194" y="4250"/>
                  </a:lnTo>
                  <a:lnTo>
                    <a:pt x="2192" y="4258"/>
                  </a:lnTo>
                  <a:lnTo>
                    <a:pt x="2190" y="4266"/>
                  </a:lnTo>
                  <a:lnTo>
                    <a:pt x="2192" y="4268"/>
                  </a:lnTo>
                  <a:lnTo>
                    <a:pt x="2196" y="4268"/>
                  </a:lnTo>
                  <a:lnTo>
                    <a:pt x="2198" y="4268"/>
                  </a:lnTo>
                  <a:lnTo>
                    <a:pt x="2200" y="4270"/>
                  </a:lnTo>
                  <a:lnTo>
                    <a:pt x="2200" y="4276"/>
                  </a:lnTo>
                  <a:lnTo>
                    <a:pt x="2196" y="4286"/>
                  </a:lnTo>
                  <a:lnTo>
                    <a:pt x="2196" y="4298"/>
                  </a:lnTo>
                  <a:lnTo>
                    <a:pt x="2194" y="4306"/>
                  </a:lnTo>
                  <a:lnTo>
                    <a:pt x="2192" y="4310"/>
                  </a:lnTo>
                  <a:lnTo>
                    <a:pt x="2190" y="4320"/>
                  </a:lnTo>
                  <a:lnTo>
                    <a:pt x="2188" y="4344"/>
                  </a:lnTo>
                  <a:lnTo>
                    <a:pt x="2188" y="4352"/>
                  </a:lnTo>
                  <a:lnTo>
                    <a:pt x="2190" y="4352"/>
                  </a:lnTo>
                  <a:lnTo>
                    <a:pt x="2198" y="4336"/>
                  </a:lnTo>
                  <a:lnTo>
                    <a:pt x="2198" y="4340"/>
                  </a:lnTo>
                  <a:lnTo>
                    <a:pt x="2198" y="4346"/>
                  </a:lnTo>
                  <a:lnTo>
                    <a:pt x="2190" y="4360"/>
                  </a:lnTo>
                  <a:lnTo>
                    <a:pt x="2186" y="4368"/>
                  </a:lnTo>
                  <a:lnTo>
                    <a:pt x="2188" y="4372"/>
                  </a:lnTo>
                  <a:lnTo>
                    <a:pt x="2188" y="4374"/>
                  </a:lnTo>
                  <a:lnTo>
                    <a:pt x="2186" y="4380"/>
                  </a:lnTo>
                  <a:lnTo>
                    <a:pt x="2182" y="4390"/>
                  </a:lnTo>
                  <a:lnTo>
                    <a:pt x="2182" y="4396"/>
                  </a:lnTo>
                  <a:lnTo>
                    <a:pt x="2182" y="4400"/>
                  </a:lnTo>
                  <a:lnTo>
                    <a:pt x="2180" y="4406"/>
                  </a:lnTo>
                  <a:lnTo>
                    <a:pt x="2178" y="4416"/>
                  </a:lnTo>
                  <a:lnTo>
                    <a:pt x="2176" y="4426"/>
                  </a:lnTo>
                  <a:lnTo>
                    <a:pt x="2178" y="4434"/>
                  </a:lnTo>
                  <a:lnTo>
                    <a:pt x="2180" y="4440"/>
                  </a:lnTo>
                  <a:lnTo>
                    <a:pt x="2182" y="4442"/>
                  </a:lnTo>
                  <a:lnTo>
                    <a:pt x="2184" y="4442"/>
                  </a:lnTo>
                  <a:lnTo>
                    <a:pt x="2186" y="4438"/>
                  </a:lnTo>
                  <a:lnTo>
                    <a:pt x="2190" y="4432"/>
                  </a:lnTo>
                  <a:lnTo>
                    <a:pt x="2190" y="4430"/>
                  </a:lnTo>
                  <a:lnTo>
                    <a:pt x="2192" y="4430"/>
                  </a:lnTo>
                  <a:lnTo>
                    <a:pt x="2198" y="4438"/>
                  </a:lnTo>
                  <a:lnTo>
                    <a:pt x="2204" y="4450"/>
                  </a:lnTo>
                  <a:lnTo>
                    <a:pt x="2210" y="4464"/>
                  </a:lnTo>
                  <a:lnTo>
                    <a:pt x="2220" y="4480"/>
                  </a:lnTo>
                  <a:lnTo>
                    <a:pt x="2224" y="4484"/>
                  </a:lnTo>
                  <a:lnTo>
                    <a:pt x="2228" y="4484"/>
                  </a:lnTo>
                  <a:lnTo>
                    <a:pt x="2232" y="4486"/>
                  </a:lnTo>
                  <a:lnTo>
                    <a:pt x="2234" y="4488"/>
                  </a:lnTo>
                  <a:lnTo>
                    <a:pt x="2234" y="4494"/>
                  </a:lnTo>
                  <a:lnTo>
                    <a:pt x="2234" y="4498"/>
                  </a:lnTo>
                  <a:lnTo>
                    <a:pt x="2236" y="4502"/>
                  </a:lnTo>
                  <a:lnTo>
                    <a:pt x="2238" y="4508"/>
                  </a:lnTo>
                  <a:lnTo>
                    <a:pt x="2248" y="4516"/>
                  </a:lnTo>
                  <a:lnTo>
                    <a:pt x="2254" y="4526"/>
                  </a:lnTo>
                  <a:lnTo>
                    <a:pt x="2258" y="4536"/>
                  </a:lnTo>
                  <a:lnTo>
                    <a:pt x="2262" y="4544"/>
                  </a:lnTo>
                  <a:lnTo>
                    <a:pt x="2266" y="4562"/>
                  </a:lnTo>
                  <a:lnTo>
                    <a:pt x="2266" y="4578"/>
                  </a:lnTo>
                  <a:lnTo>
                    <a:pt x="2266" y="4588"/>
                  </a:lnTo>
                  <a:lnTo>
                    <a:pt x="2264" y="4592"/>
                  </a:lnTo>
                  <a:lnTo>
                    <a:pt x="2264" y="4596"/>
                  </a:lnTo>
                  <a:lnTo>
                    <a:pt x="2268" y="4600"/>
                  </a:lnTo>
                  <a:lnTo>
                    <a:pt x="2270" y="4602"/>
                  </a:lnTo>
                  <a:lnTo>
                    <a:pt x="2272" y="4606"/>
                  </a:lnTo>
                  <a:lnTo>
                    <a:pt x="2274" y="4612"/>
                  </a:lnTo>
                  <a:lnTo>
                    <a:pt x="2272" y="4622"/>
                  </a:lnTo>
                  <a:lnTo>
                    <a:pt x="2272" y="4634"/>
                  </a:lnTo>
                  <a:lnTo>
                    <a:pt x="2276" y="4638"/>
                  </a:lnTo>
                  <a:lnTo>
                    <a:pt x="2278" y="4640"/>
                  </a:lnTo>
                  <a:lnTo>
                    <a:pt x="2278" y="4644"/>
                  </a:lnTo>
                  <a:lnTo>
                    <a:pt x="2278" y="4648"/>
                  </a:lnTo>
                  <a:lnTo>
                    <a:pt x="2282" y="4654"/>
                  </a:lnTo>
                  <a:lnTo>
                    <a:pt x="2292" y="4666"/>
                  </a:lnTo>
                  <a:lnTo>
                    <a:pt x="2296" y="4672"/>
                  </a:lnTo>
                  <a:lnTo>
                    <a:pt x="2300" y="4680"/>
                  </a:lnTo>
                  <a:lnTo>
                    <a:pt x="2302" y="4688"/>
                  </a:lnTo>
                  <a:lnTo>
                    <a:pt x="2302" y="4696"/>
                  </a:lnTo>
                  <a:lnTo>
                    <a:pt x="2302" y="4700"/>
                  </a:lnTo>
                  <a:lnTo>
                    <a:pt x="2302" y="4702"/>
                  </a:lnTo>
                  <a:lnTo>
                    <a:pt x="2308" y="4708"/>
                  </a:lnTo>
                  <a:lnTo>
                    <a:pt x="2320" y="4716"/>
                  </a:lnTo>
                  <a:lnTo>
                    <a:pt x="2330" y="4724"/>
                  </a:lnTo>
                  <a:lnTo>
                    <a:pt x="2344" y="4736"/>
                  </a:lnTo>
                  <a:lnTo>
                    <a:pt x="2354" y="4746"/>
                  </a:lnTo>
                  <a:lnTo>
                    <a:pt x="2364" y="4754"/>
                  </a:lnTo>
                  <a:lnTo>
                    <a:pt x="2376" y="4760"/>
                  </a:lnTo>
                  <a:lnTo>
                    <a:pt x="2382" y="4764"/>
                  </a:lnTo>
                  <a:lnTo>
                    <a:pt x="2384" y="4766"/>
                  </a:lnTo>
                  <a:lnTo>
                    <a:pt x="2386" y="4770"/>
                  </a:lnTo>
                  <a:lnTo>
                    <a:pt x="2390" y="4776"/>
                  </a:lnTo>
                  <a:lnTo>
                    <a:pt x="2392" y="4774"/>
                  </a:lnTo>
                  <a:lnTo>
                    <a:pt x="2396" y="4770"/>
                  </a:lnTo>
                  <a:lnTo>
                    <a:pt x="2400" y="4770"/>
                  </a:lnTo>
                  <a:lnTo>
                    <a:pt x="2404" y="4770"/>
                  </a:lnTo>
                  <a:lnTo>
                    <a:pt x="2408" y="4770"/>
                  </a:lnTo>
                  <a:lnTo>
                    <a:pt x="2410" y="4768"/>
                  </a:lnTo>
                  <a:lnTo>
                    <a:pt x="2410" y="4764"/>
                  </a:lnTo>
                  <a:lnTo>
                    <a:pt x="2414" y="4764"/>
                  </a:lnTo>
                  <a:lnTo>
                    <a:pt x="2416" y="4766"/>
                  </a:lnTo>
                  <a:lnTo>
                    <a:pt x="2414" y="4770"/>
                  </a:lnTo>
                  <a:lnTo>
                    <a:pt x="2414" y="4772"/>
                  </a:lnTo>
                  <a:lnTo>
                    <a:pt x="2418" y="4774"/>
                  </a:lnTo>
                  <a:lnTo>
                    <a:pt x="2420" y="4774"/>
                  </a:lnTo>
                  <a:lnTo>
                    <a:pt x="2422" y="4772"/>
                  </a:lnTo>
                  <a:lnTo>
                    <a:pt x="2422" y="4766"/>
                  </a:lnTo>
                  <a:lnTo>
                    <a:pt x="2420" y="4756"/>
                  </a:lnTo>
                  <a:lnTo>
                    <a:pt x="2416" y="4750"/>
                  </a:lnTo>
                  <a:lnTo>
                    <a:pt x="2414" y="4744"/>
                  </a:lnTo>
                  <a:lnTo>
                    <a:pt x="2412" y="4740"/>
                  </a:lnTo>
                  <a:lnTo>
                    <a:pt x="2410" y="4730"/>
                  </a:lnTo>
                  <a:lnTo>
                    <a:pt x="2406" y="4718"/>
                  </a:lnTo>
                  <a:lnTo>
                    <a:pt x="2402" y="4714"/>
                  </a:lnTo>
                  <a:lnTo>
                    <a:pt x="2398" y="4708"/>
                  </a:lnTo>
                  <a:lnTo>
                    <a:pt x="2392" y="4704"/>
                  </a:lnTo>
                  <a:lnTo>
                    <a:pt x="2388" y="4698"/>
                  </a:lnTo>
                  <a:lnTo>
                    <a:pt x="2388" y="4690"/>
                  </a:lnTo>
                  <a:lnTo>
                    <a:pt x="2388" y="4684"/>
                  </a:lnTo>
                  <a:lnTo>
                    <a:pt x="2390" y="4672"/>
                  </a:lnTo>
                  <a:lnTo>
                    <a:pt x="2390" y="4668"/>
                  </a:lnTo>
                  <a:lnTo>
                    <a:pt x="2386" y="4664"/>
                  </a:lnTo>
                  <a:lnTo>
                    <a:pt x="2384" y="4658"/>
                  </a:lnTo>
                  <a:lnTo>
                    <a:pt x="2386" y="4654"/>
                  </a:lnTo>
                  <a:lnTo>
                    <a:pt x="2386" y="4648"/>
                  </a:lnTo>
                  <a:lnTo>
                    <a:pt x="2388" y="4642"/>
                  </a:lnTo>
                  <a:lnTo>
                    <a:pt x="2388" y="4636"/>
                  </a:lnTo>
                  <a:lnTo>
                    <a:pt x="2388" y="4628"/>
                  </a:lnTo>
                  <a:lnTo>
                    <a:pt x="2390" y="4616"/>
                  </a:lnTo>
                  <a:lnTo>
                    <a:pt x="2386" y="4600"/>
                  </a:lnTo>
                  <a:lnTo>
                    <a:pt x="2384" y="4592"/>
                  </a:lnTo>
                  <a:lnTo>
                    <a:pt x="2378" y="4584"/>
                  </a:lnTo>
                  <a:lnTo>
                    <a:pt x="2366" y="4570"/>
                  </a:lnTo>
                  <a:lnTo>
                    <a:pt x="2354" y="4558"/>
                  </a:lnTo>
                  <a:lnTo>
                    <a:pt x="2350" y="4552"/>
                  </a:lnTo>
                  <a:lnTo>
                    <a:pt x="2348" y="4546"/>
                  </a:lnTo>
                  <a:lnTo>
                    <a:pt x="2344" y="4540"/>
                  </a:lnTo>
                  <a:lnTo>
                    <a:pt x="2342" y="4538"/>
                  </a:lnTo>
                  <a:lnTo>
                    <a:pt x="2334" y="4536"/>
                  </a:lnTo>
                  <a:lnTo>
                    <a:pt x="2324" y="4526"/>
                  </a:lnTo>
                  <a:lnTo>
                    <a:pt x="2310" y="4508"/>
                  </a:lnTo>
                  <a:lnTo>
                    <a:pt x="2306" y="4502"/>
                  </a:lnTo>
                  <a:lnTo>
                    <a:pt x="2304" y="4502"/>
                  </a:lnTo>
                  <a:lnTo>
                    <a:pt x="2300" y="4504"/>
                  </a:lnTo>
                  <a:lnTo>
                    <a:pt x="2296" y="4504"/>
                  </a:lnTo>
                  <a:lnTo>
                    <a:pt x="2292" y="4504"/>
                  </a:lnTo>
                  <a:lnTo>
                    <a:pt x="2286" y="4500"/>
                  </a:lnTo>
                  <a:lnTo>
                    <a:pt x="2276" y="4494"/>
                  </a:lnTo>
                  <a:lnTo>
                    <a:pt x="2272" y="4486"/>
                  </a:lnTo>
                  <a:lnTo>
                    <a:pt x="2270" y="4476"/>
                  </a:lnTo>
                  <a:lnTo>
                    <a:pt x="2264" y="4454"/>
                  </a:lnTo>
                  <a:lnTo>
                    <a:pt x="2262" y="4434"/>
                  </a:lnTo>
                  <a:lnTo>
                    <a:pt x="2260" y="4428"/>
                  </a:lnTo>
                  <a:lnTo>
                    <a:pt x="2258" y="4426"/>
                  </a:lnTo>
                  <a:lnTo>
                    <a:pt x="2254" y="4426"/>
                  </a:lnTo>
                  <a:lnTo>
                    <a:pt x="2252" y="4424"/>
                  </a:lnTo>
                  <a:lnTo>
                    <a:pt x="2248" y="4416"/>
                  </a:lnTo>
                  <a:lnTo>
                    <a:pt x="2244" y="4402"/>
                  </a:lnTo>
                  <a:lnTo>
                    <a:pt x="2244" y="4388"/>
                  </a:lnTo>
                  <a:lnTo>
                    <a:pt x="2242" y="4386"/>
                  </a:lnTo>
                  <a:lnTo>
                    <a:pt x="2240" y="4384"/>
                  </a:lnTo>
                  <a:lnTo>
                    <a:pt x="2230" y="4388"/>
                  </a:lnTo>
                  <a:lnTo>
                    <a:pt x="2226" y="4390"/>
                  </a:lnTo>
                  <a:lnTo>
                    <a:pt x="2222" y="4390"/>
                  </a:lnTo>
                  <a:lnTo>
                    <a:pt x="2220" y="4388"/>
                  </a:lnTo>
                  <a:lnTo>
                    <a:pt x="2220" y="4382"/>
                  </a:lnTo>
                  <a:lnTo>
                    <a:pt x="2218" y="4352"/>
                  </a:lnTo>
                  <a:lnTo>
                    <a:pt x="2218" y="4330"/>
                  </a:lnTo>
                  <a:lnTo>
                    <a:pt x="2220" y="4320"/>
                  </a:lnTo>
                  <a:lnTo>
                    <a:pt x="2224" y="4316"/>
                  </a:lnTo>
                  <a:lnTo>
                    <a:pt x="2226" y="4310"/>
                  </a:lnTo>
                  <a:lnTo>
                    <a:pt x="2228" y="4306"/>
                  </a:lnTo>
                  <a:lnTo>
                    <a:pt x="2232" y="4296"/>
                  </a:lnTo>
                  <a:lnTo>
                    <a:pt x="2234" y="4284"/>
                  </a:lnTo>
                  <a:lnTo>
                    <a:pt x="2236" y="4274"/>
                  </a:lnTo>
                  <a:lnTo>
                    <a:pt x="2242" y="4258"/>
                  </a:lnTo>
                  <a:lnTo>
                    <a:pt x="2248" y="4232"/>
                  </a:lnTo>
                  <a:lnTo>
                    <a:pt x="2252" y="4208"/>
                  </a:lnTo>
                  <a:lnTo>
                    <a:pt x="2252" y="4200"/>
                  </a:lnTo>
                  <a:lnTo>
                    <a:pt x="2252" y="4196"/>
                  </a:lnTo>
                  <a:lnTo>
                    <a:pt x="2248" y="4192"/>
                  </a:lnTo>
                  <a:lnTo>
                    <a:pt x="2248" y="4190"/>
                  </a:lnTo>
                  <a:lnTo>
                    <a:pt x="2248" y="4186"/>
                  </a:lnTo>
                  <a:lnTo>
                    <a:pt x="2250" y="4184"/>
                  </a:lnTo>
                  <a:lnTo>
                    <a:pt x="2252" y="4180"/>
                  </a:lnTo>
                  <a:lnTo>
                    <a:pt x="2256" y="4178"/>
                  </a:lnTo>
                  <a:lnTo>
                    <a:pt x="2272" y="4176"/>
                  </a:lnTo>
                  <a:lnTo>
                    <a:pt x="2278" y="4178"/>
                  </a:lnTo>
                  <a:lnTo>
                    <a:pt x="2282" y="4180"/>
                  </a:lnTo>
                  <a:lnTo>
                    <a:pt x="2286" y="4182"/>
                  </a:lnTo>
                  <a:lnTo>
                    <a:pt x="2286" y="4184"/>
                  </a:lnTo>
                  <a:lnTo>
                    <a:pt x="2284" y="4194"/>
                  </a:lnTo>
                  <a:lnTo>
                    <a:pt x="2282" y="4210"/>
                  </a:lnTo>
                  <a:lnTo>
                    <a:pt x="2282" y="4220"/>
                  </a:lnTo>
                  <a:lnTo>
                    <a:pt x="2284" y="4222"/>
                  </a:lnTo>
                  <a:lnTo>
                    <a:pt x="2286" y="4222"/>
                  </a:lnTo>
                  <a:lnTo>
                    <a:pt x="2292" y="4222"/>
                  </a:lnTo>
                  <a:lnTo>
                    <a:pt x="2296" y="4222"/>
                  </a:lnTo>
                  <a:lnTo>
                    <a:pt x="2300" y="4222"/>
                  </a:lnTo>
                  <a:lnTo>
                    <a:pt x="2304" y="4224"/>
                  </a:lnTo>
                  <a:lnTo>
                    <a:pt x="2306" y="4224"/>
                  </a:lnTo>
                  <a:lnTo>
                    <a:pt x="2310" y="4220"/>
                  </a:lnTo>
                  <a:lnTo>
                    <a:pt x="2316" y="4218"/>
                  </a:lnTo>
                  <a:lnTo>
                    <a:pt x="2318" y="4218"/>
                  </a:lnTo>
                  <a:lnTo>
                    <a:pt x="2322" y="4220"/>
                  </a:lnTo>
                  <a:lnTo>
                    <a:pt x="2330" y="4228"/>
                  </a:lnTo>
                  <a:lnTo>
                    <a:pt x="2336" y="4236"/>
                  </a:lnTo>
                  <a:lnTo>
                    <a:pt x="2342" y="4244"/>
                  </a:lnTo>
                  <a:lnTo>
                    <a:pt x="2346" y="4246"/>
                  </a:lnTo>
                  <a:lnTo>
                    <a:pt x="2350" y="4248"/>
                  </a:lnTo>
                  <a:lnTo>
                    <a:pt x="2354" y="4250"/>
                  </a:lnTo>
                  <a:lnTo>
                    <a:pt x="2356" y="4252"/>
                  </a:lnTo>
                  <a:lnTo>
                    <a:pt x="2360" y="4258"/>
                  </a:lnTo>
                  <a:lnTo>
                    <a:pt x="2362" y="4266"/>
                  </a:lnTo>
                  <a:lnTo>
                    <a:pt x="2364" y="4268"/>
                  </a:lnTo>
                  <a:lnTo>
                    <a:pt x="2368" y="4268"/>
                  </a:lnTo>
                  <a:lnTo>
                    <a:pt x="2362" y="4256"/>
                  </a:lnTo>
                  <a:lnTo>
                    <a:pt x="2362" y="4246"/>
                  </a:lnTo>
                  <a:lnTo>
                    <a:pt x="2362" y="4256"/>
                  </a:lnTo>
                  <a:lnTo>
                    <a:pt x="2368" y="4268"/>
                  </a:lnTo>
                  <a:lnTo>
                    <a:pt x="2374" y="4280"/>
                  </a:lnTo>
                  <a:lnTo>
                    <a:pt x="2376" y="4286"/>
                  </a:lnTo>
                  <a:lnTo>
                    <a:pt x="2374" y="4292"/>
                  </a:lnTo>
                  <a:lnTo>
                    <a:pt x="2374" y="4300"/>
                  </a:lnTo>
                  <a:lnTo>
                    <a:pt x="2376" y="4310"/>
                  </a:lnTo>
                  <a:lnTo>
                    <a:pt x="2378" y="4310"/>
                  </a:lnTo>
                  <a:lnTo>
                    <a:pt x="2380" y="4308"/>
                  </a:lnTo>
                  <a:lnTo>
                    <a:pt x="2386" y="4308"/>
                  </a:lnTo>
                  <a:lnTo>
                    <a:pt x="2388" y="4308"/>
                  </a:lnTo>
                  <a:lnTo>
                    <a:pt x="2388" y="4304"/>
                  </a:lnTo>
                  <a:lnTo>
                    <a:pt x="2388" y="4298"/>
                  </a:lnTo>
                  <a:lnTo>
                    <a:pt x="2388" y="4296"/>
                  </a:lnTo>
                  <a:lnTo>
                    <a:pt x="2390" y="4294"/>
                  </a:lnTo>
                  <a:lnTo>
                    <a:pt x="2392" y="4296"/>
                  </a:lnTo>
                  <a:lnTo>
                    <a:pt x="2396" y="4300"/>
                  </a:lnTo>
                  <a:lnTo>
                    <a:pt x="2398" y="4304"/>
                  </a:lnTo>
                  <a:lnTo>
                    <a:pt x="2398" y="4308"/>
                  </a:lnTo>
                  <a:lnTo>
                    <a:pt x="2394" y="4314"/>
                  </a:lnTo>
                  <a:lnTo>
                    <a:pt x="2390" y="4320"/>
                  </a:lnTo>
                  <a:lnTo>
                    <a:pt x="2390" y="4322"/>
                  </a:lnTo>
                  <a:lnTo>
                    <a:pt x="2392" y="4324"/>
                  </a:lnTo>
                  <a:lnTo>
                    <a:pt x="2396" y="4326"/>
                  </a:lnTo>
                  <a:lnTo>
                    <a:pt x="2398" y="4326"/>
                  </a:lnTo>
                  <a:lnTo>
                    <a:pt x="2402" y="4324"/>
                  </a:lnTo>
                  <a:lnTo>
                    <a:pt x="2404" y="4322"/>
                  </a:lnTo>
                  <a:lnTo>
                    <a:pt x="2406" y="4320"/>
                  </a:lnTo>
                  <a:lnTo>
                    <a:pt x="2406" y="4322"/>
                  </a:lnTo>
                  <a:lnTo>
                    <a:pt x="2412" y="4324"/>
                  </a:lnTo>
                  <a:lnTo>
                    <a:pt x="2416" y="4324"/>
                  </a:lnTo>
                  <a:lnTo>
                    <a:pt x="2422" y="4326"/>
                  </a:lnTo>
                  <a:lnTo>
                    <a:pt x="2424" y="4328"/>
                  </a:lnTo>
                  <a:lnTo>
                    <a:pt x="2428" y="4334"/>
                  </a:lnTo>
                  <a:lnTo>
                    <a:pt x="2430" y="4340"/>
                  </a:lnTo>
                  <a:lnTo>
                    <a:pt x="2434" y="4344"/>
                  </a:lnTo>
                  <a:lnTo>
                    <a:pt x="2436" y="4344"/>
                  </a:lnTo>
                  <a:lnTo>
                    <a:pt x="2438" y="4344"/>
                  </a:lnTo>
                  <a:lnTo>
                    <a:pt x="2444" y="4342"/>
                  </a:lnTo>
                  <a:lnTo>
                    <a:pt x="2446" y="4342"/>
                  </a:lnTo>
                  <a:lnTo>
                    <a:pt x="2450" y="4346"/>
                  </a:lnTo>
                  <a:lnTo>
                    <a:pt x="2452" y="4350"/>
                  </a:lnTo>
                  <a:lnTo>
                    <a:pt x="2452" y="4352"/>
                  </a:lnTo>
                  <a:lnTo>
                    <a:pt x="2448" y="4360"/>
                  </a:lnTo>
                  <a:lnTo>
                    <a:pt x="2444" y="4370"/>
                  </a:lnTo>
                  <a:lnTo>
                    <a:pt x="2442" y="4378"/>
                  </a:lnTo>
                  <a:lnTo>
                    <a:pt x="2440" y="4388"/>
                  </a:lnTo>
                  <a:lnTo>
                    <a:pt x="2440" y="4410"/>
                  </a:lnTo>
                  <a:lnTo>
                    <a:pt x="2442" y="4422"/>
                  </a:lnTo>
                  <a:lnTo>
                    <a:pt x="2444" y="4424"/>
                  </a:lnTo>
                  <a:lnTo>
                    <a:pt x="2446" y="4424"/>
                  </a:lnTo>
                  <a:lnTo>
                    <a:pt x="2450" y="4422"/>
                  </a:lnTo>
                  <a:lnTo>
                    <a:pt x="2456" y="4416"/>
                  </a:lnTo>
                  <a:lnTo>
                    <a:pt x="2478" y="4396"/>
                  </a:lnTo>
                  <a:lnTo>
                    <a:pt x="2488" y="4388"/>
                  </a:lnTo>
                  <a:lnTo>
                    <a:pt x="2496" y="4384"/>
                  </a:lnTo>
                  <a:lnTo>
                    <a:pt x="2500" y="4382"/>
                  </a:lnTo>
                  <a:lnTo>
                    <a:pt x="2502" y="4380"/>
                  </a:lnTo>
                  <a:lnTo>
                    <a:pt x="2502" y="4376"/>
                  </a:lnTo>
                  <a:lnTo>
                    <a:pt x="2502" y="4374"/>
                  </a:lnTo>
                  <a:lnTo>
                    <a:pt x="2508" y="4372"/>
                  </a:lnTo>
                  <a:lnTo>
                    <a:pt x="2512" y="4370"/>
                  </a:lnTo>
                  <a:lnTo>
                    <a:pt x="2516" y="4364"/>
                  </a:lnTo>
                  <a:lnTo>
                    <a:pt x="2520" y="4346"/>
                  </a:lnTo>
                  <a:lnTo>
                    <a:pt x="2524" y="4328"/>
                  </a:lnTo>
                  <a:lnTo>
                    <a:pt x="2526" y="4324"/>
                  </a:lnTo>
                  <a:lnTo>
                    <a:pt x="2526" y="4322"/>
                  </a:lnTo>
                  <a:lnTo>
                    <a:pt x="2528" y="4324"/>
                  </a:lnTo>
                  <a:lnTo>
                    <a:pt x="2534" y="4328"/>
                  </a:lnTo>
                  <a:lnTo>
                    <a:pt x="2536" y="4330"/>
                  </a:lnTo>
                  <a:lnTo>
                    <a:pt x="2538" y="4332"/>
                  </a:lnTo>
                  <a:lnTo>
                    <a:pt x="2544" y="4332"/>
                  </a:lnTo>
                  <a:lnTo>
                    <a:pt x="2548" y="4330"/>
                  </a:lnTo>
                  <a:lnTo>
                    <a:pt x="2556" y="4326"/>
                  </a:lnTo>
                  <a:lnTo>
                    <a:pt x="2566" y="4318"/>
                  </a:lnTo>
                  <a:lnTo>
                    <a:pt x="2576" y="4310"/>
                  </a:lnTo>
                  <a:lnTo>
                    <a:pt x="2584" y="4304"/>
                  </a:lnTo>
                  <a:lnTo>
                    <a:pt x="2598" y="4296"/>
                  </a:lnTo>
                  <a:lnTo>
                    <a:pt x="2604" y="4292"/>
                  </a:lnTo>
                  <a:lnTo>
                    <a:pt x="2610" y="4286"/>
                  </a:lnTo>
                  <a:lnTo>
                    <a:pt x="2614" y="4280"/>
                  </a:lnTo>
                  <a:lnTo>
                    <a:pt x="2618" y="4272"/>
                  </a:lnTo>
                  <a:lnTo>
                    <a:pt x="2622" y="4252"/>
                  </a:lnTo>
                  <a:lnTo>
                    <a:pt x="2622" y="4238"/>
                  </a:lnTo>
                  <a:lnTo>
                    <a:pt x="2624" y="4228"/>
                  </a:lnTo>
                  <a:lnTo>
                    <a:pt x="2624" y="4224"/>
                  </a:lnTo>
                  <a:lnTo>
                    <a:pt x="2626" y="4222"/>
                  </a:lnTo>
                  <a:lnTo>
                    <a:pt x="2628" y="4222"/>
                  </a:lnTo>
                  <a:lnTo>
                    <a:pt x="2630" y="4220"/>
                  </a:lnTo>
                  <a:lnTo>
                    <a:pt x="2630" y="4214"/>
                  </a:lnTo>
                  <a:lnTo>
                    <a:pt x="2628" y="4206"/>
                  </a:lnTo>
                  <a:lnTo>
                    <a:pt x="2624" y="4198"/>
                  </a:lnTo>
                  <a:lnTo>
                    <a:pt x="2622" y="4194"/>
                  </a:lnTo>
                  <a:lnTo>
                    <a:pt x="2622" y="4190"/>
                  </a:lnTo>
                  <a:lnTo>
                    <a:pt x="2624" y="4174"/>
                  </a:lnTo>
                  <a:lnTo>
                    <a:pt x="2624" y="4152"/>
                  </a:lnTo>
                  <a:lnTo>
                    <a:pt x="2622" y="4138"/>
                  </a:lnTo>
                  <a:lnTo>
                    <a:pt x="2616" y="4122"/>
                  </a:lnTo>
                  <a:lnTo>
                    <a:pt x="2606" y="4096"/>
                  </a:lnTo>
                  <a:lnTo>
                    <a:pt x="2598" y="4080"/>
                  </a:lnTo>
                  <a:lnTo>
                    <a:pt x="2590" y="4068"/>
                  </a:lnTo>
                  <a:lnTo>
                    <a:pt x="2584" y="4056"/>
                  </a:lnTo>
                  <a:lnTo>
                    <a:pt x="2580" y="4046"/>
                  </a:lnTo>
                  <a:lnTo>
                    <a:pt x="2572" y="4042"/>
                  </a:lnTo>
                  <a:lnTo>
                    <a:pt x="2562" y="4034"/>
                  </a:lnTo>
                  <a:lnTo>
                    <a:pt x="2548" y="4020"/>
                  </a:lnTo>
                  <a:lnTo>
                    <a:pt x="2534" y="4002"/>
                  </a:lnTo>
                  <a:lnTo>
                    <a:pt x="2522" y="3986"/>
                  </a:lnTo>
                  <a:lnTo>
                    <a:pt x="2514" y="3972"/>
                  </a:lnTo>
                  <a:lnTo>
                    <a:pt x="2510" y="3966"/>
                  </a:lnTo>
                  <a:lnTo>
                    <a:pt x="2510" y="3960"/>
                  </a:lnTo>
                  <a:lnTo>
                    <a:pt x="2508" y="3954"/>
                  </a:lnTo>
                  <a:lnTo>
                    <a:pt x="2506" y="3950"/>
                  </a:lnTo>
                  <a:lnTo>
                    <a:pt x="2500" y="3946"/>
                  </a:lnTo>
                  <a:lnTo>
                    <a:pt x="2492" y="3940"/>
                  </a:lnTo>
                  <a:lnTo>
                    <a:pt x="2486" y="3934"/>
                  </a:lnTo>
                  <a:lnTo>
                    <a:pt x="2482" y="3926"/>
                  </a:lnTo>
                  <a:lnTo>
                    <a:pt x="2478" y="3916"/>
                  </a:lnTo>
                  <a:lnTo>
                    <a:pt x="2478" y="3904"/>
                  </a:lnTo>
                  <a:lnTo>
                    <a:pt x="2480" y="3894"/>
                  </a:lnTo>
                  <a:lnTo>
                    <a:pt x="2482" y="3884"/>
                  </a:lnTo>
                  <a:lnTo>
                    <a:pt x="2486" y="3874"/>
                  </a:lnTo>
                  <a:lnTo>
                    <a:pt x="2492" y="3864"/>
                  </a:lnTo>
                  <a:lnTo>
                    <a:pt x="2498" y="3856"/>
                  </a:lnTo>
                  <a:lnTo>
                    <a:pt x="2506" y="3848"/>
                  </a:lnTo>
                  <a:lnTo>
                    <a:pt x="2512" y="3842"/>
                  </a:lnTo>
                  <a:lnTo>
                    <a:pt x="2516" y="3836"/>
                  </a:lnTo>
                  <a:lnTo>
                    <a:pt x="2518" y="3826"/>
                  </a:lnTo>
                  <a:lnTo>
                    <a:pt x="2520" y="3816"/>
                  </a:lnTo>
                  <a:lnTo>
                    <a:pt x="2522" y="3812"/>
                  </a:lnTo>
                  <a:lnTo>
                    <a:pt x="2526" y="3808"/>
                  </a:lnTo>
                  <a:lnTo>
                    <a:pt x="2532" y="3806"/>
                  </a:lnTo>
                  <a:lnTo>
                    <a:pt x="2534" y="3806"/>
                  </a:lnTo>
                  <a:lnTo>
                    <a:pt x="2536" y="3808"/>
                  </a:lnTo>
                  <a:lnTo>
                    <a:pt x="2540" y="3808"/>
                  </a:lnTo>
                  <a:lnTo>
                    <a:pt x="2544" y="3804"/>
                  </a:lnTo>
                  <a:lnTo>
                    <a:pt x="2546" y="3800"/>
                  </a:lnTo>
                  <a:lnTo>
                    <a:pt x="2548" y="3794"/>
                  </a:lnTo>
                  <a:lnTo>
                    <a:pt x="2554" y="3790"/>
                  </a:lnTo>
                  <a:lnTo>
                    <a:pt x="2562" y="3784"/>
                  </a:lnTo>
                  <a:lnTo>
                    <a:pt x="2568" y="3782"/>
                  </a:lnTo>
                  <a:lnTo>
                    <a:pt x="2572" y="3782"/>
                  </a:lnTo>
                  <a:lnTo>
                    <a:pt x="2574" y="3778"/>
                  </a:lnTo>
                  <a:lnTo>
                    <a:pt x="2576" y="3780"/>
                  </a:lnTo>
                  <a:lnTo>
                    <a:pt x="2578" y="3780"/>
                  </a:lnTo>
                  <a:lnTo>
                    <a:pt x="2582" y="3780"/>
                  </a:lnTo>
                  <a:lnTo>
                    <a:pt x="2584" y="3776"/>
                  </a:lnTo>
                  <a:lnTo>
                    <a:pt x="2584" y="3774"/>
                  </a:lnTo>
                  <a:lnTo>
                    <a:pt x="2586" y="3776"/>
                  </a:lnTo>
                  <a:lnTo>
                    <a:pt x="2590" y="3778"/>
                  </a:lnTo>
                  <a:lnTo>
                    <a:pt x="2592" y="3778"/>
                  </a:lnTo>
                  <a:lnTo>
                    <a:pt x="2594" y="3774"/>
                  </a:lnTo>
                  <a:lnTo>
                    <a:pt x="2592" y="3772"/>
                  </a:lnTo>
                  <a:lnTo>
                    <a:pt x="2592" y="3768"/>
                  </a:lnTo>
                  <a:lnTo>
                    <a:pt x="2592" y="3762"/>
                  </a:lnTo>
                  <a:lnTo>
                    <a:pt x="2592" y="3760"/>
                  </a:lnTo>
                  <a:lnTo>
                    <a:pt x="2594" y="3762"/>
                  </a:lnTo>
                  <a:lnTo>
                    <a:pt x="2596" y="3766"/>
                  </a:lnTo>
                  <a:lnTo>
                    <a:pt x="2602" y="3772"/>
                  </a:lnTo>
                  <a:lnTo>
                    <a:pt x="2604" y="3774"/>
                  </a:lnTo>
                  <a:lnTo>
                    <a:pt x="2610" y="3776"/>
                  </a:lnTo>
                  <a:lnTo>
                    <a:pt x="2614" y="3776"/>
                  </a:lnTo>
                  <a:lnTo>
                    <a:pt x="2616" y="3778"/>
                  </a:lnTo>
                  <a:lnTo>
                    <a:pt x="2614" y="3782"/>
                  </a:lnTo>
                  <a:lnTo>
                    <a:pt x="2614" y="3784"/>
                  </a:lnTo>
                  <a:lnTo>
                    <a:pt x="2616" y="3786"/>
                  </a:lnTo>
                  <a:lnTo>
                    <a:pt x="2620" y="3786"/>
                  </a:lnTo>
                  <a:lnTo>
                    <a:pt x="2630" y="3784"/>
                  </a:lnTo>
                  <a:lnTo>
                    <a:pt x="2632" y="3782"/>
                  </a:lnTo>
                  <a:lnTo>
                    <a:pt x="2634" y="3778"/>
                  </a:lnTo>
                  <a:lnTo>
                    <a:pt x="2632" y="3772"/>
                  </a:lnTo>
                  <a:lnTo>
                    <a:pt x="2634" y="3772"/>
                  </a:lnTo>
                  <a:lnTo>
                    <a:pt x="2636" y="3778"/>
                  </a:lnTo>
                  <a:lnTo>
                    <a:pt x="2640" y="3782"/>
                  </a:lnTo>
                  <a:lnTo>
                    <a:pt x="2642" y="3782"/>
                  </a:lnTo>
                  <a:lnTo>
                    <a:pt x="2644" y="3782"/>
                  </a:lnTo>
                  <a:lnTo>
                    <a:pt x="2648" y="3784"/>
                  </a:lnTo>
                  <a:lnTo>
                    <a:pt x="2648" y="3786"/>
                  </a:lnTo>
                  <a:lnTo>
                    <a:pt x="2646" y="3788"/>
                  </a:lnTo>
                  <a:lnTo>
                    <a:pt x="2642" y="3794"/>
                  </a:lnTo>
                  <a:lnTo>
                    <a:pt x="2640" y="3802"/>
                  </a:lnTo>
                  <a:lnTo>
                    <a:pt x="2638" y="3810"/>
                  </a:lnTo>
                  <a:lnTo>
                    <a:pt x="2640" y="3816"/>
                  </a:lnTo>
                  <a:lnTo>
                    <a:pt x="2642" y="3818"/>
                  </a:lnTo>
                  <a:lnTo>
                    <a:pt x="2642" y="3820"/>
                  </a:lnTo>
                  <a:lnTo>
                    <a:pt x="2642" y="3824"/>
                  </a:lnTo>
                  <a:lnTo>
                    <a:pt x="2644" y="3828"/>
                  </a:lnTo>
                  <a:lnTo>
                    <a:pt x="2646" y="3832"/>
                  </a:lnTo>
                  <a:lnTo>
                    <a:pt x="2648" y="3836"/>
                  </a:lnTo>
                  <a:lnTo>
                    <a:pt x="2648" y="3840"/>
                  </a:lnTo>
                  <a:lnTo>
                    <a:pt x="2648" y="3842"/>
                  </a:lnTo>
                  <a:lnTo>
                    <a:pt x="2652" y="3844"/>
                  </a:lnTo>
                  <a:lnTo>
                    <a:pt x="2664" y="3842"/>
                  </a:lnTo>
                  <a:lnTo>
                    <a:pt x="2672" y="3838"/>
                  </a:lnTo>
                  <a:lnTo>
                    <a:pt x="2674" y="3836"/>
                  </a:lnTo>
                  <a:lnTo>
                    <a:pt x="2674" y="3834"/>
                  </a:lnTo>
                  <a:lnTo>
                    <a:pt x="2670" y="3828"/>
                  </a:lnTo>
                  <a:lnTo>
                    <a:pt x="2668" y="3820"/>
                  </a:lnTo>
                  <a:lnTo>
                    <a:pt x="2666" y="3814"/>
                  </a:lnTo>
                  <a:lnTo>
                    <a:pt x="2662" y="3812"/>
                  </a:lnTo>
                  <a:lnTo>
                    <a:pt x="2660" y="3812"/>
                  </a:lnTo>
                  <a:lnTo>
                    <a:pt x="2658" y="3810"/>
                  </a:lnTo>
                  <a:lnTo>
                    <a:pt x="2660" y="3804"/>
                  </a:lnTo>
                  <a:lnTo>
                    <a:pt x="2666" y="3800"/>
                  </a:lnTo>
                  <a:lnTo>
                    <a:pt x="2684" y="3788"/>
                  </a:lnTo>
                  <a:lnTo>
                    <a:pt x="2692" y="3784"/>
                  </a:lnTo>
                  <a:lnTo>
                    <a:pt x="2698" y="3782"/>
                  </a:lnTo>
                  <a:lnTo>
                    <a:pt x="2704" y="3784"/>
                  </a:lnTo>
                  <a:lnTo>
                    <a:pt x="2716" y="3780"/>
                  </a:lnTo>
                  <a:lnTo>
                    <a:pt x="2722" y="3778"/>
                  </a:lnTo>
                  <a:lnTo>
                    <a:pt x="2726" y="3774"/>
                  </a:lnTo>
                  <a:lnTo>
                    <a:pt x="2730" y="3768"/>
                  </a:lnTo>
                  <a:lnTo>
                    <a:pt x="2730" y="3764"/>
                  </a:lnTo>
                  <a:lnTo>
                    <a:pt x="2736" y="3766"/>
                  </a:lnTo>
                  <a:lnTo>
                    <a:pt x="2740" y="3768"/>
                  </a:lnTo>
                  <a:lnTo>
                    <a:pt x="2742" y="3772"/>
                  </a:lnTo>
                  <a:lnTo>
                    <a:pt x="2746" y="3768"/>
                  </a:lnTo>
                  <a:lnTo>
                    <a:pt x="2750" y="3764"/>
                  </a:lnTo>
                  <a:lnTo>
                    <a:pt x="2752" y="3766"/>
                  </a:lnTo>
                  <a:lnTo>
                    <a:pt x="2754" y="3768"/>
                  </a:lnTo>
                  <a:lnTo>
                    <a:pt x="2758" y="3764"/>
                  </a:lnTo>
                  <a:lnTo>
                    <a:pt x="2762" y="3760"/>
                  </a:lnTo>
                  <a:lnTo>
                    <a:pt x="2764" y="3760"/>
                  </a:lnTo>
                  <a:lnTo>
                    <a:pt x="2768" y="3760"/>
                  </a:lnTo>
                  <a:lnTo>
                    <a:pt x="2772" y="3762"/>
                  </a:lnTo>
                  <a:lnTo>
                    <a:pt x="2774" y="3760"/>
                  </a:lnTo>
                  <a:lnTo>
                    <a:pt x="2774" y="3756"/>
                  </a:lnTo>
                  <a:lnTo>
                    <a:pt x="2776" y="3750"/>
                  </a:lnTo>
                  <a:lnTo>
                    <a:pt x="2778" y="3752"/>
                  </a:lnTo>
                  <a:lnTo>
                    <a:pt x="2780" y="3754"/>
                  </a:lnTo>
                  <a:lnTo>
                    <a:pt x="2782" y="3754"/>
                  </a:lnTo>
                  <a:lnTo>
                    <a:pt x="2784" y="3752"/>
                  </a:lnTo>
                  <a:lnTo>
                    <a:pt x="2788" y="3748"/>
                  </a:lnTo>
                  <a:lnTo>
                    <a:pt x="2790" y="3748"/>
                  </a:lnTo>
                  <a:lnTo>
                    <a:pt x="2792" y="3748"/>
                  </a:lnTo>
                  <a:lnTo>
                    <a:pt x="2796" y="3744"/>
                  </a:lnTo>
                  <a:lnTo>
                    <a:pt x="2798" y="3740"/>
                  </a:lnTo>
                  <a:lnTo>
                    <a:pt x="2798" y="3736"/>
                  </a:lnTo>
                  <a:lnTo>
                    <a:pt x="2794" y="3724"/>
                  </a:lnTo>
                  <a:lnTo>
                    <a:pt x="2792" y="3714"/>
                  </a:lnTo>
                  <a:lnTo>
                    <a:pt x="2790" y="3712"/>
                  </a:lnTo>
                  <a:lnTo>
                    <a:pt x="2792" y="3708"/>
                  </a:lnTo>
                  <a:lnTo>
                    <a:pt x="2794" y="3708"/>
                  </a:lnTo>
                  <a:lnTo>
                    <a:pt x="2796" y="3710"/>
                  </a:lnTo>
                  <a:lnTo>
                    <a:pt x="2804" y="3720"/>
                  </a:lnTo>
                  <a:lnTo>
                    <a:pt x="2808" y="3726"/>
                  </a:lnTo>
                  <a:lnTo>
                    <a:pt x="2812" y="3730"/>
                  </a:lnTo>
                  <a:lnTo>
                    <a:pt x="2810" y="3734"/>
                  </a:lnTo>
                  <a:lnTo>
                    <a:pt x="2810" y="3738"/>
                  </a:lnTo>
                  <a:lnTo>
                    <a:pt x="2812" y="3738"/>
                  </a:lnTo>
                  <a:lnTo>
                    <a:pt x="2818" y="3740"/>
                  </a:lnTo>
                  <a:lnTo>
                    <a:pt x="2820" y="3742"/>
                  </a:lnTo>
                  <a:lnTo>
                    <a:pt x="2824" y="3742"/>
                  </a:lnTo>
                  <a:lnTo>
                    <a:pt x="2826" y="3740"/>
                  </a:lnTo>
                  <a:lnTo>
                    <a:pt x="2828" y="3736"/>
                  </a:lnTo>
                  <a:lnTo>
                    <a:pt x="2828" y="3734"/>
                  </a:lnTo>
                  <a:lnTo>
                    <a:pt x="2826" y="3730"/>
                  </a:lnTo>
                  <a:lnTo>
                    <a:pt x="2826" y="3726"/>
                  </a:lnTo>
                  <a:lnTo>
                    <a:pt x="2826" y="3724"/>
                  </a:lnTo>
                  <a:lnTo>
                    <a:pt x="2828" y="3724"/>
                  </a:lnTo>
                  <a:lnTo>
                    <a:pt x="2830" y="3728"/>
                  </a:lnTo>
                  <a:lnTo>
                    <a:pt x="2834" y="3730"/>
                  </a:lnTo>
                  <a:lnTo>
                    <a:pt x="2836" y="3732"/>
                  </a:lnTo>
                  <a:lnTo>
                    <a:pt x="2838" y="3730"/>
                  </a:lnTo>
                  <a:lnTo>
                    <a:pt x="2840" y="3728"/>
                  </a:lnTo>
                  <a:lnTo>
                    <a:pt x="2838" y="3724"/>
                  </a:lnTo>
                  <a:lnTo>
                    <a:pt x="2836" y="3720"/>
                  </a:lnTo>
                  <a:lnTo>
                    <a:pt x="2838" y="3718"/>
                  </a:lnTo>
                  <a:lnTo>
                    <a:pt x="2840" y="3716"/>
                  </a:lnTo>
                  <a:lnTo>
                    <a:pt x="2842" y="3716"/>
                  </a:lnTo>
                  <a:lnTo>
                    <a:pt x="2844" y="3718"/>
                  </a:lnTo>
                  <a:lnTo>
                    <a:pt x="2846" y="3724"/>
                  </a:lnTo>
                  <a:lnTo>
                    <a:pt x="2846" y="3726"/>
                  </a:lnTo>
                  <a:lnTo>
                    <a:pt x="2848" y="3728"/>
                  </a:lnTo>
                  <a:lnTo>
                    <a:pt x="2850" y="3728"/>
                  </a:lnTo>
                  <a:lnTo>
                    <a:pt x="2854" y="3724"/>
                  </a:lnTo>
                  <a:lnTo>
                    <a:pt x="2860" y="3718"/>
                  </a:lnTo>
                  <a:lnTo>
                    <a:pt x="2864" y="3716"/>
                  </a:lnTo>
                  <a:lnTo>
                    <a:pt x="2874" y="3722"/>
                  </a:lnTo>
                  <a:lnTo>
                    <a:pt x="2876" y="3722"/>
                  </a:lnTo>
                  <a:lnTo>
                    <a:pt x="2878" y="3722"/>
                  </a:lnTo>
                  <a:lnTo>
                    <a:pt x="2878" y="3718"/>
                  </a:lnTo>
                  <a:lnTo>
                    <a:pt x="2878" y="3714"/>
                  </a:lnTo>
                  <a:lnTo>
                    <a:pt x="2878" y="3712"/>
                  </a:lnTo>
                  <a:lnTo>
                    <a:pt x="2880" y="3712"/>
                  </a:lnTo>
                  <a:lnTo>
                    <a:pt x="2882" y="3712"/>
                  </a:lnTo>
                  <a:lnTo>
                    <a:pt x="2884" y="3716"/>
                  </a:lnTo>
                  <a:lnTo>
                    <a:pt x="2886" y="3718"/>
                  </a:lnTo>
                  <a:lnTo>
                    <a:pt x="2894" y="3716"/>
                  </a:lnTo>
                  <a:lnTo>
                    <a:pt x="2902" y="3712"/>
                  </a:lnTo>
                  <a:lnTo>
                    <a:pt x="2910" y="3710"/>
                  </a:lnTo>
                  <a:lnTo>
                    <a:pt x="2914" y="3706"/>
                  </a:lnTo>
                  <a:lnTo>
                    <a:pt x="2916" y="3702"/>
                  </a:lnTo>
                  <a:lnTo>
                    <a:pt x="2918" y="3698"/>
                  </a:lnTo>
                  <a:lnTo>
                    <a:pt x="2918" y="3696"/>
                  </a:lnTo>
                  <a:lnTo>
                    <a:pt x="2922" y="3694"/>
                  </a:lnTo>
                  <a:lnTo>
                    <a:pt x="2926" y="3692"/>
                  </a:lnTo>
                  <a:lnTo>
                    <a:pt x="2924" y="3690"/>
                  </a:lnTo>
                  <a:lnTo>
                    <a:pt x="2922" y="3688"/>
                  </a:lnTo>
                  <a:lnTo>
                    <a:pt x="2924" y="3686"/>
                  </a:lnTo>
                  <a:lnTo>
                    <a:pt x="2926" y="3684"/>
                  </a:lnTo>
                  <a:lnTo>
                    <a:pt x="2930" y="3678"/>
                  </a:lnTo>
                  <a:lnTo>
                    <a:pt x="2932" y="3674"/>
                  </a:lnTo>
                  <a:lnTo>
                    <a:pt x="2936" y="3674"/>
                  </a:lnTo>
                  <a:lnTo>
                    <a:pt x="2940" y="3674"/>
                  </a:lnTo>
                  <a:lnTo>
                    <a:pt x="2944" y="3672"/>
                  </a:lnTo>
                  <a:lnTo>
                    <a:pt x="2948" y="3668"/>
                  </a:lnTo>
                  <a:lnTo>
                    <a:pt x="2954" y="3662"/>
                  </a:lnTo>
                  <a:lnTo>
                    <a:pt x="2956" y="3662"/>
                  </a:lnTo>
                  <a:lnTo>
                    <a:pt x="2956" y="3664"/>
                  </a:lnTo>
                  <a:lnTo>
                    <a:pt x="2958" y="3666"/>
                  </a:lnTo>
                  <a:lnTo>
                    <a:pt x="2960" y="3662"/>
                  </a:lnTo>
                  <a:lnTo>
                    <a:pt x="2974" y="3648"/>
                  </a:lnTo>
                  <a:lnTo>
                    <a:pt x="2980" y="3642"/>
                  </a:lnTo>
                  <a:lnTo>
                    <a:pt x="2980" y="3638"/>
                  </a:lnTo>
                  <a:lnTo>
                    <a:pt x="2978" y="3636"/>
                  </a:lnTo>
                  <a:lnTo>
                    <a:pt x="2976" y="3632"/>
                  </a:lnTo>
                  <a:lnTo>
                    <a:pt x="2978" y="3626"/>
                  </a:lnTo>
                  <a:lnTo>
                    <a:pt x="2980" y="3624"/>
                  </a:lnTo>
                  <a:lnTo>
                    <a:pt x="2982" y="3624"/>
                  </a:lnTo>
                  <a:lnTo>
                    <a:pt x="2984" y="3626"/>
                  </a:lnTo>
                  <a:lnTo>
                    <a:pt x="2986" y="3628"/>
                  </a:lnTo>
                  <a:lnTo>
                    <a:pt x="2988" y="3626"/>
                  </a:lnTo>
                  <a:lnTo>
                    <a:pt x="2990" y="3626"/>
                  </a:lnTo>
                  <a:lnTo>
                    <a:pt x="2994" y="3628"/>
                  </a:lnTo>
                  <a:lnTo>
                    <a:pt x="2998" y="3630"/>
                  </a:lnTo>
                  <a:lnTo>
                    <a:pt x="3000" y="3624"/>
                  </a:lnTo>
                  <a:lnTo>
                    <a:pt x="3004" y="3616"/>
                  </a:lnTo>
                  <a:lnTo>
                    <a:pt x="3008" y="3614"/>
                  </a:lnTo>
                  <a:lnTo>
                    <a:pt x="3012" y="3610"/>
                  </a:lnTo>
                  <a:lnTo>
                    <a:pt x="3016" y="3608"/>
                  </a:lnTo>
                  <a:lnTo>
                    <a:pt x="3016" y="3606"/>
                  </a:lnTo>
                  <a:lnTo>
                    <a:pt x="3012" y="3602"/>
                  </a:lnTo>
                  <a:lnTo>
                    <a:pt x="3010" y="3598"/>
                  </a:lnTo>
                  <a:lnTo>
                    <a:pt x="3010" y="3594"/>
                  </a:lnTo>
                  <a:lnTo>
                    <a:pt x="3012" y="3590"/>
                  </a:lnTo>
                  <a:lnTo>
                    <a:pt x="3014" y="3594"/>
                  </a:lnTo>
                  <a:lnTo>
                    <a:pt x="3018" y="3596"/>
                  </a:lnTo>
                  <a:lnTo>
                    <a:pt x="3022" y="3596"/>
                  </a:lnTo>
                  <a:lnTo>
                    <a:pt x="3026" y="3594"/>
                  </a:lnTo>
                  <a:lnTo>
                    <a:pt x="3030" y="3590"/>
                  </a:lnTo>
                  <a:lnTo>
                    <a:pt x="3030" y="3588"/>
                  </a:lnTo>
                  <a:lnTo>
                    <a:pt x="3028" y="3588"/>
                  </a:lnTo>
                  <a:lnTo>
                    <a:pt x="3024" y="3588"/>
                  </a:lnTo>
                  <a:lnTo>
                    <a:pt x="3020" y="3586"/>
                  </a:lnTo>
                  <a:lnTo>
                    <a:pt x="3020" y="3582"/>
                  </a:lnTo>
                  <a:lnTo>
                    <a:pt x="3022" y="3578"/>
                  </a:lnTo>
                  <a:lnTo>
                    <a:pt x="3024" y="3576"/>
                  </a:lnTo>
                  <a:lnTo>
                    <a:pt x="3026" y="3576"/>
                  </a:lnTo>
                  <a:lnTo>
                    <a:pt x="3030" y="3578"/>
                  </a:lnTo>
                  <a:lnTo>
                    <a:pt x="3032" y="3580"/>
                  </a:lnTo>
                  <a:lnTo>
                    <a:pt x="3038" y="3586"/>
                  </a:lnTo>
                  <a:lnTo>
                    <a:pt x="3040" y="3586"/>
                  </a:lnTo>
                  <a:lnTo>
                    <a:pt x="3042" y="3582"/>
                  </a:lnTo>
                  <a:lnTo>
                    <a:pt x="3038" y="3576"/>
                  </a:lnTo>
                  <a:lnTo>
                    <a:pt x="3036" y="3572"/>
                  </a:lnTo>
                  <a:lnTo>
                    <a:pt x="3038" y="3568"/>
                  </a:lnTo>
                  <a:lnTo>
                    <a:pt x="3042" y="3558"/>
                  </a:lnTo>
                  <a:lnTo>
                    <a:pt x="3044" y="3552"/>
                  </a:lnTo>
                  <a:lnTo>
                    <a:pt x="3040" y="3552"/>
                  </a:lnTo>
                  <a:lnTo>
                    <a:pt x="3038" y="3552"/>
                  </a:lnTo>
                  <a:lnTo>
                    <a:pt x="3036" y="3550"/>
                  </a:lnTo>
                  <a:lnTo>
                    <a:pt x="3038" y="3546"/>
                  </a:lnTo>
                  <a:lnTo>
                    <a:pt x="3042" y="3540"/>
                  </a:lnTo>
                  <a:lnTo>
                    <a:pt x="3048" y="3536"/>
                  </a:lnTo>
                  <a:lnTo>
                    <a:pt x="3052" y="3534"/>
                  </a:lnTo>
                  <a:lnTo>
                    <a:pt x="3052" y="3532"/>
                  </a:lnTo>
                  <a:lnTo>
                    <a:pt x="3050" y="3532"/>
                  </a:lnTo>
                  <a:lnTo>
                    <a:pt x="3046" y="3526"/>
                  </a:lnTo>
                  <a:lnTo>
                    <a:pt x="3042" y="3522"/>
                  </a:lnTo>
                  <a:lnTo>
                    <a:pt x="3040" y="3518"/>
                  </a:lnTo>
                  <a:lnTo>
                    <a:pt x="3038" y="3518"/>
                  </a:lnTo>
                  <a:lnTo>
                    <a:pt x="3042" y="3516"/>
                  </a:lnTo>
                  <a:lnTo>
                    <a:pt x="3046" y="3514"/>
                  </a:lnTo>
                  <a:lnTo>
                    <a:pt x="3046" y="3516"/>
                  </a:lnTo>
                  <a:lnTo>
                    <a:pt x="3048" y="3520"/>
                  </a:lnTo>
                  <a:lnTo>
                    <a:pt x="3050" y="3524"/>
                  </a:lnTo>
                  <a:lnTo>
                    <a:pt x="3054" y="3524"/>
                  </a:lnTo>
                  <a:lnTo>
                    <a:pt x="3058" y="3522"/>
                  </a:lnTo>
                  <a:lnTo>
                    <a:pt x="3060" y="3520"/>
                  </a:lnTo>
                  <a:lnTo>
                    <a:pt x="3062" y="3518"/>
                  </a:lnTo>
                  <a:lnTo>
                    <a:pt x="3062" y="3512"/>
                  </a:lnTo>
                  <a:lnTo>
                    <a:pt x="3060" y="3510"/>
                  </a:lnTo>
                  <a:lnTo>
                    <a:pt x="3060" y="3508"/>
                  </a:lnTo>
                  <a:lnTo>
                    <a:pt x="3062" y="3506"/>
                  </a:lnTo>
                  <a:lnTo>
                    <a:pt x="3068" y="3502"/>
                  </a:lnTo>
                  <a:lnTo>
                    <a:pt x="3074" y="3492"/>
                  </a:lnTo>
                  <a:lnTo>
                    <a:pt x="3080" y="3482"/>
                  </a:lnTo>
                  <a:lnTo>
                    <a:pt x="3080" y="3478"/>
                  </a:lnTo>
                  <a:lnTo>
                    <a:pt x="3080" y="3474"/>
                  </a:lnTo>
                  <a:lnTo>
                    <a:pt x="3080" y="3470"/>
                  </a:lnTo>
                  <a:lnTo>
                    <a:pt x="3080" y="3468"/>
                  </a:lnTo>
                  <a:lnTo>
                    <a:pt x="3084" y="3462"/>
                  </a:lnTo>
                  <a:lnTo>
                    <a:pt x="3090" y="3454"/>
                  </a:lnTo>
                  <a:lnTo>
                    <a:pt x="3098" y="3440"/>
                  </a:lnTo>
                  <a:lnTo>
                    <a:pt x="3100" y="3436"/>
                  </a:lnTo>
                  <a:lnTo>
                    <a:pt x="3102" y="3432"/>
                  </a:lnTo>
                  <a:lnTo>
                    <a:pt x="3104" y="3434"/>
                  </a:lnTo>
                  <a:lnTo>
                    <a:pt x="3106" y="3436"/>
                  </a:lnTo>
                  <a:lnTo>
                    <a:pt x="3108" y="3440"/>
                  </a:lnTo>
                  <a:lnTo>
                    <a:pt x="3110" y="3440"/>
                  </a:lnTo>
                  <a:lnTo>
                    <a:pt x="3112" y="3440"/>
                  </a:lnTo>
                  <a:lnTo>
                    <a:pt x="3116" y="3436"/>
                  </a:lnTo>
                  <a:lnTo>
                    <a:pt x="3120" y="3434"/>
                  </a:lnTo>
                  <a:lnTo>
                    <a:pt x="3122" y="3432"/>
                  </a:lnTo>
                  <a:lnTo>
                    <a:pt x="3118" y="3424"/>
                  </a:lnTo>
                  <a:lnTo>
                    <a:pt x="3116" y="3420"/>
                  </a:lnTo>
                  <a:lnTo>
                    <a:pt x="3116" y="3416"/>
                  </a:lnTo>
                  <a:lnTo>
                    <a:pt x="3118" y="3414"/>
                  </a:lnTo>
                  <a:lnTo>
                    <a:pt x="3122" y="3412"/>
                  </a:lnTo>
                  <a:lnTo>
                    <a:pt x="3122" y="3410"/>
                  </a:lnTo>
                  <a:lnTo>
                    <a:pt x="3122" y="3408"/>
                  </a:lnTo>
                  <a:lnTo>
                    <a:pt x="3122" y="3402"/>
                  </a:lnTo>
                  <a:lnTo>
                    <a:pt x="3122" y="3400"/>
                  </a:lnTo>
                  <a:lnTo>
                    <a:pt x="3124" y="3398"/>
                  </a:lnTo>
                  <a:lnTo>
                    <a:pt x="3120" y="3392"/>
                  </a:lnTo>
                  <a:lnTo>
                    <a:pt x="3118" y="3390"/>
                  </a:lnTo>
                  <a:lnTo>
                    <a:pt x="3124" y="3390"/>
                  </a:lnTo>
                  <a:lnTo>
                    <a:pt x="3128" y="3390"/>
                  </a:lnTo>
                  <a:lnTo>
                    <a:pt x="3132" y="3388"/>
                  </a:lnTo>
                  <a:lnTo>
                    <a:pt x="3134" y="3384"/>
                  </a:lnTo>
                  <a:lnTo>
                    <a:pt x="3134" y="3376"/>
                  </a:lnTo>
                  <a:lnTo>
                    <a:pt x="3134" y="3370"/>
                  </a:lnTo>
                  <a:lnTo>
                    <a:pt x="3132" y="3366"/>
                  </a:lnTo>
                  <a:lnTo>
                    <a:pt x="3128" y="3362"/>
                  </a:lnTo>
                  <a:lnTo>
                    <a:pt x="3136" y="3356"/>
                  </a:lnTo>
                  <a:lnTo>
                    <a:pt x="3140" y="3352"/>
                  </a:lnTo>
                  <a:lnTo>
                    <a:pt x="3136" y="3350"/>
                  </a:lnTo>
                  <a:lnTo>
                    <a:pt x="3128" y="3348"/>
                  </a:lnTo>
                  <a:lnTo>
                    <a:pt x="3122" y="3344"/>
                  </a:lnTo>
                  <a:lnTo>
                    <a:pt x="3118" y="3338"/>
                  </a:lnTo>
                  <a:lnTo>
                    <a:pt x="3112" y="3332"/>
                  </a:lnTo>
                  <a:lnTo>
                    <a:pt x="3108" y="3330"/>
                  </a:lnTo>
                  <a:lnTo>
                    <a:pt x="3102" y="3330"/>
                  </a:lnTo>
                  <a:lnTo>
                    <a:pt x="3096" y="3334"/>
                  </a:lnTo>
                  <a:lnTo>
                    <a:pt x="3086" y="3338"/>
                  </a:lnTo>
                  <a:lnTo>
                    <a:pt x="3082" y="3338"/>
                  </a:lnTo>
                  <a:lnTo>
                    <a:pt x="3078" y="3334"/>
                  </a:lnTo>
                  <a:lnTo>
                    <a:pt x="3076" y="3332"/>
                  </a:lnTo>
                  <a:lnTo>
                    <a:pt x="3074" y="3330"/>
                  </a:lnTo>
                  <a:lnTo>
                    <a:pt x="3070" y="3332"/>
                  </a:lnTo>
                  <a:lnTo>
                    <a:pt x="3070" y="3328"/>
                  </a:lnTo>
                  <a:lnTo>
                    <a:pt x="3072" y="3326"/>
                  </a:lnTo>
                  <a:lnTo>
                    <a:pt x="3074" y="3324"/>
                  </a:lnTo>
                  <a:lnTo>
                    <a:pt x="3082" y="3326"/>
                  </a:lnTo>
                  <a:lnTo>
                    <a:pt x="3088" y="3326"/>
                  </a:lnTo>
                  <a:lnTo>
                    <a:pt x="3090" y="3326"/>
                  </a:lnTo>
                  <a:lnTo>
                    <a:pt x="3092" y="3324"/>
                  </a:lnTo>
                  <a:lnTo>
                    <a:pt x="3098" y="3316"/>
                  </a:lnTo>
                  <a:lnTo>
                    <a:pt x="3106" y="3310"/>
                  </a:lnTo>
                  <a:lnTo>
                    <a:pt x="3116" y="3304"/>
                  </a:lnTo>
                  <a:lnTo>
                    <a:pt x="3124" y="3302"/>
                  </a:lnTo>
                  <a:lnTo>
                    <a:pt x="3128" y="3300"/>
                  </a:lnTo>
                  <a:lnTo>
                    <a:pt x="3132" y="3298"/>
                  </a:lnTo>
                  <a:lnTo>
                    <a:pt x="3132" y="3294"/>
                  </a:lnTo>
                  <a:lnTo>
                    <a:pt x="3130" y="3290"/>
                  </a:lnTo>
                  <a:lnTo>
                    <a:pt x="3122" y="3278"/>
                  </a:lnTo>
                  <a:lnTo>
                    <a:pt x="3110" y="3268"/>
                  </a:lnTo>
                  <a:lnTo>
                    <a:pt x="3100" y="3258"/>
                  </a:lnTo>
                  <a:lnTo>
                    <a:pt x="3090" y="3254"/>
                  </a:lnTo>
                  <a:lnTo>
                    <a:pt x="3086" y="3252"/>
                  </a:lnTo>
                  <a:lnTo>
                    <a:pt x="3086" y="3250"/>
                  </a:lnTo>
                  <a:lnTo>
                    <a:pt x="3086" y="3248"/>
                  </a:lnTo>
                  <a:lnTo>
                    <a:pt x="3086" y="3246"/>
                  </a:lnTo>
                  <a:lnTo>
                    <a:pt x="3086" y="3244"/>
                  </a:lnTo>
                  <a:lnTo>
                    <a:pt x="3082" y="3242"/>
                  </a:lnTo>
                  <a:lnTo>
                    <a:pt x="3078" y="3240"/>
                  </a:lnTo>
                  <a:lnTo>
                    <a:pt x="3074" y="3242"/>
                  </a:lnTo>
                  <a:lnTo>
                    <a:pt x="3068" y="3246"/>
                  </a:lnTo>
                  <a:lnTo>
                    <a:pt x="3062" y="3246"/>
                  </a:lnTo>
                  <a:lnTo>
                    <a:pt x="3056" y="3244"/>
                  </a:lnTo>
                  <a:lnTo>
                    <a:pt x="3050" y="3242"/>
                  </a:lnTo>
                  <a:lnTo>
                    <a:pt x="3046" y="3236"/>
                  </a:lnTo>
                  <a:lnTo>
                    <a:pt x="3044" y="3232"/>
                  </a:lnTo>
                  <a:lnTo>
                    <a:pt x="3042" y="3228"/>
                  </a:lnTo>
                  <a:lnTo>
                    <a:pt x="3044" y="3224"/>
                  </a:lnTo>
                  <a:lnTo>
                    <a:pt x="3046" y="3224"/>
                  </a:lnTo>
                  <a:lnTo>
                    <a:pt x="3048" y="3224"/>
                  </a:lnTo>
                  <a:lnTo>
                    <a:pt x="3052" y="3230"/>
                  </a:lnTo>
                  <a:lnTo>
                    <a:pt x="3056" y="3238"/>
                  </a:lnTo>
                  <a:lnTo>
                    <a:pt x="3060" y="3242"/>
                  </a:lnTo>
                  <a:lnTo>
                    <a:pt x="3062" y="3244"/>
                  </a:lnTo>
                  <a:lnTo>
                    <a:pt x="3066" y="3242"/>
                  </a:lnTo>
                  <a:lnTo>
                    <a:pt x="3072" y="3240"/>
                  </a:lnTo>
                  <a:lnTo>
                    <a:pt x="3078" y="3236"/>
                  </a:lnTo>
                  <a:lnTo>
                    <a:pt x="3080" y="3236"/>
                  </a:lnTo>
                  <a:lnTo>
                    <a:pt x="3084" y="3236"/>
                  </a:lnTo>
                  <a:lnTo>
                    <a:pt x="3088" y="3240"/>
                  </a:lnTo>
                  <a:lnTo>
                    <a:pt x="3090" y="3242"/>
                  </a:lnTo>
                  <a:lnTo>
                    <a:pt x="3092" y="3246"/>
                  </a:lnTo>
                  <a:lnTo>
                    <a:pt x="3094" y="3248"/>
                  </a:lnTo>
                  <a:lnTo>
                    <a:pt x="3098" y="3248"/>
                  </a:lnTo>
                  <a:lnTo>
                    <a:pt x="3104" y="3248"/>
                  </a:lnTo>
                  <a:lnTo>
                    <a:pt x="3110" y="3250"/>
                  </a:lnTo>
                  <a:lnTo>
                    <a:pt x="3122" y="3256"/>
                  </a:lnTo>
                  <a:lnTo>
                    <a:pt x="3128" y="3258"/>
                  </a:lnTo>
                  <a:lnTo>
                    <a:pt x="3130" y="3258"/>
                  </a:lnTo>
                  <a:lnTo>
                    <a:pt x="3132" y="3256"/>
                  </a:lnTo>
                  <a:lnTo>
                    <a:pt x="3132" y="3254"/>
                  </a:lnTo>
                  <a:lnTo>
                    <a:pt x="3128" y="3244"/>
                  </a:lnTo>
                  <a:lnTo>
                    <a:pt x="3120" y="3236"/>
                  </a:lnTo>
                  <a:lnTo>
                    <a:pt x="3114" y="3230"/>
                  </a:lnTo>
                  <a:lnTo>
                    <a:pt x="3112" y="3226"/>
                  </a:lnTo>
                  <a:lnTo>
                    <a:pt x="3108" y="3220"/>
                  </a:lnTo>
                  <a:lnTo>
                    <a:pt x="3100" y="3212"/>
                  </a:lnTo>
                  <a:lnTo>
                    <a:pt x="3092" y="3206"/>
                  </a:lnTo>
                  <a:lnTo>
                    <a:pt x="3090" y="3200"/>
                  </a:lnTo>
                  <a:lnTo>
                    <a:pt x="3090" y="3192"/>
                  </a:lnTo>
                  <a:lnTo>
                    <a:pt x="3088" y="3186"/>
                  </a:lnTo>
                  <a:lnTo>
                    <a:pt x="3086" y="3178"/>
                  </a:lnTo>
                  <a:lnTo>
                    <a:pt x="3082" y="3168"/>
                  </a:lnTo>
                  <a:lnTo>
                    <a:pt x="3078" y="3158"/>
                  </a:lnTo>
                  <a:lnTo>
                    <a:pt x="3072" y="3138"/>
                  </a:lnTo>
                  <a:lnTo>
                    <a:pt x="3070" y="3130"/>
                  </a:lnTo>
                  <a:lnTo>
                    <a:pt x="3066" y="3122"/>
                  </a:lnTo>
                  <a:lnTo>
                    <a:pt x="3060" y="3116"/>
                  </a:lnTo>
                  <a:lnTo>
                    <a:pt x="3052" y="3112"/>
                  </a:lnTo>
                  <a:lnTo>
                    <a:pt x="3044" y="3108"/>
                  </a:lnTo>
                  <a:lnTo>
                    <a:pt x="3040" y="3104"/>
                  </a:lnTo>
                  <a:lnTo>
                    <a:pt x="3036" y="3098"/>
                  </a:lnTo>
                  <a:lnTo>
                    <a:pt x="3034" y="3094"/>
                  </a:lnTo>
                  <a:lnTo>
                    <a:pt x="3032" y="3094"/>
                  </a:lnTo>
                  <a:lnTo>
                    <a:pt x="3026" y="3096"/>
                  </a:lnTo>
                  <a:lnTo>
                    <a:pt x="3022" y="3096"/>
                  </a:lnTo>
                  <a:lnTo>
                    <a:pt x="3022" y="3092"/>
                  </a:lnTo>
                  <a:lnTo>
                    <a:pt x="3024" y="3084"/>
                  </a:lnTo>
                  <a:lnTo>
                    <a:pt x="3026" y="3076"/>
                  </a:lnTo>
                  <a:lnTo>
                    <a:pt x="3038" y="3058"/>
                  </a:lnTo>
                  <a:lnTo>
                    <a:pt x="3044" y="3052"/>
                  </a:lnTo>
                  <a:lnTo>
                    <a:pt x="3048" y="3048"/>
                  </a:lnTo>
                  <a:lnTo>
                    <a:pt x="3054" y="3044"/>
                  </a:lnTo>
                  <a:lnTo>
                    <a:pt x="3056" y="3042"/>
                  </a:lnTo>
                  <a:lnTo>
                    <a:pt x="3058" y="3038"/>
                  </a:lnTo>
                  <a:lnTo>
                    <a:pt x="3062" y="3034"/>
                  </a:lnTo>
                  <a:lnTo>
                    <a:pt x="3064" y="3032"/>
                  </a:lnTo>
                  <a:lnTo>
                    <a:pt x="3064" y="3028"/>
                  </a:lnTo>
                  <a:lnTo>
                    <a:pt x="3062" y="3024"/>
                  </a:lnTo>
                  <a:lnTo>
                    <a:pt x="3060" y="3020"/>
                  </a:lnTo>
                  <a:lnTo>
                    <a:pt x="3060" y="3018"/>
                  </a:lnTo>
                  <a:lnTo>
                    <a:pt x="3062" y="3018"/>
                  </a:lnTo>
                  <a:lnTo>
                    <a:pt x="3064" y="3016"/>
                  </a:lnTo>
                  <a:lnTo>
                    <a:pt x="3066" y="3016"/>
                  </a:lnTo>
                  <a:lnTo>
                    <a:pt x="3066" y="3020"/>
                  </a:lnTo>
                  <a:lnTo>
                    <a:pt x="3068" y="3022"/>
                  </a:lnTo>
                  <a:lnTo>
                    <a:pt x="3070" y="3024"/>
                  </a:lnTo>
                  <a:lnTo>
                    <a:pt x="3072" y="3024"/>
                  </a:lnTo>
                  <a:lnTo>
                    <a:pt x="3076" y="3022"/>
                  </a:lnTo>
                  <a:lnTo>
                    <a:pt x="3080" y="3020"/>
                  </a:lnTo>
                  <a:lnTo>
                    <a:pt x="3082" y="3018"/>
                  </a:lnTo>
                  <a:lnTo>
                    <a:pt x="3084" y="3012"/>
                  </a:lnTo>
                  <a:lnTo>
                    <a:pt x="3086" y="3008"/>
                  </a:lnTo>
                  <a:lnTo>
                    <a:pt x="3088" y="3006"/>
                  </a:lnTo>
                  <a:lnTo>
                    <a:pt x="3090" y="3008"/>
                  </a:lnTo>
                  <a:lnTo>
                    <a:pt x="3092" y="3008"/>
                  </a:lnTo>
                  <a:lnTo>
                    <a:pt x="3094" y="3006"/>
                  </a:lnTo>
                  <a:lnTo>
                    <a:pt x="3096" y="3002"/>
                  </a:lnTo>
                  <a:lnTo>
                    <a:pt x="3100" y="2996"/>
                  </a:lnTo>
                  <a:lnTo>
                    <a:pt x="3106" y="2990"/>
                  </a:lnTo>
                  <a:lnTo>
                    <a:pt x="3114" y="2988"/>
                  </a:lnTo>
                  <a:lnTo>
                    <a:pt x="3118" y="2988"/>
                  </a:lnTo>
                  <a:lnTo>
                    <a:pt x="3122" y="2986"/>
                  </a:lnTo>
                  <a:lnTo>
                    <a:pt x="3128" y="2982"/>
                  </a:lnTo>
                  <a:lnTo>
                    <a:pt x="3134" y="2976"/>
                  </a:lnTo>
                  <a:lnTo>
                    <a:pt x="3136" y="2976"/>
                  </a:lnTo>
                  <a:lnTo>
                    <a:pt x="3138" y="2978"/>
                  </a:lnTo>
                  <a:lnTo>
                    <a:pt x="3140" y="2978"/>
                  </a:lnTo>
                  <a:lnTo>
                    <a:pt x="3142" y="2976"/>
                  </a:lnTo>
                  <a:lnTo>
                    <a:pt x="3142" y="2978"/>
                  </a:lnTo>
                  <a:lnTo>
                    <a:pt x="3144" y="2980"/>
                  </a:lnTo>
                  <a:lnTo>
                    <a:pt x="3144" y="2982"/>
                  </a:lnTo>
                  <a:lnTo>
                    <a:pt x="3148" y="2984"/>
                  </a:lnTo>
                  <a:lnTo>
                    <a:pt x="3152" y="2982"/>
                  </a:lnTo>
                  <a:lnTo>
                    <a:pt x="3156" y="2980"/>
                  </a:lnTo>
                  <a:lnTo>
                    <a:pt x="3158" y="2978"/>
                  </a:lnTo>
                  <a:lnTo>
                    <a:pt x="3156" y="2974"/>
                  </a:lnTo>
                  <a:lnTo>
                    <a:pt x="3156" y="2972"/>
                  </a:lnTo>
                  <a:lnTo>
                    <a:pt x="3156" y="2970"/>
                  </a:lnTo>
                  <a:lnTo>
                    <a:pt x="3158" y="2966"/>
                  </a:lnTo>
                  <a:lnTo>
                    <a:pt x="3162" y="2960"/>
                  </a:lnTo>
                  <a:lnTo>
                    <a:pt x="3164" y="2958"/>
                  </a:lnTo>
                  <a:lnTo>
                    <a:pt x="3164" y="2956"/>
                  </a:lnTo>
                  <a:lnTo>
                    <a:pt x="3158" y="2952"/>
                  </a:lnTo>
                  <a:lnTo>
                    <a:pt x="3150" y="2950"/>
                  </a:lnTo>
                  <a:lnTo>
                    <a:pt x="3144" y="2946"/>
                  </a:lnTo>
                  <a:lnTo>
                    <a:pt x="3140" y="2942"/>
                  </a:lnTo>
                  <a:lnTo>
                    <a:pt x="3138" y="2944"/>
                  </a:lnTo>
                  <a:lnTo>
                    <a:pt x="3134" y="2948"/>
                  </a:lnTo>
                  <a:lnTo>
                    <a:pt x="3132" y="2948"/>
                  </a:lnTo>
                  <a:lnTo>
                    <a:pt x="3126" y="2950"/>
                  </a:lnTo>
                  <a:lnTo>
                    <a:pt x="3116" y="2948"/>
                  </a:lnTo>
                  <a:lnTo>
                    <a:pt x="3114" y="2944"/>
                  </a:lnTo>
                  <a:lnTo>
                    <a:pt x="3112" y="2942"/>
                  </a:lnTo>
                  <a:lnTo>
                    <a:pt x="3108" y="2942"/>
                  </a:lnTo>
                  <a:lnTo>
                    <a:pt x="3102" y="2942"/>
                  </a:lnTo>
                  <a:lnTo>
                    <a:pt x="3100" y="2938"/>
                  </a:lnTo>
                  <a:lnTo>
                    <a:pt x="3096" y="2934"/>
                  </a:lnTo>
                  <a:lnTo>
                    <a:pt x="3094" y="2930"/>
                  </a:lnTo>
                  <a:lnTo>
                    <a:pt x="3090" y="2930"/>
                  </a:lnTo>
                  <a:lnTo>
                    <a:pt x="3080" y="2930"/>
                  </a:lnTo>
                  <a:lnTo>
                    <a:pt x="3072" y="2934"/>
                  </a:lnTo>
                  <a:lnTo>
                    <a:pt x="3066" y="2940"/>
                  </a:lnTo>
                  <a:lnTo>
                    <a:pt x="3062" y="2946"/>
                  </a:lnTo>
                  <a:lnTo>
                    <a:pt x="3056" y="2950"/>
                  </a:lnTo>
                  <a:lnTo>
                    <a:pt x="3052" y="2952"/>
                  </a:lnTo>
                  <a:lnTo>
                    <a:pt x="3050" y="2954"/>
                  </a:lnTo>
                  <a:lnTo>
                    <a:pt x="3050" y="2958"/>
                  </a:lnTo>
                  <a:lnTo>
                    <a:pt x="3052" y="2962"/>
                  </a:lnTo>
                  <a:lnTo>
                    <a:pt x="3050" y="2964"/>
                  </a:lnTo>
                  <a:lnTo>
                    <a:pt x="3044" y="2966"/>
                  </a:lnTo>
                  <a:lnTo>
                    <a:pt x="3032" y="2968"/>
                  </a:lnTo>
                  <a:lnTo>
                    <a:pt x="3026" y="2968"/>
                  </a:lnTo>
                  <a:lnTo>
                    <a:pt x="3020" y="2964"/>
                  </a:lnTo>
                  <a:lnTo>
                    <a:pt x="3018" y="2960"/>
                  </a:lnTo>
                  <a:lnTo>
                    <a:pt x="3014" y="2956"/>
                  </a:lnTo>
                  <a:lnTo>
                    <a:pt x="3014" y="2946"/>
                  </a:lnTo>
                  <a:lnTo>
                    <a:pt x="3014" y="2940"/>
                  </a:lnTo>
                  <a:lnTo>
                    <a:pt x="3016" y="2938"/>
                  </a:lnTo>
                  <a:lnTo>
                    <a:pt x="3018" y="2934"/>
                  </a:lnTo>
                  <a:lnTo>
                    <a:pt x="3018" y="2930"/>
                  </a:lnTo>
                  <a:lnTo>
                    <a:pt x="3014" y="2922"/>
                  </a:lnTo>
                  <a:lnTo>
                    <a:pt x="3008" y="2914"/>
                  </a:lnTo>
                  <a:lnTo>
                    <a:pt x="3004" y="2912"/>
                  </a:lnTo>
                  <a:lnTo>
                    <a:pt x="3002" y="2912"/>
                  </a:lnTo>
                  <a:lnTo>
                    <a:pt x="2996" y="2914"/>
                  </a:lnTo>
                  <a:lnTo>
                    <a:pt x="2988" y="2914"/>
                  </a:lnTo>
                  <a:lnTo>
                    <a:pt x="2980" y="2914"/>
                  </a:lnTo>
                  <a:lnTo>
                    <a:pt x="2976" y="2912"/>
                  </a:lnTo>
                  <a:lnTo>
                    <a:pt x="2974" y="2910"/>
                  </a:lnTo>
                  <a:lnTo>
                    <a:pt x="2970" y="2906"/>
                  </a:lnTo>
                  <a:lnTo>
                    <a:pt x="2966" y="2904"/>
                  </a:lnTo>
                  <a:lnTo>
                    <a:pt x="2962" y="2900"/>
                  </a:lnTo>
                  <a:lnTo>
                    <a:pt x="2958" y="2890"/>
                  </a:lnTo>
                  <a:lnTo>
                    <a:pt x="2958" y="2880"/>
                  </a:lnTo>
                  <a:lnTo>
                    <a:pt x="2960" y="2872"/>
                  </a:lnTo>
                  <a:lnTo>
                    <a:pt x="2962" y="2868"/>
                  </a:lnTo>
                  <a:lnTo>
                    <a:pt x="2964" y="2862"/>
                  </a:lnTo>
                  <a:lnTo>
                    <a:pt x="2966" y="2856"/>
                  </a:lnTo>
                  <a:lnTo>
                    <a:pt x="2970" y="2854"/>
                  </a:lnTo>
                  <a:lnTo>
                    <a:pt x="2976" y="2854"/>
                  </a:lnTo>
                  <a:lnTo>
                    <a:pt x="2982" y="2860"/>
                  </a:lnTo>
                  <a:lnTo>
                    <a:pt x="2986" y="2864"/>
                  </a:lnTo>
                  <a:lnTo>
                    <a:pt x="2988" y="2864"/>
                  </a:lnTo>
                  <a:lnTo>
                    <a:pt x="2992" y="2862"/>
                  </a:lnTo>
                  <a:lnTo>
                    <a:pt x="2996" y="2856"/>
                  </a:lnTo>
                  <a:lnTo>
                    <a:pt x="3000" y="2856"/>
                  </a:lnTo>
                  <a:lnTo>
                    <a:pt x="3002" y="2856"/>
                  </a:lnTo>
                  <a:lnTo>
                    <a:pt x="3010" y="2856"/>
                  </a:lnTo>
                  <a:lnTo>
                    <a:pt x="3018" y="2854"/>
                  </a:lnTo>
                  <a:lnTo>
                    <a:pt x="3024" y="2846"/>
                  </a:lnTo>
                  <a:lnTo>
                    <a:pt x="3026" y="2836"/>
                  </a:lnTo>
                  <a:lnTo>
                    <a:pt x="3026" y="2830"/>
                  </a:lnTo>
                  <a:lnTo>
                    <a:pt x="3032" y="2824"/>
                  </a:lnTo>
                  <a:lnTo>
                    <a:pt x="3044" y="2814"/>
                  </a:lnTo>
                  <a:lnTo>
                    <a:pt x="3058" y="2806"/>
                  </a:lnTo>
                  <a:lnTo>
                    <a:pt x="3070" y="2802"/>
                  </a:lnTo>
                  <a:lnTo>
                    <a:pt x="3076" y="2798"/>
                  </a:lnTo>
                  <a:lnTo>
                    <a:pt x="3078" y="2794"/>
                  </a:lnTo>
                  <a:lnTo>
                    <a:pt x="3080" y="2786"/>
                  </a:lnTo>
                  <a:lnTo>
                    <a:pt x="3088" y="2778"/>
                  </a:lnTo>
                  <a:lnTo>
                    <a:pt x="3094" y="2770"/>
                  </a:lnTo>
                  <a:lnTo>
                    <a:pt x="3094" y="2768"/>
                  </a:lnTo>
                  <a:lnTo>
                    <a:pt x="3096" y="2766"/>
                  </a:lnTo>
                  <a:lnTo>
                    <a:pt x="3100" y="2762"/>
                  </a:lnTo>
                  <a:lnTo>
                    <a:pt x="3104" y="2760"/>
                  </a:lnTo>
                  <a:lnTo>
                    <a:pt x="3108" y="2760"/>
                  </a:lnTo>
                  <a:lnTo>
                    <a:pt x="3114" y="2760"/>
                  </a:lnTo>
                  <a:lnTo>
                    <a:pt x="3120" y="2762"/>
                  </a:lnTo>
                  <a:lnTo>
                    <a:pt x="3122" y="2762"/>
                  </a:lnTo>
                  <a:lnTo>
                    <a:pt x="3124" y="2762"/>
                  </a:lnTo>
                  <a:lnTo>
                    <a:pt x="3128" y="2760"/>
                  </a:lnTo>
                  <a:lnTo>
                    <a:pt x="3130" y="2760"/>
                  </a:lnTo>
                  <a:lnTo>
                    <a:pt x="3132" y="2764"/>
                  </a:lnTo>
                  <a:lnTo>
                    <a:pt x="3138" y="2770"/>
                  </a:lnTo>
                  <a:lnTo>
                    <a:pt x="3144" y="2778"/>
                  </a:lnTo>
                  <a:lnTo>
                    <a:pt x="3146" y="2782"/>
                  </a:lnTo>
                  <a:lnTo>
                    <a:pt x="3144" y="2790"/>
                  </a:lnTo>
                  <a:lnTo>
                    <a:pt x="3138" y="2800"/>
                  </a:lnTo>
                  <a:lnTo>
                    <a:pt x="3132" y="2806"/>
                  </a:lnTo>
                  <a:lnTo>
                    <a:pt x="3128" y="2810"/>
                  </a:lnTo>
                  <a:lnTo>
                    <a:pt x="3120" y="2816"/>
                  </a:lnTo>
                  <a:lnTo>
                    <a:pt x="3114" y="2820"/>
                  </a:lnTo>
                  <a:lnTo>
                    <a:pt x="3114" y="2822"/>
                  </a:lnTo>
                  <a:lnTo>
                    <a:pt x="3114" y="2824"/>
                  </a:lnTo>
                  <a:lnTo>
                    <a:pt x="3116" y="2826"/>
                  </a:lnTo>
                  <a:lnTo>
                    <a:pt x="3114" y="2828"/>
                  </a:lnTo>
                  <a:lnTo>
                    <a:pt x="3110" y="2832"/>
                  </a:lnTo>
                  <a:lnTo>
                    <a:pt x="3104" y="2834"/>
                  </a:lnTo>
                  <a:lnTo>
                    <a:pt x="3104" y="2836"/>
                  </a:lnTo>
                  <a:lnTo>
                    <a:pt x="3106" y="2836"/>
                  </a:lnTo>
                  <a:lnTo>
                    <a:pt x="3110" y="2840"/>
                  </a:lnTo>
                  <a:lnTo>
                    <a:pt x="3116" y="2844"/>
                  </a:lnTo>
                  <a:lnTo>
                    <a:pt x="3120" y="2850"/>
                  </a:lnTo>
                  <a:lnTo>
                    <a:pt x="3122" y="2854"/>
                  </a:lnTo>
                  <a:lnTo>
                    <a:pt x="3122" y="2858"/>
                  </a:lnTo>
                  <a:lnTo>
                    <a:pt x="3120" y="2862"/>
                  </a:lnTo>
                  <a:lnTo>
                    <a:pt x="3118" y="2864"/>
                  </a:lnTo>
                  <a:lnTo>
                    <a:pt x="3116" y="2862"/>
                  </a:lnTo>
                  <a:lnTo>
                    <a:pt x="3112" y="2860"/>
                  </a:lnTo>
                  <a:lnTo>
                    <a:pt x="3110" y="2862"/>
                  </a:lnTo>
                  <a:lnTo>
                    <a:pt x="3108" y="2864"/>
                  </a:lnTo>
                  <a:lnTo>
                    <a:pt x="3106" y="2868"/>
                  </a:lnTo>
                  <a:lnTo>
                    <a:pt x="3102" y="2868"/>
                  </a:lnTo>
                  <a:lnTo>
                    <a:pt x="3100" y="2876"/>
                  </a:lnTo>
                  <a:lnTo>
                    <a:pt x="3100" y="2880"/>
                  </a:lnTo>
                  <a:lnTo>
                    <a:pt x="3102" y="2882"/>
                  </a:lnTo>
                  <a:lnTo>
                    <a:pt x="3104" y="2882"/>
                  </a:lnTo>
                  <a:lnTo>
                    <a:pt x="3106" y="2880"/>
                  </a:lnTo>
                  <a:lnTo>
                    <a:pt x="3112" y="2878"/>
                  </a:lnTo>
                  <a:lnTo>
                    <a:pt x="3120" y="2874"/>
                  </a:lnTo>
                  <a:lnTo>
                    <a:pt x="3124" y="2874"/>
                  </a:lnTo>
                  <a:lnTo>
                    <a:pt x="3124" y="2872"/>
                  </a:lnTo>
                  <a:lnTo>
                    <a:pt x="3124" y="2868"/>
                  </a:lnTo>
                  <a:lnTo>
                    <a:pt x="3124" y="2866"/>
                  </a:lnTo>
                  <a:lnTo>
                    <a:pt x="3128" y="2866"/>
                  </a:lnTo>
                  <a:lnTo>
                    <a:pt x="3132" y="2866"/>
                  </a:lnTo>
                  <a:lnTo>
                    <a:pt x="3136" y="2864"/>
                  </a:lnTo>
                  <a:lnTo>
                    <a:pt x="3142" y="2856"/>
                  </a:lnTo>
                  <a:lnTo>
                    <a:pt x="3148" y="2848"/>
                  </a:lnTo>
                  <a:lnTo>
                    <a:pt x="3152" y="2844"/>
                  </a:lnTo>
                  <a:lnTo>
                    <a:pt x="3156" y="2840"/>
                  </a:lnTo>
                  <a:lnTo>
                    <a:pt x="3162" y="2836"/>
                  </a:lnTo>
                  <a:lnTo>
                    <a:pt x="3164" y="2834"/>
                  </a:lnTo>
                  <a:lnTo>
                    <a:pt x="3168" y="2832"/>
                  </a:lnTo>
                  <a:lnTo>
                    <a:pt x="3176" y="2830"/>
                  </a:lnTo>
                  <a:lnTo>
                    <a:pt x="3182" y="2830"/>
                  </a:lnTo>
                  <a:lnTo>
                    <a:pt x="3186" y="2828"/>
                  </a:lnTo>
                  <a:lnTo>
                    <a:pt x="3188" y="2826"/>
                  </a:lnTo>
                  <a:lnTo>
                    <a:pt x="3190" y="2822"/>
                  </a:lnTo>
                  <a:lnTo>
                    <a:pt x="3194" y="2822"/>
                  </a:lnTo>
                  <a:lnTo>
                    <a:pt x="3196" y="2824"/>
                  </a:lnTo>
                  <a:lnTo>
                    <a:pt x="3200" y="2822"/>
                  </a:lnTo>
                  <a:lnTo>
                    <a:pt x="3202" y="2820"/>
                  </a:lnTo>
                  <a:lnTo>
                    <a:pt x="3206" y="2820"/>
                  </a:lnTo>
                  <a:lnTo>
                    <a:pt x="3212" y="2820"/>
                  </a:lnTo>
                  <a:lnTo>
                    <a:pt x="3220" y="2818"/>
                  </a:lnTo>
                  <a:lnTo>
                    <a:pt x="3226" y="2816"/>
                  </a:lnTo>
                  <a:lnTo>
                    <a:pt x="3230" y="2812"/>
                  </a:lnTo>
                  <a:lnTo>
                    <a:pt x="3232" y="2808"/>
                  </a:lnTo>
                  <a:lnTo>
                    <a:pt x="3230" y="2812"/>
                  </a:lnTo>
                  <a:lnTo>
                    <a:pt x="3232" y="2818"/>
                  </a:lnTo>
                  <a:lnTo>
                    <a:pt x="3236" y="2824"/>
                  </a:lnTo>
                  <a:lnTo>
                    <a:pt x="3242" y="2828"/>
                  </a:lnTo>
                  <a:lnTo>
                    <a:pt x="3244" y="2830"/>
                  </a:lnTo>
                  <a:lnTo>
                    <a:pt x="3246" y="2828"/>
                  </a:lnTo>
                  <a:lnTo>
                    <a:pt x="3250" y="2828"/>
                  </a:lnTo>
                  <a:lnTo>
                    <a:pt x="3254" y="2828"/>
                  </a:lnTo>
                  <a:lnTo>
                    <a:pt x="3264" y="2832"/>
                  </a:lnTo>
                  <a:lnTo>
                    <a:pt x="3268" y="2836"/>
                  </a:lnTo>
                  <a:lnTo>
                    <a:pt x="3272" y="2840"/>
                  </a:lnTo>
                  <a:lnTo>
                    <a:pt x="3274" y="2846"/>
                  </a:lnTo>
                  <a:lnTo>
                    <a:pt x="3272" y="2850"/>
                  </a:lnTo>
                  <a:lnTo>
                    <a:pt x="3264" y="2868"/>
                  </a:lnTo>
                  <a:lnTo>
                    <a:pt x="3262" y="2876"/>
                  </a:lnTo>
                  <a:lnTo>
                    <a:pt x="3262" y="2878"/>
                  </a:lnTo>
                  <a:lnTo>
                    <a:pt x="3264" y="2880"/>
                  </a:lnTo>
                  <a:lnTo>
                    <a:pt x="3266" y="2884"/>
                  </a:lnTo>
                  <a:lnTo>
                    <a:pt x="3262" y="2886"/>
                  </a:lnTo>
                  <a:lnTo>
                    <a:pt x="3258" y="2892"/>
                  </a:lnTo>
                  <a:lnTo>
                    <a:pt x="3254" y="2900"/>
                  </a:lnTo>
                  <a:lnTo>
                    <a:pt x="3250" y="2906"/>
                  </a:lnTo>
                  <a:lnTo>
                    <a:pt x="3248" y="2910"/>
                  </a:lnTo>
                  <a:lnTo>
                    <a:pt x="3244" y="2914"/>
                  </a:lnTo>
                  <a:lnTo>
                    <a:pt x="3242" y="2914"/>
                  </a:lnTo>
                  <a:lnTo>
                    <a:pt x="3252" y="2916"/>
                  </a:lnTo>
                  <a:lnTo>
                    <a:pt x="3258" y="2918"/>
                  </a:lnTo>
                  <a:lnTo>
                    <a:pt x="3260" y="2918"/>
                  </a:lnTo>
                  <a:lnTo>
                    <a:pt x="3258" y="2920"/>
                  </a:lnTo>
                  <a:lnTo>
                    <a:pt x="3258" y="2922"/>
                  </a:lnTo>
                  <a:lnTo>
                    <a:pt x="3254" y="2924"/>
                  </a:lnTo>
                  <a:lnTo>
                    <a:pt x="3256" y="2926"/>
                  </a:lnTo>
                  <a:lnTo>
                    <a:pt x="3262" y="2928"/>
                  </a:lnTo>
                  <a:lnTo>
                    <a:pt x="3268" y="2928"/>
                  </a:lnTo>
                  <a:lnTo>
                    <a:pt x="3270" y="2930"/>
                  </a:lnTo>
                  <a:lnTo>
                    <a:pt x="3270" y="2932"/>
                  </a:lnTo>
                  <a:lnTo>
                    <a:pt x="3270" y="2934"/>
                  </a:lnTo>
                  <a:lnTo>
                    <a:pt x="3270" y="2938"/>
                  </a:lnTo>
                  <a:lnTo>
                    <a:pt x="3274" y="2936"/>
                  </a:lnTo>
                  <a:lnTo>
                    <a:pt x="3278" y="2934"/>
                  </a:lnTo>
                  <a:lnTo>
                    <a:pt x="3280" y="2930"/>
                  </a:lnTo>
                  <a:lnTo>
                    <a:pt x="3282" y="2924"/>
                  </a:lnTo>
                  <a:lnTo>
                    <a:pt x="3284" y="2922"/>
                  </a:lnTo>
                  <a:lnTo>
                    <a:pt x="3292" y="2926"/>
                  </a:lnTo>
                  <a:lnTo>
                    <a:pt x="3300" y="2934"/>
                  </a:lnTo>
                  <a:lnTo>
                    <a:pt x="3302" y="2934"/>
                  </a:lnTo>
                  <a:lnTo>
                    <a:pt x="3304" y="2930"/>
                  </a:lnTo>
                  <a:lnTo>
                    <a:pt x="3304" y="2928"/>
                  </a:lnTo>
                  <a:lnTo>
                    <a:pt x="3306" y="2926"/>
                  </a:lnTo>
                  <a:lnTo>
                    <a:pt x="3312" y="2928"/>
                  </a:lnTo>
                  <a:lnTo>
                    <a:pt x="3318" y="2930"/>
                  </a:lnTo>
                  <a:lnTo>
                    <a:pt x="3324" y="2930"/>
                  </a:lnTo>
                  <a:lnTo>
                    <a:pt x="3324" y="2934"/>
                  </a:lnTo>
                  <a:lnTo>
                    <a:pt x="3322" y="2934"/>
                  </a:lnTo>
                  <a:lnTo>
                    <a:pt x="3320" y="2938"/>
                  </a:lnTo>
                  <a:lnTo>
                    <a:pt x="3320" y="2942"/>
                  </a:lnTo>
                  <a:lnTo>
                    <a:pt x="3324" y="2948"/>
                  </a:lnTo>
                  <a:lnTo>
                    <a:pt x="3326" y="2954"/>
                  </a:lnTo>
                  <a:lnTo>
                    <a:pt x="3326" y="2958"/>
                  </a:lnTo>
                  <a:lnTo>
                    <a:pt x="3324" y="2960"/>
                  </a:lnTo>
                  <a:lnTo>
                    <a:pt x="3324" y="2962"/>
                  </a:lnTo>
                  <a:lnTo>
                    <a:pt x="3324" y="2966"/>
                  </a:lnTo>
                  <a:lnTo>
                    <a:pt x="3328" y="2970"/>
                  </a:lnTo>
                  <a:lnTo>
                    <a:pt x="3332" y="2974"/>
                  </a:lnTo>
                  <a:lnTo>
                    <a:pt x="3334" y="2976"/>
                  </a:lnTo>
                  <a:lnTo>
                    <a:pt x="3334" y="2980"/>
                  </a:lnTo>
                  <a:lnTo>
                    <a:pt x="3332" y="2982"/>
                  </a:lnTo>
                  <a:lnTo>
                    <a:pt x="3330" y="2980"/>
                  </a:lnTo>
                  <a:lnTo>
                    <a:pt x="3328" y="2976"/>
                  </a:lnTo>
                  <a:lnTo>
                    <a:pt x="3326" y="2974"/>
                  </a:lnTo>
                  <a:lnTo>
                    <a:pt x="3322" y="2974"/>
                  </a:lnTo>
                  <a:lnTo>
                    <a:pt x="3312" y="2974"/>
                  </a:lnTo>
                  <a:lnTo>
                    <a:pt x="3310" y="2974"/>
                  </a:lnTo>
                  <a:lnTo>
                    <a:pt x="3312" y="2978"/>
                  </a:lnTo>
                  <a:lnTo>
                    <a:pt x="3312" y="2980"/>
                  </a:lnTo>
                  <a:lnTo>
                    <a:pt x="3312" y="2982"/>
                  </a:lnTo>
                  <a:lnTo>
                    <a:pt x="3310" y="2982"/>
                  </a:lnTo>
                  <a:lnTo>
                    <a:pt x="3308" y="2980"/>
                  </a:lnTo>
                  <a:lnTo>
                    <a:pt x="3306" y="2980"/>
                  </a:lnTo>
                  <a:lnTo>
                    <a:pt x="3302" y="2984"/>
                  </a:lnTo>
                  <a:lnTo>
                    <a:pt x="3302" y="2988"/>
                  </a:lnTo>
                  <a:lnTo>
                    <a:pt x="3304" y="2992"/>
                  </a:lnTo>
                  <a:lnTo>
                    <a:pt x="3308" y="2994"/>
                  </a:lnTo>
                  <a:lnTo>
                    <a:pt x="3312" y="2992"/>
                  </a:lnTo>
                  <a:lnTo>
                    <a:pt x="3314" y="2992"/>
                  </a:lnTo>
                  <a:lnTo>
                    <a:pt x="3316" y="2998"/>
                  </a:lnTo>
                  <a:lnTo>
                    <a:pt x="3318" y="3014"/>
                  </a:lnTo>
                  <a:lnTo>
                    <a:pt x="3318" y="3020"/>
                  </a:lnTo>
                  <a:lnTo>
                    <a:pt x="3320" y="3022"/>
                  </a:lnTo>
                  <a:lnTo>
                    <a:pt x="3324" y="3026"/>
                  </a:lnTo>
                  <a:lnTo>
                    <a:pt x="3324" y="3028"/>
                  </a:lnTo>
                  <a:lnTo>
                    <a:pt x="3322" y="3030"/>
                  </a:lnTo>
                  <a:lnTo>
                    <a:pt x="3324" y="3034"/>
                  </a:lnTo>
                  <a:lnTo>
                    <a:pt x="3326" y="3038"/>
                  </a:lnTo>
                  <a:lnTo>
                    <a:pt x="3324" y="3042"/>
                  </a:lnTo>
                  <a:lnTo>
                    <a:pt x="3320" y="3046"/>
                  </a:lnTo>
                  <a:lnTo>
                    <a:pt x="3316" y="3054"/>
                  </a:lnTo>
                  <a:lnTo>
                    <a:pt x="3308" y="3070"/>
                  </a:lnTo>
                  <a:lnTo>
                    <a:pt x="3308" y="3076"/>
                  </a:lnTo>
                  <a:lnTo>
                    <a:pt x="3308" y="3078"/>
                  </a:lnTo>
                  <a:lnTo>
                    <a:pt x="3310" y="3082"/>
                  </a:lnTo>
                  <a:lnTo>
                    <a:pt x="3310" y="3084"/>
                  </a:lnTo>
                  <a:lnTo>
                    <a:pt x="3312" y="3088"/>
                  </a:lnTo>
                  <a:lnTo>
                    <a:pt x="3312" y="3092"/>
                  </a:lnTo>
                  <a:lnTo>
                    <a:pt x="3314" y="3096"/>
                  </a:lnTo>
                  <a:lnTo>
                    <a:pt x="3312" y="3096"/>
                  </a:lnTo>
                  <a:lnTo>
                    <a:pt x="3308" y="3096"/>
                  </a:lnTo>
                  <a:lnTo>
                    <a:pt x="3308" y="3100"/>
                  </a:lnTo>
                  <a:lnTo>
                    <a:pt x="3310" y="3104"/>
                  </a:lnTo>
                  <a:lnTo>
                    <a:pt x="3312" y="3104"/>
                  </a:lnTo>
                  <a:lnTo>
                    <a:pt x="3316" y="3104"/>
                  </a:lnTo>
                  <a:lnTo>
                    <a:pt x="3316" y="3110"/>
                  </a:lnTo>
                  <a:lnTo>
                    <a:pt x="3316" y="3116"/>
                  </a:lnTo>
                  <a:lnTo>
                    <a:pt x="3318" y="3118"/>
                  </a:lnTo>
                  <a:lnTo>
                    <a:pt x="3322" y="3116"/>
                  </a:lnTo>
                  <a:lnTo>
                    <a:pt x="3326" y="3110"/>
                  </a:lnTo>
                  <a:lnTo>
                    <a:pt x="3330" y="3104"/>
                  </a:lnTo>
                  <a:lnTo>
                    <a:pt x="3330" y="3106"/>
                  </a:lnTo>
                  <a:lnTo>
                    <a:pt x="3330" y="3110"/>
                  </a:lnTo>
                  <a:lnTo>
                    <a:pt x="3330" y="3112"/>
                  </a:lnTo>
                  <a:lnTo>
                    <a:pt x="3334" y="3110"/>
                  </a:lnTo>
                  <a:lnTo>
                    <a:pt x="3334" y="3108"/>
                  </a:lnTo>
                  <a:lnTo>
                    <a:pt x="3338" y="3102"/>
                  </a:lnTo>
                  <a:lnTo>
                    <a:pt x="3342" y="3098"/>
                  </a:lnTo>
                  <a:lnTo>
                    <a:pt x="3346" y="3094"/>
                  </a:lnTo>
                  <a:lnTo>
                    <a:pt x="3348" y="3094"/>
                  </a:lnTo>
                  <a:lnTo>
                    <a:pt x="3348" y="3096"/>
                  </a:lnTo>
                  <a:lnTo>
                    <a:pt x="3346" y="3100"/>
                  </a:lnTo>
                  <a:lnTo>
                    <a:pt x="3344" y="3106"/>
                  </a:lnTo>
                  <a:lnTo>
                    <a:pt x="3346" y="3108"/>
                  </a:lnTo>
                  <a:lnTo>
                    <a:pt x="3350" y="3110"/>
                  </a:lnTo>
                  <a:lnTo>
                    <a:pt x="3354" y="3108"/>
                  </a:lnTo>
                  <a:lnTo>
                    <a:pt x="3356" y="3106"/>
                  </a:lnTo>
                  <a:lnTo>
                    <a:pt x="3356" y="3104"/>
                  </a:lnTo>
                  <a:lnTo>
                    <a:pt x="3354" y="3096"/>
                  </a:lnTo>
                  <a:lnTo>
                    <a:pt x="3354" y="3094"/>
                  </a:lnTo>
                  <a:lnTo>
                    <a:pt x="3356" y="3092"/>
                  </a:lnTo>
                  <a:lnTo>
                    <a:pt x="3358" y="3092"/>
                  </a:lnTo>
                  <a:lnTo>
                    <a:pt x="3358" y="3094"/>
                  </a:lnTo>
                  <a:lnTo>
                    <a:pt x="3360" y="3102"/>
                  </a:lnTo>
                  <a:lnTo>
                    <a:pt x="3362" y="3100"/>
                  </a:lnTo>
                  <a:lnTo>
                    <a:pt x="3366" y="3096"/>
                  </a:lnTo>
                  <a:lnTo>
                    <a:pt x="3368" y="3094"/>
                  </a:lnTo>
                  <a:lnTo>
                    <a:pt x="3368" y="3092"/>
                  </a:lnTo>
                  <a:lnTo>
                    <a:pt x="3364" y="3088"/>
                  </a:lnTo>
                  <a:lnTo>
                    <a:pt x="3362" y="3086"/>
                  </a:lnTo>
                  <a:lnTo>
                    <a:pt x="3366" y="3084"/>
                  </a:lnTo>
                  <a:lnTo>
                    <a:pt x="3376" y="3084"/>
                  </a:lnTo>
                  <a:lnTo>
                    <a:pt x="3384" y="3086"/>
                  </a:lnTo>
                  <a:lnTo>
                    <a:pt x="3390" y="3090"/>
                  </a:lnTo>
                  <a:lnTo>
                    <a:pt x="3394" y="3090"/>
                  </a:lnTo>
                  <a:lnTo>
                    <a:pt x="3396" y="3088"/>
                  </a:lnTo>
                  <a:lnTo>
                    <a:pt x="3396" y="3084"/>
                  </a:lnTo>
                  <a:lnTo>
                    <a:pt x="3396" y="3082"/>
                  </a:lnTo>
                  <a:lnTo>
                    <a:pt x="3400" y="3078"/>
                  </a:lnTo>
                  <a:lnTo>
                    <a:pt x="3406" y="3076"/>
                  </a:lnTo>
                  <a:lnTo>
                    <a:pt x="3412" y="3078"/>
                  </a:lnTo>
                  <a:lnTo>
                    <a:pt x="3418" y="3078"/>
                  </a:lnTo>
                  <a:lnTo>
                    <a:pt x="3422" y="3076"/>
                  </a:lnTo>
                  <a:lnTo>
                    <a:pt x="3428" y="3070"/>
                  </a:lnTo>
                  <a:lnTo>
                    <a:pt x="3434" y="3058"/>
                  </a:lnTo>
                  <a:lnTo>
                    <a:pt x="3438" y="3044"/>
                  </a:lnTo>
                  <a:lnTo>
                    <a:pt x="3440" y="3032"/>
                  </a:lnTo>
                  <a:lnTo>
                    <a:pt x="3440" y="3026"/>
                  </a:lnTo>
                  <a:lnTo>
                    <a:pt x="3436" y="3026"/>
                  </a:lnTo>
                  <a:lnTo>
                    <a:pt x="3434" y="3026"/>
                  </a:lnTo>
                  <a:lnTo>
                    <a:pt x="3432" y="3018"/>
                  </a:lnTo>
                  <a:lnTo>
                    <a:pt x="3434" y="3008"/>
                  </a:lnTo>
                  <a:lnTo>
                    <a:pt x="3436" y="3002"/>
                  </a:lnTo>
                  <a:lnTo>
                    <a:pt x="3436" y="2994"/>
                  </a:lnTo>
                  <a:lnTo>
                    <a:pt x="3436" y="2980"/>
                  </a:lnTo>
                  <a:lnTo>
                    <a:pt x="3432" y="2964"/>
                  </a:lnTo>
                  <a:lnTo>
                    <a:pt x="3426" y="2948"/>
                  </a:lnTo>
                  <a:lnTo>
                    <a:pt x="3418" y="2934"/>
                  </a:lnTo>
                  <a:lnTo>
                    <a:pt x="3410" y="2922"/>
                  </a:lnTo>
                  <a:lnTo>
                    <a:pt x="3402" y="2910"/>
                  </a:lnTo>
                  <a:lnTo>
                    <a:pt x="3398" y="2902"/>
                  </a:lnTo>
                  <a:lnTo>
                    <a:pt x="3392" y="2886"/>
                  </a:lnTo>
                  <a:lnTo>
                    <a:pt x="3388" y="2882"/>
                  </a:lnTo>
                  <a:lnTo>
                    <a:pt x="3386" y="2880"/>
                  </a:lnTo>
                  <a:lnTo>
                    <a:pt x="3380" y="2876"/>
                  </a:lnTo>
                  <a:lnTo>
                    <a:pt x="3374" y="2866"/>
                  </a:lnTo>
                  <a:lnTo>
                    <a:pt x="3370" y="2862"/>
                  </a:lnTo>
                  <a:lnTo>
                    <a:pt x="3366" y="2858"/>
                  </a:lnTo>
                  <a:lnTo>
                    <a:pt x="3360" y="2856"/>
                  </a:lnTo>
                  <a:lnTo>
                    <a:pt x="3354" y="2856"/>
                  </a:lnTo>
                  <a:lnTo>
                    <a:pt x="3352" y="2852"/>
                  </a:lnTo>
                  <a:lnTo>
                    <a:pt x="3352" y="2850"/>
                  </a:lnTo>
                  <a:lnTo>
                    <a:pt x="3354" y="2848"/>
                  </a:lnTo>
                  <a:lnTo>
                    <a:pt x="3356" y="2848"/>
                  </a:lnTo>
                  <a:lnTo>
                    <a:pt x="3358" y="2848"/>
                  </a:lnTo>
                  <a:lnTo>
                    <a:pt x="3360" y="2848"/>
                  </a:lnTo>
                  <a:lnTo>
                    <a:pt x="3360" y="2838"/>
                  </a:lnTo>
                  <a:lnTo>
                    <a:pt x="3358" y="2830"/>
                  </a:lnTo>
                  <a:lnTo>
                    <a:pt x="3358" y="2826"/>
                  </a:lnTo>
                  <a:lnTo>
                    <a:pt x="3360" y="2822"/>
                  </a:lnTo>
                  <a:lnTo>
                    <a:pt x="3362" y="2822"/>
                  </a:lnTo>
                  <a:lnTo>
                    <a:pt x="3368" y="2820"/>
                  </a:lnTo>
                  <a:lnTo>
                    <a:pt x="3372" y="2818"/>
                  </a:lnTo>
                  <a:lnTo>
                    <a:pt x="3374" y="2814"/>
                  </a:lnTo>
                  <a:lnTo>
                    <a:pt x="3376" y="2810"/>
                  </a:lnTo>
                  <a:lnTo>
                    <a:pt x="3378" y="2808"/>
                  </a:lnTo>
                  <a:lnTo>
                    <a:pt x="3384" y="2810"/>
                  </a:lnTo>
                  <a:lnTo>
                    <a:pt x="3386" y="2810"/>
                  </a:lnTo>
                  <a:lnTo>
                    <a:pt x="3390" y="2810"/>
                  </a:lnTo>
                  <a:lnTo>
                    <a:pt x="3396" y="2806"/>
                  </a:lnTo>
                  <a:lnTo>
                    <a:pt x="3402" y="2800"/>
                  </a:lnTo>
                  <a:lnTo>
                    <a:pt x="3426" y="2776"/>
                  </a:lnTo>
                  <a:lnTo>
                    <a:pt x="3434" y="2768"/>
                  </a:lnTo>
                  <a:lnTo>
                    <a:pt x="3442" y="2766"/>
                  </a:lnTo>
                  <a:lnTo>
                    <a:pt x="3444" y="2764"/>
                  </a:lnTo>
                  <a:lnTo>
                    <a:pt x="3446" y="2762"/>
                  </a:lnTo>
                  <a:lnTo>
                    <a:pt x="3448" y="2754"/>
                  </a:lnTo>
                  <a:lnTo>
                    <a:pt x="3448" y="2746"/>
                  </a:lnTo>
                  <a:lnTo>
                    <a:pt x="3448" y="2738"/>
                  </a:lnTo>
                  <a:lnTo>
                    <a:pt x="3448" y="2734"/>
                  </a:lnTo>
                  <a:lnTo>
                    <a:pt x="3448" y="2732"/>
                  </a:lnTo>
                  <a:lnTo>
                    <a:pt x="3446" y="2730"/>
                  </a:lnTo>
                  <a:lnTo>
                    <a:pt x="3444" y="2728"/>
                  </a:lnTo>
                  <a:lnTo>
                    <a:pt x="3444" y="2724"/>
                  </a:lnTo>
                  <a:lnTo>
                    <a:pt x="3450" y="2714"/>
                  </a:lnTo>
                  <a:lnTo>
                    <a:pt x="3464" y="2694"/>
                  </a:lnTo>
                  <a:lnTo>
                    <a:pt x="3474" y="2684"/>
                  </a:lnTo>
                  <a:lnTo>
                    <a:pt x="3478" y="2682"/>
                  </a:lnTo>
                  <a:lnTo>
                    <a:pt x="3480" y="2684"/>
                  </a:lnTo>
                  <a:lnTo>
                    <a:pt x="3482" y="2684"/>
                  </a:lnTo>
                  <a:lnTo>
                    <a:pt x="3488" y="2682"/>
                  </a:lnTo>
                  <a:lnTo>
                    <a:pt x="3492" y="2678"/>
                  </a:lnTo>
                  <a:lnTo>
                    <a:pt x="3492" y="2674"/>
                  </a:lnTo>
                  <a:lnTo>
                    <a:pt x="3492" y="2666"/>
                  </a:lnTo>
                  <a:lnTo>
                    <a:pt x="3492" y="2664"/>
                  </a:lnTo>
                  <a:lnTo>
                    <a:pt x="3498" y="2664"/>
                  </a:lnTo>
                  <a:lnTo>
                    <a:pt x="3506" y="2666"/>
                  </a:lnTo>
                  <a:lnTo>
                    <a:pt x="3510" y="2664"/>
                  </a:lnTo>
                  <a:lnTo>
                    <a:pt x="3514" y="2658"/>
                  </a:lnTo>
                  <a:lnTo>
                    <a:pt x="3518" y="2650"/>
                  </a:lnTo>
                  <a:lnTo>
                    <a:pt x="3524" y="2640"/>
                  </a:lnTo>
                  <a:lnTo>
                    <a:pt x="3524" y="2632"/>
                  </a:lnTo>
                  <a:lnTo>
                    <a:pt x="3526" y="2628"/>
                  </a:lnTo>
                  <a:lnTo>
                    <a:pt x="3528" y="2626"/>
                  </a:lnTo>
                  <a:lnTo>
                    <a:pt x="3532" y="2626"/>
                  </a:lnTo>
                  <a:lnTo>
                    <a:pt x="3536" y="2626"/>
                  </a:lnTo>
                  <a:lnTo>
                    <a:pt x="3536" y="2628"/>
                  </a:lnTo>
                  <a:lnTo>
                    <a:pt x="3536" y="2634"/>
                  </a:lnTo>
                  <a:lnTo>
                    <a:pt x="3534" y="2638"/>
                  </a:lnTo>
                  <a:lnTo>
                    <a:pt x="3536" y="2638"/>
                  </a:lnTo>
                  <a:lnTo>
                    <a:pt x="3538" y="2638"/>
                  </a:lnTo>
                  <a:lnTo>
                    <a:pt x="3542" y="2636"/>
                  </a:lnTo>
                  <a:lnTo>
                    <a:pt x="3548" y="2632"/>
                  </a:lnTo>
                  <a:lnTo>
                    <a:pt x="3550" y="2632"/>
                  </a:lnTo>
                  <a:lnTo>
                    <a:pt x="3552" y="2634"/>
                  </a:lnTo>
                  <a:lnTo>
                    <a:pt x="3552" y="2638"/>
                  </a:lnTo>
                  <a:lnTo>
                    <a:pt x="3552" y="2646"/>
                  </a:lnTo>
                  <a:lnTo>
                    <a:pt x="3554" y="2648"/>
                  </a:lnTo>
                  <a:lnTo>
                    <a:pt x="3556" y="2650"/>
                  </a:lnTo>
                  <a:lnTo>
                    <a:pt x="3570" y="2654"/>
                  </a:lnTo>
                  <a:lnTo>
                    <a:pt x="3580" y="2660"/>
                  </a:lnTo>
                  <a:lnTo>
                    <a:pt x="3584" y="2660"/>
                  </a:lnTo>
                  <a:lnTo>
                    <a:pt x="3590" y="2658"/>
                  </a:lnTo>
                  <a:lnTo>
                    <a:pt x="3598" y="2656"/>
                  </a:lnTo>
                  <a:lnTo>
                    <a:pt x="3608" y="2652"/>
                  </a:lnTo>
                  <a:lnTo>
                    <a:pt x="3616" y="2650"/>
                  </a:lnTo>
                  <a:lnTo>
                    <a:pt x="3622" y="2644"/>
                  </a:lnTo>
                  <a:lnTo>
                    <a:pt x="3632" y="2638"/>
                  </a:lnTo>
                  <a:lnTo>
                    <a:pt x="3648" y="2628"/>
                  </a:lnTo>
                  <a:lnTo>
                    <a:pt x="3658" y="2620"/>
                  </a:lnTo>
                  <a:lnTo>
                    <a:pt x="3666" y="2610"/>
                  </a:lnTo>
                  <a:lnTo>
                    <a:pt x="3686" y="2584"/>
                  </a:lnTo>
                  <a:lnTo>
                    <a:pt x="3712" y="2550"/>
                  </a:lnTo>
                  <a:lnTo>
                    <a:pt x="3728" y="2530"/>
                  </a:lnTo>
                  <a:lnTo>
                    <a:pt x="3748" y="2508"/>
                  </a:lnTo>
                  <a:lnTo>
                    <a:pt x="3768" y="2488"/>
                  </a:lnTo>
                  <a:lnTo>
                    <a:pt x="3780" y="2468"/>
                  </a:lnTo>
                  <a:lnTo>
                    <a:pt x="3790" y="2454"/>
                  </a:lnTo>
                  <a:lnTo>
                    <a:pt x="3796" y="2440"/>
                  </a:lnTo>
                  <a:lnTo>
                    <a:pt x="3804" y="2418"/>
                  </a:lnTo>
                  <a:lnTo>
                    <a:pt x="3808" y="2408"/>
                  </a:lnTo>
                  <a:lnTo>
                    <a:pt x="3816" y="2400"/>
                  </a:lnTo>
                  <a:lnTo>
                    <a:pt x="3824" y="2394"/>
                  </a:lnTo>
                  <a:lnTo>
                    <a:pt x="3828" y="2388"/>
                  </a:lnTo>
                  <a:lnTo>
                    <a:pt x="3832" y="2378"/>
                  </a:lnTo>
                  <a:lnTo>
                    <a:pt x="3834" y="2372"/>
                  </a:lnTo>
                  <a:lnTo>
                    <a:pt x="3838" y="2366"/>
                  </a:lnTo>
                  <a:lnTo>
                    <a:pt x="3844" y="2358"/>
                  </a:lnTo>
                  <a:lnTo>
                    <a:pt x="3854" y="2346"/>
                  </a:lnTo>
                  <a:lnTo>
                    <a:pt x="3860" y="2340"/>
                  </a:lnTo>
                  <a:lnTo>
                    <a:pt x="3866" y="2334"/>
                  </a:lnTo>
                  <a:lnTo>
                    <a:pt x="3874" y="2316"/>
                  </a:lnTo>
                  <a:lnTo>
                    <a:pt x="3880" y="2296"/>
                  </a:lnTo>
                  <a:lnTo>
                    <a:pt x="3882" y="2276"/>
                  </a:lnTo>
                  <a:lnTo>
                    <a:pt x="3884" y="2256"/>
                  </a:lnTo>
                  <a:lnTo>
                    <a:pt x="3884" y="2238"/>
                  </a:lnTo>
                  <a:lnTo>
                    <a:pt x="3882" y="2224"/>
                  </a:lnTo>
                  <a:lnTo>
                    <a:pt x="3880" y="2212"/>
                  </a:lnTo>
                  <a:lnTo>
                    <a:pt x="3878" y="2204"/>
                  </a:lnTo>
                  <a:lnTo>
                    <a:pt x="3878" y="2198"/>
                  </a:lnTo>
                  <a:lnTo>
                    <a:pt x="3880" y="2192"/>
                  </a:lnTo>
                  <a:lnTo>
                    <a:pt x="3882" y="2188"/>
                  </a:lnTo>
                  <a:lnTo>
                    <a:pt x="3888" y="2178"/>
                  </a:lnTo>
                  <a:lnTo>
                    <a:pt x="3892" y="2170"/>
                  </a:lnTo>
                  <a:lnTo>
                    <a:pt x="3896" y="2160"/>
                  </a:lnTo>
                  <a:lnTo>
                    <a:pt x="3898" y="2150"/>
                  </a:lnTo>
                  <a:lnTo>
                    <a:pt x="3904" y="2142"/>
                  </a:lnTo>
                  <a:lnTo>
                    <a:pt x="3914" y="2128"/>
                  </a:lnTo>
                  <a:lnTo>
                    <a:pt x="3920" y="2122"/>
                  </a:lnTo>
                  <a:lnTo>
                    <a:pt x="3922" y="2116"/>
                  </a:lnTo>
                  <a:lnTo>
                    <a:pt x="3920" y="2110"/>
                  </a:lnTo>
                  <a:lnTo>
                    <a:pt x="3916" y="2104"/>
                  </a:lnTo>
                  <a:lnTo>
                    <a:pt x="3910" y="2098"/>
                  </a:lnTo>
                  <a:lnTo>
                    <a:pt x="3908" y="2094"/>
                  </a:lnTo>
                  <a:lnTo>
                    <a:pt x="3908" y="2090"/>
                  </a:lnTo>
                  <a:lnTo>
                    <a:pt x="3910" y="2086"/>
                  </a:lnTo>
                  <a:lnTo>
                    <a:pt x="3910" y="2078"/>
                  </a:lnTo>
                  <a:lnTo>
                    <a:pt x="3910" y="2072"/>
                  </a:lnTo>
                  <a:lnTo>
                    <a:pt x="3906" y="2066"/>
                  </a:lnTo>
                  <a:lnTo>
                    <a:pt x="3904" y="2062"/>
                  </a:lnTo>
                  <a:lnTo>
                    <a:pt x="3906" y="2058"/>
                  </a:lnTo>
                  <a:lnTo>
                    <a:pt x="3914" y="2052"/>
                  </a:lnTo>
                  <a:lnTo>
                    <a:pt x="3918" y="2050"/>
                  </a:lnTo>
                  <a:lnTo>
                    <a:pt x="3920" y="2046"/>
                  </a:lnTo>
                  <a:lnTo>
                    <a:pt x="3918" y="2042"/>
                  </a:lnTo>
                  <a:lnTo>
                    <a:pt x="3910" y="2034"/>
                  </a:lnTo>
                  <a:lnTo>
                    <a:pt x="3892" y="2020"/>
                  </a:lnTo>
                  <a:lnTo>
                    <a:pt x="3880" y="2010"/>
                  </a:lnTo>
                  <a:lnTo>
                    <a:pt x="3864" y="1990"/>
                  </a:lnTo>
                  <a:lnTo>
                    <a:pt x="3858" y="1986"/>
                  </a:lnTo>
                  <a:lnTo>
                    <a:pt x="3854" y="1984"/>
                  </a:lnTo>
                  <a:lnTo>
                    <a:pt x="3842" y="1984"/>
                  </a:lnTo>
                  <a:lnTo>
                    <a:pt x="3832" y="1986"/>
                  </a:lnTo>
                  <a:lnTo>
                    <a:pt x="3826" y="1986"/>
                  </a:lnTo>
                  <a:lnTo>
                    <a:pt x="3820" y="1984"/>
                  </a:lnTo>
                  <a:lnTo>
                    <a:pt x="3814" y="1982"/>
                  </a:lnTo>
                  <a:lnTo>
                    <a:pt x="3812" y="1984"/>
                  </a:lnTo>
                  <a:lnTo>
                    <a:pt x="3808" y="1996"/>
                  </a:lnTo>
                  <a:lnTo>
                    <a:pt x="3804" y="2004"/>
                  </a:lnTo>
                  <a:lnTo>
                    <a:pt x="3800" y="2012"/>
                  </a:lnTo>
                  <a:lnTo>
                    <a:pt x="3792" y="2018"/>
                  </a:lnTo>
                  <a:lnTo>
                    <a:pt x="3780" y="2024"/>
                  </a:lnTo>
                  <a:lnTo>
                    <a:pt x="3772" y="2026"/>
                  </a:lnTo>
                  <a:lnTo>
                    <a:pt x="3766" y="2026"/>
                  </a:lnTo>
                  <a:lnTo>
                    <a:pt x="3764" y="2024"/>
                  </a:lnTo>
                  <a:lnTo>
                    <a:pt x="3762" y="2022"/>
                  </a:lnTo>
                  <a:lnTo>
                    <a:pt x="3760" y="2018"/>
                  </a:lnTo>
                  <a:lnTo>
                    <a:pt x="3762" y="2014"/>
                  </a:lnTo>
                  <a:lnTo>
                    <a:pt x="3764" y="2002"/>
                  </a:lnTo>
                  <a:lnTo>
                    <a:pt x="3768" y="1992"/>
                  </a:lnTo>
                  <a:lnTo>
                    <a:pt x="3772" y="1984"/>
                  </a:lnTo>
                  <a:lnTo>
                    <a:pt x="3770" y="1982"/>
                  </a:lnTo>
                  <a:lnTo>
                    <a:pt x="3768" y="1980"/>
                  </a:lnTo>
                  <a:lnTo>
                    <a:pt x="3766" y="1980"/>
                  </a:lnTo>
                  <a:lnTo>
                    <a:pt x="3760" y="1982"/>
                  </a:lnTo>
                  <a:lnTo>
                    <a:pt x="3750" y="1986"/>
                  </a:lnTo>
                  <a:lnTo>
                    <a:pt x="3746" y="1992"/>
                  </a:lnTo>
                  <a:lnTo>
                    <a:pt x="3746" y="1996"/>
                  </a:lnTo>
                  <a:lnTo>
                    <a:pt x="3748" y="2000"/>
                  </a:lnTo>
                  <a:lnTo>
                    <a:pt x="3750" y="2002"/>
                  </a:lnTo>
                  <a:lnTo>
                    <a:pt x="3750" y="2004"/>
                  </a:lnTo>
                  <a:lnTo>
                    <a:pt x="3746" y="2008"/>
                  </a:lnTo>
                  <a:lnTo>
                    <a:pt x="3738" y="2008"/>
                  </a:lnTo>
                  <a:lnTo>
                    <a:pt x="3732" y="2008"/>
                  </a:lnTo>
                  <a:lnTo>
                    <a:pt x="3730" y="2008"/>
                  </a:lnTo>
                  <a:lnTo>
                    <a:pt x="3728" y="2006"/>
                  </a:lnTo>
                  <a:lnTo>
                    <a:pt x="3728" y="2002"/>
                  </a:lnTo>
                  <a:lnTo>
                    <a:pt x="3730" y="1994"/>
                  </a:lnTo>
                  <a:lnTo>
                    <a:pt x="3734" y="1986"/>
                  </a:lnTo>
                  <a:lnTo>
                    <a:pt x="3736" y="1976"/>
                  </a:lnTo>
                  <a:lnTo>
                    <a:pt x="3736" y="1972"/>
                  </a:lnTo>
                  <a:lnTo>
                    <a:pt x="3734" y="1968"/>
                  </a:lnTo>
                  <a:lnTo>
                    <a:pt x="3732" y="1966"/>
                  </a:lnTo>
                  <a:lnTo>
                    <a:pt x="3728" y="1962"/>
                  </a:lnTo>
                  <a:lnTo>
                    <a:pt x="3722" y="1962"/>
                  </a:lnTo>
                  <a:lnTo>
                    <a:pt x="3714" y="1960"/>
                  </a:lnTo>
                  <a:lnTo>
                    <a:pt x="3696" y="1962"/>
                  </a:lnTo>
                  <a:lnTo>
                    <a:pt x="3682" y="1960"/>
                  </a:lnTo>
                  <a:lnTo>
                    <a:pt x="3672" y="1958"/>
                  </a:lnTo>
                  <a:lnTo>
                    <a:pt x="3666" y="1954"/>
                  </a:lnTo>
                  <a:lnTo>
                    <a:pt x="3666" y="1950"/>
                  </a:lnTo>
                  <a:lnTo>
                    <a:pt x="3666" y="1948"/>
                  </a:lnTo>
                  <a:lnTo>
                    <a:pt x="3674" y="1938"/>
                  </a:lnTo>
                  <a:lnTo>
                    <a:pt x="3686" y="1928"/>
                  </a:lnTo>
                  <a:lnTo>
                    <a:pt x="3706" y="1912"/>
                  </a:lnTo>
                  <a:lnTo>
                    <a:pt x="3746" y="1886"/>
                  </a:lnTo>
                  <a:lnTo>
                    <a:pt x="3768" y="1868"/>
                  </a:lnTo>
                  <a:lnTo>
                    <a:pt x="3776" y="1862"/>
                  </a:lnTo>
                  <a:lnTo>
                    <a:pt x="3782" y="1852"/>
                  </a:lnTo>
                  <a:lnTo>
                    <a:pt x="3788" y="1844"/>
                  </a:lnTo>
                  <a:lnTo>
                    <a:pt x="3794" y="1832"/>
                  </a:lnTo>
                  <a:lnTo>
                    <a:pt x="3802" y="1818"/>
                  </a:lnTo>
                  <a:lnTo>
                    <a:pt x="3812" y="1808"/>
                  </a:lnTo>
                  <a:lnTo>
                    <a:pt x="3824" y="1800"/>
                  </a:lnTo>
                  <a:lnTo>
                    <a:pt x="3838" y="1790"/>
                  </a:lnTo>
                  <a:lnTo>
                    <a:pt x="3852" y="1782"/>
                  </a:lnTo>
                  <a:lnTo>
                    <a:pt x="3866" y="1772"/>
                  </a:lnTo>
                  <a:lnTo>
                    <a:pt x="3878" y="1760"/>
                  </a:lnTo>
                  <a:lnTo>
                    <a:pt x="3882" y="1752"/>
                  </a:lnTo>
                  <a:lnTo>
                    <a:pt x="3886" y="1746"/>
                  </a:lnTo>
                  <a:lnTo>
                    <a:pt x="3894" y="1728"/>
                  </a:lnTo>
                  <a:lnTo>
                    <a:pt x="3908" y="1712"/>
                  </a:lnTo>
                  <a:lnTo>
                    <a:pt x="3926" y="1696"/>
                  </a:lnTo>
                  <a:lnTo>
                    <a:pt x="3944" y="1682"/>
                  </a:lnTo>
                  <a:lnTo>
                    <a:pt x="3966" y="1672"/>
                  </a:lnTo>
                  <a:lnTo>
                    <a:pt x="3986" y="1664"/>
                  </a:lnTo>
                  <a:lnTo>
                    <a:pt x="4006" y="1660"/>
                  </a:lnTo>
                  <a:lnTo>
                    <a:pt x="4014" y="1660"/>
                  </a:lnTo>
                  <a:lnTo>
                    <a:pt x="4022" y="1662"/>
                  </a:lnTo>
                  <a:lnTo>
                    <a:pt x="4036" y="1664"/>
                  </a:lnTo>
                  <a:lnTo>
                    <a:pt x="4048" y="1666"/>
                  </a:lnTo>
                  <a:lnTo>
                    <a:pt x="4068" y="1664"/>
                  </a:lnTo>
                  <a:lnTo>
                    <a:pt x="4082" y="1664"/>
                  </a:lnTo>
                  <a:lnTo>
                    <a:pt x="4090" y="1666"/>
                  </a:lnTo>
                  <a:lnTo>
                    <a:pt x="4098" y="1670"/>
                  </a:lnTo>
                  <a:lnTo>
                    <a:pt x="4104" y="1672"/>
                  </a:lnTo>
                  <a:lnTo>
                    <a:pt x="4108" y="1672"/>
                  </a:lnTo>
                  <a:lnTo>
                    <a:pt x="4110" y="1670"/>
                  </a:lnTo>
                  <a:lnTo>
                    <a:pt x="4112" y="1666"/>
                  </a:lnTo>
                  <a:lnTo>
                    <a:pt x="4116" y="1662"/>
                  </a:lnTo>
                  <a:lnTo>
                    <a:pt x="4124" y="1660"/>
                  </a:lnTo>
                  <a:lnTo>
                    <a:pt x="4136" y="1658"/>
                  </a:lnTo>
                  <a:lnTo>
                    <a:pt x="4154" y="1660"/>
                  </a:lnTo>
                  <a:lnTo>
                    <a:pt x="4188" y="1668"/>
                  </a:lnTo>
                  <a:lnTo>
                    <a:pt x="4200" y="1670"/>
                  </a:lnTo>
                  <a:lnTo>
                    <a:pt x="4208" y="1670"/>
                  </a:lnTo>
                  <a:lnTo>
                    <a:pt x="4214" y="1670"/>
                  </a:lnTo>
                  <a:lnTo>
                    <a:pt x="4220" y="1666"/>
                  </a:lnTo>
                  <a:lnTo>
                    <a:pt x="4224" y="1658"/>
                  </a:lnTo>
                  <a:lnTo>
                    <a:pt x="4228" y="1648"/>
                  </a:lnTo>
                  <a:lnTo>
                    <a:pt x="4230" y="1646"/>
                  </a:lnTo>
                  <a:lnTo>
                    <a:pt x="4236" y="1644"/>
                  </a:lnTo>
                  <a:lnTo>
                    <a:pt x="4250" y="1642"/>
                  </a:lnTo>
                  <a:lnTo>
                    <a:pt x="4272" y="1642"/>
                  </a:lnTo>
                  <a:lnTo>
                    <a:pt x="4294" y="1644"/>
                  </a:lnTo>
                  <a:lnTo>
                    <a:pt x="4314" y="1648"/>
                  </a:lnTo>
                  <a:lnTo>
                    <a:pt x="4322" y="1652"/>
                  </a:lnTo>
                  <a:lnTo>
                    <a:pt x="4328" y="1656"/>
                  </a:lnTo>
                  <a:lnTo>
                    <a:pt x="4330" y="1660"/>
                  </a:lnTo>
                  <a:lnTo>
                    <a:pt x="4330" y="1664"/>
                  </a:lnTo>
                  <a:lnTo>
                    <a:pt x="4328" y="1670"/>
                  </a:lnTo>
                  <a:lnTo>
                    <a:pt x="4320" y="1676"/>
                  </a:lnTo>
                  <a:lnTo>
                    <a:pt x="4314" y="1682"/>
                  </a:lnTo>
                  <a:lnTo>
                    <a:pt x="4312" y="1686"/>
                  </a:lnTo>
                  <a:lnTo>
                    <a:pt x="4312" y="1688"/>
                  </a:lnTo>
                  <a:lnTo>
                    <a:pt x="4314" y="1690"/>
                  </a:lnTo>
                  <a:lnTo>
                    <a:pt x="4324" y="1692"/>
                  </a:lnTo>
                  <a:lnTo>
                    <a:pt x="4340" y="1690"/>
                  </a:lnTo>
                  <a:lnTo>
                    <a:pt x="4358" y="1688"/>
                  </a:lnTo>
                  <a:lnTo>
                    <a:pt x="4374" y="1684"/>
                  </a:lnTo>
                  <a:lnTo>
                    <a:pt x="4386" y="1680"/>
                  </a:lnTo>
                  <a:lnTo>
                    <a:pt x="4394" y="1676"/>
                  </a:lnTo>
                  <a:lnTo>
                    <a:pt x="4398" y="1670"/>
                  </a:lnTo>
                  <a:lnTo>
                    <a:pt x="4404" y="1670"/>
                  </a:lnTo>
                  <a:lnTo>
                    <a:pt x="4410" y="1674"/>
                  </a:lnTo>
                  <a:lnTo>
                    <a:pt x="4418" y="1678"/>
                  </a:lnTo>
                  <a:lnTo>
                    <a:pt x="4426" y="1682"/>
                  </a:lnTo>
                  <a:lnTo>
                    <a:pt x="4436" y="1684"/>
                  </a:lnTo>
                  <a:lnTo>
                    <a:pt x="4448" y="1682"/>
                  </a:lnTo>
                  <a:lnTo>
                    <a:pt x="4454" y="1680"/>
                  </a:lnTo>
                  <a:lnTo>
                    <a:pt x="4462" y="1676"/>
                  </a:lnTo>
                  <a:lnTo>
                    <a:pt x="4466" y="1672"/>
                  </a:lnTo>
                  <a:lnTo>
                    <a:pt x="4468" y="1668"/>
                  </a:lnTo>
                  <a:lnTo>
                    <a:pt x="4468" y="1664"/>
                  </a:lnTo>
                  <a:lnTo>
                    <a:pt x="4466" y="1660"/>
                  </a:lnTo>
                  <a:lnTo>
                    <a:pt x="4458" y="1652"/>
                  </a:lnTo>
                  <a:lnTo>
                    <a:pt x="4448" y="1646"/>
                  </a:lnTo>
                  <a:lnTo>
                    <a:pt x="4442" y="1642"/>
                  </a:lnTo>
                  <a:lnTo>
                    <a:pt x="4440" y="1636"/>
                  </a:lnTo>
                  <a:lnTo>
                    <a:pt x="4438" y="1632"/>
                  </a:lnTo>
                  <a:lnTo>
                    <a:pt x="4438" y="1626"/>
                  </a:lnTo>
                  <a:lnTo>
                    <a:pt x="4440" y="1618"/>
                  </a:lnTo>
                  <a:lnTo>
                    <a:pt x="4446" y="1612"/>
                  </a:lnTo>
                  <a:lnTo>
                    <a:pt x="4456" y="1602"/>
                  </a:lnTo>
                  <a:lnTo>
                    <a:pt x="4468" y="1592"/>
                  </a:lnTo>
                  <a:lnTo>
                    <a:pt x="4496" y="1572"/>
                  </a:lnTo>
                  <a:lnTo>
                    <a:pt x="4514" y="1556"/>
                  </a:lnTo>
                  <a:lnTo>
                    <a:pt x="4536" y="1530"/>
                  </a:lnTo>
                  <a:lnTo>
                    <a:pt x="4546" y="1522"/>
                  </a:lnTo>
                  <a:lnTo>
                    <a:pt x="4562" y="1514"/>
                  </a:lnTo>
                  <a:lnTo>
                    <a:pt x="4584" y="1508"/>
                  </a:lnTo>
                  <a:lnTo>
                    <a:pt x="4616" y="1502"/>
                  </a:lnTo>
                  <a:lnTo>
                    <a:pt x="4630" y="1502"/>
                  </a:lnTo>
                  <a:lnTo>
                    <a:pt x="4642" y="1504"/>
                  </a:lnTo>
                  <a:lnTo>
                    <a:pt x="4650" y="1508"/>
                  </a:lnTo>
                  <a:lnTo>
                    <a:pt x="4656" y="1514"/>
                  </a:lnTo>
                  <a:lnTo>
                    <a:pt x="4660" y="1520"/>
                  </a:lnTo>
                  <a:lnTo>
                    <a:pt x="4664" y="1528"/>
                  </a:lnTo>
                  <a:lnTo>
                    <a:pt x="4664" y="1546"/>
                  </a:lnTo>
                  <a:lnTo>
                    <a:pt x="4666" y="1562"/>
                  </a:lnTo>
                  <a:lnTo>
                    <a:pt x="4666" y="1568"/>
                  </a:lnTo>
                  <a:lnTo>
                    <a:pt x="4668" y="1574"/>
                  </a:lnTo>
                  <a:lnTo>
                    <a:pt x="4672" y="1578"/>
                  </a:lnTo>
                  <a:lnTo>
                    <a:pt x="4676" y="1580"/>
                  </a:lnTo>
                  <a:lnTo>
                    <a:pt x="4684" y="1578"/>
                  </a:lnTo>
                  <a:lnTo>
                    <a:pt x="4694" y="1574"/>
                  </a:lnTo>
                  <a:lnTo>
                    <a:pt x="4714" y="1562"/>
                  </a:lnTo>
                  <a:lnTo>
                    <a:pt x="4728" y="1550"/>
                  </a:lnTo>
                  <a:lnTo>
                    <a:pt x="4738" y="1540"/>
                  </a:lnTo>
                  <a:lnTo>
                    <a:pt x="4746" y="1530"/>
                  </a:lnTo>
                  <a:lnTo>
                    <a:pt x="4752" y="1524"/>
                  </a:lnTo>
                  <a:lnTo>
                    <a:pt x="4758" y="1520"/>
                  </a:lnTo>
                  <a:lnTo>
                    <a:pt x="4766" y="1518"/>
                  </a:lnTo>
                  <a:lnTo>
                    <a:pt x="4778" y="1520"/>
                  </a:lnTo>
                  <a:lnTo>
                    <a:pt x="4784" y="1522"/>
                  </a:lnTo>
                  <a:lnTo>
                    <a:pt x="4788" y="1520"/>
                  </a:lnTo>
                  <a:lnTo>
                    <a:pt x="4790" y="1518"/>
                  </a:lnTo>
                  <a:lnTo>
                    <a:pt x="4792" y="1514"/>
                  </a:lnTo>
                  <a:lnTo>
                    <a:pt x="4790" y="1502"/>
                  </a:lnTo>
                  <a:lnTo>
                    <a:pt x="4788" y="1486"/>
                  </a:lnTo>
                  <a:lnTo>
                    <a:pt x="4788" y="1472"/>
                  </a:lnTo>
                  <a:lnTo>
                    <a:pt x="4790" y="1464"/>
                  </a:lnTo>
                  <a:lnTo>
                    <a:pt x="4792" y="1458"/>
                  </a:lnTo>
                  <a:lnTo>
                    <a:pt x="4796" y="1452"/>
                  </a:lnTo>
                  <a:lnTo>
                    <a:pt x="4802" y="1448"/>
                  </a:lnTo>
                  <a:lnTo>
                    <a:pt x="4812" y="1446"/>
                  </a:lnTo>
                  <a:lnTo>
                    <a:pt x="4824" y="1446"/>
                  </a:lnTo>
                  <a:lnTo>
                    <a:pt x="4854" y="1446"/>
                  </a:lnTo>
                  <a:lnTo>
                    <a:pt x="4856" y="1448"/>
                  </a:lnTo>
                  <a:lnTo>
                    <a:pt x="4858" y="1448"/>
                  </a:lnTo>
                  <a:lnTo>
                    <a:pt x="4854" y="1452"/>
                  </a:lnTo>
                  <a:lnTo>
                    <a:pt x="4848" y="1460"/>
                  </a:lnTo>
                  <a:lnTo>
                    <a:pt x="4838" y="1472"/>
                  </a:lnTo>
                  <a:lnTo>
                    <a:pt x="4830" y="1490"/>
                  </a:lnTo>
                  <a:lnTo>
                    <a:pt x="4828" y="1500"/>
                  </a:lnTo>
                  <a:lnTo>
                    <a:pt x="4824" y="1512"/>
                  </a:lnTo>
                  <a:lnTo>
                    <a:pt x="4822" y="1526"/>
                  </a:lnTo>
                  <a:lnTo>
                    <a:pt x="4818" y="1536"/>
                  </a:lnTo>
                  <a:lnTo>
                    <a:pt x="4814" y="1544"/>
                  </a:lnTo>
                  <a:lnTo>
                    <a:pt x="4810" y="1552"/>
                  </a:lnTo>
                  <a:lnTo>
                    <a:pt x="4798" y="1564"/>
                  </a:lnTo>
                  <a:lnTo>
                    <a:pt x="4784" y="1572"/>
                  </a:lnTo>
                  <a:lnTo>
                    <a:pt x="4766" y="1582"/>
                  </a:lnTo>
                  <a:lnTo>
                    <a:pt x="4748" y="1594"/>
                  </a:lnTo>
                  <a:lnTo>
                    <a:pt x="4726" y="1612"/>
                  </a:lnTo>
                  <a:lnTo>
                    <a:pt x="4716" y="1622"/>
                  </a:lnTo>
                  <a:lnTo>
                    <a:pt x="4704" y="1636"/>
                  </a:lnTo>
                  <a:lnTo>
                    <a:pt x="4664" y="1686"/>
                  </a:lnTo>
                  <a:lnTo>
                    <a:pt x="4646" y="1706"/>
                  </a:lnTo>
                  <a:lnTo>
                    <a:pt x="4630" y="1722"/>
                  </a:lnTo>
                  <a:lnTo>
                    <a:pt x="4614" y="1734"/>
                  </a:lnTo>
                  <a:lnTo>
                    <a:pt x="4600" y="1744"/>
                  </a:lnTo>
                  <a:lnTo>
                    <a:pt x="4584" y="1752"/>
                  </a:lnTo>
                  <a:lnTo>
                    <a:pt x="4568" y="1756"/>
                  </a:lnTo>
                  <a:lnTo>
                    <a:pt x="4554" y="1760"/>
                  </a:lnTo>
                  <a:lnTo>
                    <a:pt x="4546" y="1764"/>
                  </a:lnTo>
                  <a:lnTo>
                    <a:pt x="4544" y="1770"/>
                  </a:lnTo>
                  <a:lnTo>
                    <a:pt x="4542" y="1776"/>
                  </a:lnTo>
                  <a:lnTo>
                    <a:pt x="4542" y="1784"/>
                  </a:lnTo>
                  <a:lnTo>
                    <a:pt x="4540" y="1792"/>
                  </a:lnTo>
                  <a:lnTo>
                    <a:pt x="4532" y="1802"/>
                  </a:lnTo>
                  <a:lnTo>
                    <a:pt x="4520" y="1812"/>
                  </a:lnTo>
                  <a:lnTo>
                    <a:pt x="4514" y="1820"/>
                  </a:lnTo>
                  <a:lnTo>
                    <a:pt x="4508" y="1828"/>
                  </a:lnTo>
                  <a:lnTo>
                    <a:pt x="4502" y="1840"/>
                  </a:lnTo>
                  <a:lnTo>
                    <a:pt x="4498" y="1854"/>
                  </a:lnTo>
                  <a:lnTo>
                    <a:pt x="4496" y="1868"/>
                  </a:lnTo>
                  <a:lnTo>
                    <a:pt x="4494" y="1886"/>
                  </a:lnTo>
                  <a:lnTo>
                    <a:pt x="4494" y="1922"/>
                  </a:lnTo>
                  <a:lnTo>
                    <a:pt x="4496" y="1962"/>
                  </a:lnTo>
                  <a:lnTo>
                    <a:pt x="4502" y="2006"/>
                  </a:lnTo>
                  <a:lnTo>
                    <a:pt x="4508" y="2050"/>
                  </a:lnTo>
                  <a:lnTo>
                    <a:pt x="4518" y="2092"/>
                  </a:lnTo>
                  <a:lnTo>
                    <a:pt x="4520" y="2110"/>
                  </a:lnTo>
                  <a:lnTo>
                    <a:pt x="4522" y="2132"/>
                  </a:lnTo>
                  <a:lnTo>
                    <a:pt x="4526" y="2152"/>
                  </a:lnTo>
                  <a:lnTo>
                    <a:pt x="4530" y="2168"/>
                  </a:lnTo>
                  <a:lnTo>
                    <a:pt x="4532" y="2172"/>
                  </a:lnTo>
                  <a:lnTo>
                    <a:pt x="4536" y="2176"/>
                  </a:lnTo>
                  <a:lnTo>
                    <a:pt x="4542" y="2178"/>
                  </a:lnTo>
                  <a:lnTo>
                    <a:pt x="4548" y="2176"/>
                  </a:lnTo>
                  <a:lnTo>
                    <a:pt x="4556" y="2172"/>
                  </a:lnTo>
                  <a:lnTo>
                    <a:pt x="4564" y="2164"/>
                  </a:lnTo>
                  <a:lnTo>
                    <a:pt x="4574" y="2152"/>
                  </a:lnTo>
                  <a:lnTo>
                    <a:pt x="4588" y="2136"/>
                  </a:lnTo>
                  <a:lnTo>
                    <a:pt x="4594" y="2124"/>
                  </a:lnTo>
                  <a:lnTo>
                    <a:pt x="4600" y="2114"/>
                  </a:lnTo>
                  <a:lnTo>
                    <a:pt x="4608" y="2094"/>
                  </a:lnTo>
                  <a:lnTo>
                    <a:pt x="4610" y="2080"/>
                  </a:lnTo>
                  <a:lnTo>
                    <a:pt x="4612" y="2068"/>
                  </a:lnTo>
                  <a:lnTo>
                    <a:pt x="4612" y="2060"/>
                  </a:lnTo>
                  <a:lnTo>
                    <a:pt x="4614" y="2056"/>
                  </a:lnTo>
                  <a:lnTo>
                    <a:pt x="4618" y="2054"/>
                  </a:lnTo>
                  <a:lnTo>
                    <a:pt x="4626" y="2050"/>
                  </a:lnTo>
                  <a:lnTo>
                    <a:pt x="4644" y="2050"/>
                  </a:lnTo>
                  <a:lnTo>
                    <a:pt x="4654" y="2048"/>
                  </a:lnTo>
                  <a:lnTo>
                    <a:pt x="4660" y="2046"/>
                  </a:lnTo>
                  <a:lnTo>
                    <a:pt x="4664" y="2042"/>
                  </a:lnTo>
                  <a:lnTo>
                    <a:pt x="4668" y="2038"/>
                  </a:lnTo>
                  <a:lnTo>
                    <a:pt x="4670" y="2024"/>
                  </a:lnTo>
                  <a:lnTo>
                    <a:pt x="4670" y="2010"/>
                  </a:lnTo>
                  <a:lnTo>
                    <a:pt x="4670" y="1996"/>
                  </a:lnTo>
                  <a:lnTo>
                    <a:pt x="4672" y="1988"/>
                  </a:lnTo>
                  <a:lnTo>
                    <a:pt x="4676" y="1982"/>
                  </a:lnTo>
                  <a:lnTo>
                    <a:pt x="4680" y="1976"/>
                  </a:lnTo>
                  <a:lnTo>
                    <a:pt x="4686" y="1972"/>
                  </a:lnTo>
                  <a:lnTo>
                    <a:pt x="4694" y="1968"/>
                  </a:lnTo>
                  <a:lnTo>
                    <a:pt x="4704" y="1968"/>
                  </a:lnTo>
                  <a:lnTo>
                    <a:pt x="4730" y="1964"/>
                  </a:lnTo>
                  <a:lnTo>
                    <a:pt x="4740" y="1960"/>
                  </a:lnTo>
                  <a:lnTo>
                    <a:pt x="4744" y="1956"/>
                  </a:lnTo>
                  <a:lnTo>
                    <a:pt x="4748" y="1952"/>
                  </a:lnTo>
                  <a:lnTo>
                    <a:pt x="4750" y="1948"/>
                  </a:lnTo>
                  <a:lnTo>
                    <a:pt x="4750" y="1944"/>
                  </a:lnTo>
                  <a:lnTo>
                    <a:pt x="4748" y="1938"/>
                  </a:lnTo>
                  <a:lnTo>
                    <a:pt x="4744" y="1926"/>
                  </a:lnTo>
                  <a:lnTo>
                    <a:pt x="4740" y="1912"/>
                  </a:lnTo>
                  <a:lnTo>
                    <a:pt x="4738" y="1904"/>
                  </a:lnTo>
                  <a:lnTo>
                    <a:pt x="4738" y="1896"/>
                  </a:lnTo>
                  <a:lnTo>
                    <a:pt x="4740" y="1888"/>
                  </a:lnTo>
                  <a:lnTo>
                    <a:pt x="4744" y="1880"/>
                  </a:lnTo>
                  <a:lnTo>
                    <a:pt x="4748" y="1874"/>
                  </a:lnTo>
                  <a:lnTo>
                    <a:pt x="4752" y="1870"/>
                  </a:lnTo>
                  <a:lnTo>
                    <a:pt x="4756" y="1866"/>
                  </a:lnTo>
                  <a:lnTo>
                    <a:pt x="4760" y="1866"/>
                  </a:lnTo>
                  <a:lnTo>
                    <a:pt x="4770" y="1866"/>
                  </a:lnTo>
                  <a:lnTo>
                    <a:pt x="4778" y="1870"/>
                  </a:lnTo>
                  <a:lnTo>
                    <a:pt x="4784" y="1874"/>
                  </a:lnTo>
                  <a:lnTo>
                    <a:pt x="4792" y="1874"/>
                  </a:lnTo>
                  <a:lnTo>
                    <a:pt x="4794" y="1874"/>
                  </a:lnTo>
                  <a:lnTo>
                    <a:pt x="4796" y="1872"/>
                  </a:lnTo>
                  <a:lnTo>
                    <a:pt x="4800" y="1862"/>
                  </a:lnTo>
                  <a:lnTo>
                    <a:pt x="4800" y="1854"/>
                  </a:lnTo>
                  <a:lnTo>
                    <a:pt x="4800" y="1846"/>
                  </a:lnTo>
                  <a:lnTo>
                    <a:pt x="4798" y="1840"/>
                  </a:lnTo>
                  <a:lnTo>
                    <a:pt x="4796" y="1836"/>
                  </a:lnTo>
                  <a:lnTo>
                    <a:pt x="4788" y="1828"/>
                  </a:lnTo>
                  <a:lnTo>
                    <a:pt x="4782" y="1822"/>
                  </a:lnTo>
                  <a:lnTo>
                    <a:pt x="4774" y="1816"/>
                  </a:lnTo>
                  <a:lnTo>
                    <a:pt x="4772" y="1814"/>
                  </a:lnTo>
                  <a:lnTo>
                    <a:pt x="4772" y="1810"/>
                  </a:lnTo>
                  <a:lnTo>
                    <a:pt x="4772" y="1806"/>
                  </a:lnTo>
                  <a:lnTo>
                    <a:pt x="4774" y="1802"/>
                  </a:lnTo>
                  <a:lnTo>
                    <a:pt x="4782" y="1790"/>
                  </a:lnTo>
                  <a:lnTo>
                    <a:pt x="4790" y="1780"/>
                  </a:lnTo>
                  <a:lnTo>
                    <a:pt x="4794" y="1772"/>
                  </a:lnTo>
                  <a:lnTo>
                    <a:pt x="4794" y="1766"/>
                  </a:lnTo>
                  <a:lnTo>
                    <a:pt x="4792" y="1760"/>
                  </a:lnTo>
                  <a:lnTo>
                    <a:pt x="4788" y="1756"/>
                  </a:lnTo>
                  <a:lnTo>
                    <a:pt x="4782" y="1752"/>
                  </a:lnTo>
                  <a:lnTo>
                    <a:pt x="4768" y="1748"/>
                  </a:lnTo>
                  <a:lnTo>
                    <a:pt x="4756" y="1744"/>
                  </a:lnTo>
                  <a:lnTo>
                    <a:pt x="4750" y="1740"/>
                  </a:lnTo>
                  <a:lnTo>
                    <a:pt x="4746" y="1738"/>
                  </a:lnTo>
                  <a:lnTo>
                    <a:pt x="4746" y="1732"/>
                  </a:lnTo>
                  <a:lnTo>
                    <a:pt x="4748" y="1728"/>
                  </a:lnTo>
                  <a:lnTo>
                    <a:pt x="4752" y="1720"/>
                  </a:lnTo>
                  <a:lnTo>
                    <a:pt x="4762" y="1712"/>
                  </a:lnTo>
                  <a:lnTo>
                    <a:pt x="4782" y="1694"/>
                  </a:lnTo>
                  <a:lnTo>
                    <a:pt x="4794" y="1678"/>
                  </a:lnTo>
                  <a:lnTo>
                    <a:pt x="4800" y="1664"/>
                  </a:lnTo>
                  <a:lnTo>
                    <a:pt x="4804" y="1652"/>
                  </a:lnTo>
                  <a:lnTo>
                    <a:pt x="4806" y="1642"/>
                  </a:lnTo>
                  <a:lnTo>
                    <a:pt x="4810" y="1634"/>
                  </a:lnTo>
                  <a:lnTo>
                    <a:pt x="4816" y="1628"/>
                  </a:lnTo>
                  <a:lnTo>
                    <a:pt x="4828" y="1622"/>
                  </a:lnTo>
                  <a:lnTo>
                    <a:pt x="4840" y="1618"/>
                  </a:lnTo>
                  <a:lnTo>
                    <a:pt x="4848" y="1618"/>
                  </a:lnTo>
                  <a:lnTo>
                    <a:pt x="4852" y="1620"/>
                  </a:lnTo>
                  <a:lnTo>
                    <a:pt x="4854" y="1622"/>
                  </a:lnTo>
                  <a:lnTo>
                    <a:pt x="4856" y="1624"/>
                  </a:lnTo>
                  <a:lnTo>
                    <a:pt x="4862" y="1622"/>
                  </a:lnTo>
                  <a:lnTo>
                    <a:pt x="4872" y="1616"/>
                  </a:lnTo>
                  <a:lnTo>
                    <a:pt x="4888" y="1606"/>
                  </a:lnTo>
                  <a:lnTo>
                    <a:pt x="4900" y="1598"/>
                  </a:lnTo>
                  <a:lnTo>
                    <a:pt x="4908" y="1592"/>
                  </a:lnTo>
                  <a:lnTo>
                    <a:pt x="4914" y="1592"/>
                  </a:lnTo>
                  <a:lnTo>
                    <a:pt x="4916" y="1592"/>
                  </a:lnTo>
                  <a:lnTo>
                    <a:pt x="4918" y="1596"/>
                  </a:lnTo>
                  <a:lnTo>
                    <a:pt x="4918" y="1600"/>
                  </a:lnTo>
                  <a:lnTo>
                    <a:pt x="4914" y="1612"/>
                  </a:lnTo>
                  <a:lnTo>
                    <a:pt x="4910" y="1624"/>
                  </a:lnTo>
                  <a:lnTo>
                    <a:pt x="4910" y="1628"/>
                  </a:lnTo>
                  <a:lnTo>
                    <a:pt x="4910" y="1632"/>
                  </a:lnTo>
                  <a:lnTo>
                    <a:pt x="4912" y="1632"/>
                  </a:lnTo>
                  <a:lnTo>
                    <a:pt x="4916" y="1632"/>
                  </a:lnTo>
                  <a:lnTo>
                    <a:pt x="4934" y="1618"/>
                  </a:lnTo>
                  <a:lnTo>
                    <a:pt x="4958" y="1600"/>
                  </a:lnTo>
                  <a:lnTo>
                    <a:pt x="4980" y="1588"/>
                  </a:lnTo>
                  <a:lnTo>
                    <a:pt x="4990" y="1586"/>
                  </a:lnTo>
                  <a:lnTo>
                    <a:pt x="5000" y="1584"/>
                  </a:lnTo>
                  <a:lnTo>
                    <a:pt x="5016" y="1584"/>
                  </a:lnTo>
                  <a:lnTo>
                    <a:pt x="5032" y="1588"/>
                  </a:lnTo>
                  <a:lnTo>
                    <a:pt x="5048" y="1596"/>
                  </a:lnTo>
                  <a:lnTo>
                    <a:pt x="5060" y="1606"/>
                  </a:lnTo>
                  <a:lnTo>
                    <a:pt x="5072" y="1618"/>
                  </a:lnTo>
                  <a:lnTo>
                    <a:pt x="5080" y="1628"/>
                  </a:lnTo>
                  <a:lnTo>
                    <a:pt x="5082" y="1630"/>
                  </a:lnTo>
                  <a:lnTo>
                    <a:pt x="5084" y="1628"/>
                  </a:lnTo>
                  <a:lnTo>
                    <a:pt x="5086" y="1620"/>
                  </a:lnTo>
                  <a:lnTo>
                    <a:pt x="5094" y="1608"/>
                  </a:lnTo>
                  <a:lnTo>
                    <a:pt x="5108" y="1592"/>
                  </a:lnTo>
                  <a:lnTo>
                    <a:pt x="5118" y="1584"/>
                  </a:lnTo>
                  <a:lnTo>
                    <a:pt x="5132" y="1574"/>
                  </a:lnTo>
                  <a:lnTo>
                    <a:pt x="5148" y="1564"/>
                  </a:lnTo>
                  <a:lnTo>
                    <a:pt x="5168" y="1552"/>
                  </a:lnTo>
                  <a:lnTo>
                    <a:pt x="5186" y="1542"/>
                  </a:lnTo>
                  <a:lnTo>
                    <a:pt x="5202" y="1532"/>
                  </a:lnTo>
                  <a:lnTo>
                    <a:pt x="5236" y="1508"/>
                  </a:lnTo>
                  <a:lnTo>
                    <a:pt x="5252" y="1496"/>
                  </a:lnTo>
                  <a:lnTo>
                    <a:pt x="5272" y="1484"/>
                  </a:lnTo>
                  <a:lnTo>
                    <a:pt x="5290" y="1474"/>
                  </a:lnTo>
                  <a:lnTo>
                    <a:pt x="5312" y="1466"/>
                  </a:lnTo>
                  <a:lnTo>
                    <a:pt x="5330" y="1460"/>
                  </a:lnTo>
                  <a:lnTo>
                    <a:pt x="5348" y="1456"/>
                  </a:lnTo>
                  <a:lnTo>
                    <a:pt x="5362" y="1454"/>
                  </a:lnTo>
                  <a:lnTo>
                    <a:pt x="5374" y="1454"/>
                  </a:lnTo>
                  <a:lnTo>
                    <a:pt x="5396" y="1456"/>
                  </a:lnTo>
                  <a:lnTo>
                    <a:pt x="5410" y="1460"/>
                  </a:lnTo>
                  <a:lnTo>
                    <a:pt x="5422" y="1464"/>
                  </a:lnTo>
                  <a:lnTo>
                    <a:pt x="5430" y="1466"/>
                  </a:lnTo>
                  <a:lnTo>
                    <a:pt x="5434" y="1466"/>
                  </a:lnTo>
                  <a:lnTo>
                    <a:pt x="5438" y="1464"/>
                  </a:lnTo>
                  <a:lnTo>
                    <a:pt x="5448" y="1458"/>
                  </a:lnTo>
                  <a:lnTo>
                    <a:pt x="5454" y="1448"/>
                  </a:lnTo>
                  <a:lnTo>
                    <a:pt x="5458" y="1440"/>
                  </a:lnTo>
                  <a:lnTo>
                    <a:pt x="5456" y="1432"/>
                  </a:lnTo>
                  <a:lnTo>
                    <a:pt x="5450" y="1422"/>
                  </a:lnTo>
                  <a:lnTo>
                    <a:pt x="5436" y="1400"/>
                  </a:lnTo>
                  <a:lnTo>
                    <a:pt x="5428" y="1386"/>
                  </a:lnTo>
                  <a:lnTo>
                    <a:pt x="5420" y="1368"/>
                  </a:lnTo>
                  <a:lnTo>
                    <a:pt x="5412" y="1348"/>
                  </a:lnTo>
                  <a:lnTo>
                    <a:pt x="5404" y="1338"/>
                  </a:lnTo>
                  <a:lnTo>
                    <a:pt x="5400" y="1336"/>
                  </a:lnTo>
                  <a:lnTo>
                    <a:pt x="5396" y="1336"/>
                  </a:lnTo>
                  <a:lnTo>
                    <a:pt x="5390" y="1336"/>
                  </a:lnTo>
                  <a:lnTo>
                    <a:pt x="5384" y="1338"/>
                  </a:lnTo>
                  <a:lnTo>
                    <a:pt x="5378" y="1338"/>
                  </a:lnTo>
                  <a:lnTo>
                    <a:pt x="5376" y="1336"/>
                  </a:lnTo>
                  <a:lnTo>
                    <a:pt x="5374" y="1334"/>
                  </a:lnTo>
                  <a:lnTo>
                    <a:pt x="5368" y="1322"/>
                  </a:lnTo>
                  <a:lnTo>
                    <a:pt x="5368" y="1316"/>
                  </a:lnTo>
                  <a:lnTo>
                    <a:pt x="5368" y="1312"/>
                  </a:lnTo>
                  <a:lnTo>
                    <a:pt x="5372" y="1310"/>
                  </a:lnTo>
                  <a:lnTo>
                    <a:pt x="5374" y="1308"/>
                  </a:lnTo>
                  <a:lnTo>
                    <a:pt x="5384" y="1308"/>
                  </a:lnTo>
                  <a:lnTo>
                    <a:pt x="5398" y="1310"/>
                  </a:lnTo>
                  <a:lnTo>
                    <a:pt x="5414" y="1312"/>
                  </a:lnTo>
                  <a:lnTo>
                    <a:pt x="5432" y="1310"/>
                  </a:lnTo>
                  <a:lnTo>
                    <a:pt x="5440" y="1308"/>
                  </a:lnTo>
                  <a:lnTo>
                    <a:pt x="5448" y="1304"/>
                  </a:lnTo>
                  <a:lnTo>
                    <a:pt x="5454" y="1298"/>
                  </a:lnTo>
                  <a:lnTo>
                    <a:pt x="5462" y="1292"/>
                  </a:lnTo>
                  <a:lnTo>
                    <a:pt x="5478" y="1272"/>
                  </a:lnTo>
                  <a:lnTo>
                    <a:pt x="5478" y="1258"/>
                  </a:lnTo>
                  <a:lnTo>
                    <a:pt x="5486" y="1248"/>
                  </a:lnTo>
                  <a:lnTo>
                    <a:pt x="5490" y="1244"/>
                  </a:lnTo>
                  <a:lnTo>
                    <a:pt x="5490" y="1240"/>
                  </a:lnTo>
                  <a:lnTo>
                    <a:pt x="5490" y="1236"/>
                  </a:lnTo>
                  <a:lnTo>
                    <a:pt x="5488" y="1232"/>
                  </a:lnTo>
                  <a:lnTo>
                    <a:pt x="5480" y="1220"/>
                  </a:lnTo>
                  <a:lnTo>
                    <a:pt x="5478" y="1216"/>
                  </a:lnTo>
                  <a:lnTo>
                    <a:pt x="5478" y="1204"/>
                  </a:lnTo>
                  <a:lnTo>
                    <a:pt x="5480" y="1200"/>
                  </a:lnTo>
                  <a:lnTo>
                    <a:pt x="5484" y="1200"/>
                  </a:lnTo>
                  <a:lnTo>
                    <a:pt x="5490" y="1200"/>
                  </a:lnTo>
                  <a:lnTo>
                    <a:pt x="5496" y="1202"/>
                  </a:lnTo>
                  <a:lnTo>
                    <a:pt x="5502" y="1206"/>
                  </a:lnTo>
                  <a:lnTo>
                    <a:pt x="5510" y="1212"/>
                  </a:lnTo>
                  <a:lnTo>
                    <a:pt x="5516" y="1220"/>
                  </a:lnTo>
                  <a:lnTo>
                    <a:pt x="5520" y="1230"/>
                  </a:lnTo>
                  <a:lnTo>
                    <a:pt x="5524" y="1238"/>
                  </a:lnTo>
                  <a:lnTo>
                    <a:pt x="5530" y="1242"/>
                  </a:lnTo>
                  <a:lnTo>
                    <a:pt x="5536" y="1244"/>
                  </a:lnTo>
                  <a:lnTo>
                    <a:pt x="5542" y="1246"/>
                  </a:lnTo>
                  <a:lnTo>
                    <a:pt x="5556" y="1244"/>
                  </a:lnTo>
                  <a:lnTo>
                    <a:pt x="5572" y="1242"/>
                  </a:lnTo>
                  <a:lnTo>
                    <a:pt x="5588" y="1238"/>
                  </a:lnTo>
                  <a:lnTo>
                    <a:pt x="5596" y="1238"/>
                  </a:lnTo>
                  <a:lnTo>
                    <a:pt x="5604" y="1238"/>
                  </a:lnTo>
                  <a:lnTo>
                    <a:pt x="5610" y="1242"/>
                  </a:lnTo>
                  <a:lnTo>
                    <a:pt x="5618" y="1246"/>
                  </a:lnTo>
                  <a:lnTo>
                    <a:pt x="5624" y="1252"/>
                  </a:lnTo>
                  <a:lnTo>
                    <a:pt x="5628" y="1262"/>
                  </a:lnTo>
                  <a:lnTo>
                    <a:pt x="5638" y="1278"/>
                  </a:lnTo>
                  <a:lnTo>
                    <a:pt x="5648" y="1290"/>
                  </a:lnTo>
                  <a:lnTo>
                    <a:pt x="5656" y="1294"/>
                  </a:lnTo>
                  <a:lnTo>
                    <a:pt x="5664" y="1296"/>
                  </a:lnTo>
                  <a:lnTo>
                    <a:pt x="5674" y="1298"/>
                  </a:lnTo>
                  <a:lnTo>
                    <a:pt x="5682" y="1298"/>
                  </a:lnTo>
                  <a:lnTo>
                    <a:pt x="5690" y="1302"/>
                  </a:lnTo>
                  <a:lnTo>
                    <a:pt x="5696" y="1310"/>
                  </a:lnTo>
                  <a:lnTo>
                    <a:pt x="5700" y="1316"/>
                  </a:lnTo>
                  <a:lnTo>
                    <a:pt x="5706" y="1320"/>
                  </a:lnTo>
                  <a:lnTo>
                    <a:pt x="5710" y="1322"/>
                  </a:lnTo>
                  <a:lnTo>
                    <a:pt x="5716" y="1322"/>
                  </a:lnTo>
                  <a:lnTo>
                    <a:pt x="5726" y="1322"/>
                  </a:lnTo>
                  <a:lnTo>
                    <a:pt x="5738" y="1318"/>
                  </a:lnTo>
                  <a:lnTo>
                    <a:pt x="5748" y="1310"/>
                  </a:lnTo>
                  <a:lnTo>
                    <a:pt x="5756" y="1298"/>
                  </a:lnTo>
                  <a:lnTo>
                    <a:pt x="5764" y="1284"/>
                  </a:lnTo>
                  <a:lnTo>
                    <a:pt x="5766" y="1268"/>
                  </a:lnTo>
                  <a:lnTo>
                    <a:pt x="5768" y="1254"/>
                  </a:lnTo>
                  <a:lnTo>
                    <a:pt x="5770" y="1248"/>
                  </a:lnTo>
                  <a:lnTo>
                    <a:pt x="5774" y="1246"/>
                  </a:lnTo>
                  <a:lnTo>
                    <a:pt x="5782" y="1240"/>
                  </a:lnTo>
                  <a:lnTo>
                    <a:pt x="5792" y="1238"/>
                  </a:lnTo>
                  <a:lnTo>
                    <a:pt x="5802" y="1238"/>
                  </a:lnTo>
                  <a:lnTo>
                    <a:pt x="5816" y="1234"/>
                  </a:lnTo>
                  <a:lnTo>
                    <a:pt x="5830" y="1228"/>
                  </a:lnTo>
                  <a:lnTo>
                    <a:pt x="5836" y="1222"/>
                  </a:lnTo>
                  <a:lnTo>
                    <a:pt x="5844" y="1216"/>
                  </a:lnTo>
                  <a:lnTo>
                    <a:pt x="5854" y="1204"/>
                  </a:lnTo>
                  <a:lnTo>
                    <a:pt x="5856" y="1198"/>
                  </a:lnTo>
                  <a:lnTo>
                    <a:pt x="5856" y="1196"/>
                  </a:lnTo>
                  <a:lnTo>
                    <a:pt x="5854" y="1194"/>
                  </a:lnTo>
                  <a:lnTo>
                    <a:pt x="5846" y="1194"/>
                  </a:lnTo>
                  <a:lnTo>
                    <a:pt x="5836" y="1192"/>
                  </a:lnTo>
                  <a:lnTo>
                    <a:pt x="5824" y="1188"/>
                  </a:lnTo>
                  <a:lnTo>
                    <a:pt x="5816" y="1184"/>
                  </a:lnTo>
                  <a:lnTo>
                    <a:pt x="5810" y="1180"/>
                  </a:lnTo>
                  <a:lnTo>
                    <a:pt x="5804" y="1174"/>
                  </a:lnTo>
                  <a:lnTo>
                    <a:pt x="5798" y="116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1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3" name="Freeform 6004"/>
            <p:cNvSpPr/>
            <p:nvPr/>
          </p:nvSpPr>
          <p:spPr>
            <a:xfrm>
              <a:off x="7338600" y="3505320"/>
              <a:ext cx="3240" cy="3600"/>
            </a:xfrm>
            <a:custGeom>
              <a:avLst/>
              <a:gdLst>
                <a:gd name="textAreaLeft" fmla="*/ 0 w 3240"/>
                <a:gd name="textAreaRight" fmla="*/ 3600 w 3240"/>
                <a:gd name="textAreaTop" fmla="*/ 0 h 3600"/>
                <a:gd name="textAreaBottom" fmla="*/ 3960 h 3600"/>
              </a:gdLst>
              <a:ahLst/>
              <a:cxnLst/>
              <a:rect l="textAreaLeft" t="textAreaTop" r="textAreaRight" b="textAreaBottom"/>
              <a:pathLst>
                <a:path w="8" h="10">
                  <a:moveTo>
                    <a:pt x="0" y="6"/>
                  </a:moveTo>
                  <a:lnTo>
                    <a:pt x="0" y="6"/>
                  </a:lnTo>
                  <a:lnTo>
                    <a:pt x="2" y="8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-41040" rIns="90000" bIns="-4104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1" strike="noStrike" spc="-1">
                <a:solidFill>
                  <a:schemeClr val="dk1"/>
                </a:solidFill>
                <a:latin typeface="Calibri"/>
              </a:endParaRPr>
            </a:p>
          </p:txBody>
        </p:sp>
        <p:grpSp>
          <p:nvGrpSpPr>
            <p:cNvPr id="104" name="Gruppe 224"/>
            <p:cNvGrpSpPr/>
            <p:nvPr/>
          </p:nvGrpSpPr>
          <p:grpSpPr>
            <a:xfrm>
              <a:off x="4932000" y="1722600"/>
              <a:ext cx="2759400" cy="1844280"/>
              <a:chOff x="4932000" y="1722600"/>
              <a:chExt cx="2759400" cy="1844280"/>
            </a:xfrm>
          </p:grpSpPr>
          <p:sp>
            <p:nvSpPr>
              <p:cNvPr id="105" name="Freeform 6016"/>
              <p:cNvSpPr/>
              <p:nvPr/>
            </p:nvSpPr>
            <p:spPr>
              <a:xfrm>
                <a:off x="5803200" y="1972440"/>
                <a:ext cx="27720" cy="16200"/>
              </a:xfrm>
              <a:custGeom>
                <a:avLst/>
                <a:gdLst>
                  <a:gd name="textAreaLeft" fmla="*/ 0 w 27720"/>
                  <a:gd name="textAreaRight" fmla="*/ 28080 w 27720"/>
                  <a:gd name="textAreaTop" fmla="*/ 0 h 16200"/>
                  <a:gd name="textAreaBottom" fmla="*/ 16560 h 16200"/>
                </a:gdLst>
                <a:ahLst/>
                <a:cxnLst/>
                <a:rect l="textAreaLeft" t="textAreaTop" r="textAreaRight" b="textAreaBottom"/>
                <a:pathLst>
                  <a:path w="64" h="42">
                    <a:moveTo>
                      <a:pt x="54" y="2"/>
                    </a:moveTo>
                    <a:lnTo>
                      <a:pt x="54" y="2"/>
                    </a:lnTo>
                    <a:lnTo>
                      <a:pt x="32" y="12"/>
                    </a:lnTo>
                    <a:lnTo>
                      <a:pt x="10" y="24"/>
                    </a:lnTo>
                    <a:lnTo>
                      <a:pt x="4" y="30"/>
                    </a:lnTo>
                    <a:lnTo>
                      <a:pt x="0" y="36"/>
                    </a:lnTo>
                    <a:lnTo>
                      <a:pt x="2" y="38"/>
                    </a:lnTo>
                    <a:lnTo>
                      <a:pt x="4" y="40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8" y="42"/>
                    </a:lnTo>
                    <a:lnTo>
                      <a:pt x="40" y="36"/>
                    </a:lnTo>
                    <a:lnTo>
                      <a:pt x="50" y="28"/>
                    </a:lnTo>
                    <a:lnTo>
                      <a:pt x="58" y="20"/>
                    </a:lnTo>
                    <a:lnTo>
                      <a:pt x="62" y="10"/>
                    </a:lnTo>
                    <a:lnTo>
                      <a:pt x="64" y="4"/>
                    </a:lnTo>
                    <a:lnTo>
                      <a:pt x="64" y="2"/>
                    </a:lnTo>
                    <a:lnTo>
                      <a:pt x="62" y="0"/>
                    </a:lnTo>
                    <a:lnTo>
                      <a:pt x="58" y="0"/>
                    </a:lnTo>
                    <a:lnTo>
                      <a:pt x="54" y="2"/>
                    </a:lnTo>
                    <a:lnTo>
                      <a:pt x="54" y="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28440" rIns="90000" bIns="-284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06" name="Freeform 6017"/>
              <p:cNvSpPr/>
              <p:nvPr/>
            </p:nvSpPr>
            <p:spPr>
              <a:xfrm>
                <a:off x="5687280" y="2018520"/>
                <a:ext cx="186840" cy="102960"/>
              </a:xfrm>
              <a:custGeom>
                <a:avLst/>
                <a:gdLst>
                  <a:gd name="textAreaLeft" fmla="*/ 0 w 186840"/>
                  <a:gd name="textAreaRight" fmla="*/ 187200 w 186840"/>
                  <a:gd name="textAreaTop" fmla="*/ 0 h 102960"/>
                  <a:gd name="textAreaBottom" fmla="*/ 103320 h 102960"/>
                </a:gdLst>
                <a:ahLst/>
                <a:cxnLst/>
                <a:rect l="textAreaLeft" t="textAreaTop" r="textAreaRight" b="textAreaBottom"/>
                <a:pathLst>
                  <a:path w="426" h="260">
                    <a:moveTo>
                      <a:pt x="2" y="196"/>
                    </a:moveTo>
                    <a:lnTo>
                      <a:pt x="2" y="196"/>
                    </a:lnTo>
                    <a:lnTo>
                      <a:pt x="20" y="198"/>
                    </a:lnTo>
                    <a:lnTo>
                      <a:pt x="38" y="204"/>
                    </a:lnTo>
                    <a:lnTo>
                      <a:pt x="68" y="214"/>
                    </a:lnTo>
                    <a:lnTo>
                      <a:pt x="68" y="214"/>
                    </a:lnTo>
                    <a:lnTo>
                      <a:pt x="78" y="220"/>
                    </a:lnTo>
                    <a:lnTo>
                      <a:pt x="86" y="226"/>
                    </a:lnTo>
                    <a:lnTo>
                      <a:pt x="92" y="232"/>
                    </a:lnTo>
                    <a:lnTo>
                      <a:pt x="96" y="240"/>
                    </a:lnTo>
                    <a:lnTo>
                      <a:pt x="102" y="252"/>
                    </a:lnTo>
                    <a:lnTo>
                      <a:pt x="106" y="256"/>
                    </a:lnTo>
                    <a:lnTo>
                      <a:pt x="110" y="260"/>
                    </a:lnTo>
                    <a:lnTo>
                      <a:pt x="110" y="260"/>
                    </a:lnTo>
                    <a:lnTo>
                      <a:pt x="116" y="260"/>
                    </a:lnTo>
                    <a:lnTo>
                      <a:pt x="122" y="260"/>
                    </a:lnTo>
                    <a:lnTo>
                      <a:pt x="134" y="256"/>
                    </a:lnTo>
                    <a:lnTo>
                      <a:pt x="146" y="248"/>
                    </a:lnTo>
                    <a:lnTo>
                      <a:pt x="160" y="240"/>
                    </a:lnTo>
                    <a:lnTo>
                      <a:pt x="160" y="240"/>
                    </a:lnTo>
                    <a:lnTo>
                      <a:pt x="168" y="236"/>
                    </a:lnTo>
                    <a:lnTo>
                      <a:pt x="172" y="234"/>
                    </a:lnTo>
                    <a:lnTo>
                      <a:pt x="180" y="236"/>
                    </a:lnTo>
                    <a:lnTo>
                      <a:pt x="184" y="238"/>
                    </a:lnTo>
                    <a:lnTo>
                      <a:pt x="190" y="238"/>
                    </a:lnTo>
                    <a:lnTo>
                      <a:pt x="198" y="236"/>
                    </a:lnTo>
                    <a:lnTo>
                      <a:pt x="208" y="232"/>
                    </a:lnTo>
                    <a:lnTo>
                      <a:pt x="208" y="232"/>
                    </a:lnTo>
                    <a:lnTo>
                      <a:pt x="212" y="230"/>
                    </a:lnTo>
                    <a:lnTo>
                      <a:pt x="216" y="226"/>
                    </a:lnTo>
                    <a:lnTo>
                      <a:pt x="222" y="218"/>
                    </a:lnTo>
                    <a:lnTo>
                      <a:pt x="224" y="210"/>
                    </a:lnTo>
                    <a:lnTo>
                      <a:pt x="224" y="200"/>
                    </a:lnTo>
                    <a:lnTo>
                      <a:pt x="224" y="192"/>
                    </a:lnTo>
                    <a:lnTo>
                      <a:pt x="226" y="184"/>
                    </a:lnTo>
                    <a:lnTo>
                      <a:pt x="232" y="178"/>
                    </a:lnTo>
                    <a:lnTo>
                      <a:pt x="244" y="174"/>
                    </a:lnTo>
                    <a:lnTo>
                      <a:pt x="244" y="174"/>
                    </a:lnTo>
                    <a:lnTo>
                      <a:pt x="254" y="172"/>
                    </a:lnTo>
                    <a:lnTo>
                      <a:pt x="260" y="170"/>
                    </a:lnTo>
                    <a:lnTo>
                      <a:pt x="264" y="164"/>
                    </a:lnTo>
                    <a:lnTo>
                      <a:pt x="266" y="158"/>
                    </a:lnTo>
                    <a:lnTo>
                      <a:pt x="268" y="152"/>
                    </a:lnTo>
                    <a:lnTo>
                      <a:pt x="272" y="146"/>
                    </a:lnTo>
                    <a:lnTo>
                      <a:pt x="280" y="140"/>
                    </a:lnTo>
                    <a:lnTo>
                      <a:pt x="292" y="136"/>
                    </a:lnTo>
                    <a:lnTo>
                      <a:pt x="292" y="136"/>
                    </a:lnTo>
                    <a:lnTo>
                      <a:pt x="322" y="124"/>
                    </a:lnTo>
                    <a:lnTo>
                      <a:pt x="348" y="112"/>
                    </a:lnTo>
                    <a:lnTo>
                      <a:pt x="370" y="102"/>
                    </a:lnTo>
                    <a:lnTo>
                      <a:pt x="392" y="94"/>
                    </a:lnTo>
                    <a:lnTo>
                      <a:pt x="392" y="94"/>
                    </a:lnTo>
                    <a:lnTo>
                      <a:pt x="408" y="90"/>
                    </a:lnTo>
                    <a:lnTo>
                      <a:pt x="418" y="86"/>
                    </a:lnTo>
                    <a:lnTo>
                      <a:pt x="424" y="82"/>
                    </a:lnTo>
                    <a:lnTo>
                      <a:pt x="426" y="76"/>
                    </a:lnTo>
                    <a:lnTo>
                      <a:pt x="424" y="72"/>
                    </a:lnTo>
                    <a:lnTo>
                      <a:pt x="420" y="70"/>
                    </a:lnTo>
                    <a:lnTo>
                      <a:pt x="408" y="64"/>
                    </a:lnTo>
                    <a:lnTo>
                      <a:pt x="408" y="64"/>
                    </a:lnTo>
                    <a:lnTo>
                      <a:pt x="398" y="60"/>
                    </a:lnTo>
                    <a:lnTo>
                      <a:pt x="390" y="54"/>
                    </a:lnTo>
                    <a:lnTo>
                      <a:pt x="370" y="40"/>
                    </a:lnTo>
                    <a:lnTo>
                      <a:pt x="360" y="32"/>
                    </a:lnTo>
                    <a:lnTo>
                      <a:pt x="348" y="26"/>
                    </a:lnTo>
                    <a:lnTo>
                      <a:pt x="334" y="22"/>
                    </a:lnTo>
                    <a:lnTo>
                      <a:pt x="318" y="22"/>
                    </a:lnTo>
                    <a:lnTo>
                      <a:pt x="318" y="22"/>
                    </a:lnTo>
                    <a:lnTo>
                      <a:pt x="302" y="22"/>
                    </a:lnTo>
                    <a:lnTo>
                      <a:pt x="294" y="24"/>
                    </a:lnTo>
                    <a:lnTo>
                      <a:pt x="288" y="26"/>
                    </a:lnTo>
                    <a:lnTo>
                      <a:pt x="284" y="30"/>
                    </a:lnTo>
                    <a:lnTo>
                      <a:pt x="282" y="36"/>
                    </a:lnTo>
                    <a:lnTo>
                      <a:pt x="280" y="38"/>
                    </a:lnTo>
                    <a:lnTo>
                      <a:pt x="276" y="40"/>
                    </a:lnTo>
                    <a:lnTo>
                      <a:pt x="276" y="40"/>
                    </a:lnTo>
                    <a:lnTo>
                      <a:pt x="272" y="40"/>
                    </a:lnTo>
                    <a:lnTo>
                      <a:pt x="272" y="36"/>
                    </a:lnTo>
                    <a:lnTo>
                      <a:pt x="272" y="32"/>
                    </a:lnTo>
                    <a:lnTo>
                      <a:pt x="272" y="30"/>
                    </a:lnTo>
                    <a:lnTo>
                      <a:pt x="268" y="26"/>
                    </a:lnTo>
                    <a:lnTo>
                      <a:pt x="268" y="26"/>
                    </a:lnTo>
                    <a:lnTo>
                      <a:pt x="266" y="26"/>
                    </a:lnTo>
                    <a:lnTo>
                      <a:pt x="260" y="26"/>
                    </a:lnTo>
                    <a:lnTo>
                      <a:pt x="250" y="24"/>
                    </a:lnTo>
                    <a:lnTo>
                      <a:pt x="234" y="22"/>
                    </a:lnTo>
                    <a:lnTo>
                      <a:pt x="234" y="22"/>
                    </a:lnTo>
                    <a:lnTo>
                      <a:pt x="218" y="16"/>
                    </a:lnTo>
                    <a:lnTo>
                      <a:pt x="208" y="12"/>
                    </a:lnTo>
                    <a:lnTo>
                      <a:pt x="192" y="2"/>
                    </a:lnTo>
                    <a:lnTo>
                      <a:pt x="186" y="0"/>
                    </a:lnTo>
                    <a:lnTo>
                      <a:pt x="178" y="0"/>
                    </a:lnTo>
                    <a:lnTo>
                      <a:pt x="168" y="0"/>
                    </a:lnTo>
                    <a:lnTo>
                      <a:pt x="154" y="2"/>
                    </a:lnTo>
                    <a:lnTo>
                      <a:pt x="154" y="2"/>
                    </a:lnTo>
                    <a:lnTo>
                      <a:pt x="138" y="6"/>
                    </a:lnTo>
                    <a:lnTo>
                      <a:pt x="120" y="8"/>
                    </a:lnTo>
                    <a:lnTo>
                      <a:pt x="82" y="12"/>
                    </a:lnTo>
                    <a:lnTo>
                      <a:pt x="54" y="16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4" y="24"/>
                    </a:lnTo>
                    <a:lnTo>
                      <a:pt x="56" y="28"/>
                    </a:lnTo>
                    <a:lnTo>
                      <a:pt x="58" y="36"/>
                    </a:lnTo>
                    <a:lnTo>
                      <a:pt x="60" y="42"/>
                    </a:lnTo>
                    <a:lnTo>
                      <a:pt x="64" y="46"/>
                    </a:lnTo>
                    <a:lnTo>
                      <a:pt x="68" y="48"/>
                    </a:lnTo>
                    <a:lnTo>
                      <a:pt x="76" y="52"/>
                    </a:lnTo>
                    <a:lnTo>
                      <a:pt x="76" y="52"/>
                    </a:lnTo>
                    <a:lnTo>
                      <a:pt x="84" y="56"/>
                    </a:lnTo>
                    <a:lnTo>
                      <a:pt x="86" y="58"/>
                    </a:lnTo>
                    <a:lnTo>
                      <a:pt x="86" y="60"/>
                    </a:lnTo>
                    <a:lnTo>
                      <a:pt x="84" y="64"/>
                    </a:lnTo>
                    <a:lnTo>
                      <a:pt x="76" y="68"/>
                    </a:lnTo>
                    <a:lnTo>
                      <a:pt x="74" y="72"/>
                    </a:lnTo>
                    <a:lnTo>
                      <a:pt x="72" y="76"/>
                    </a:lnTo>
                    <a:lnTo>
                      <a:pt x="72" y="76"/>
                    </a:lnTo>
                    <a:lnTo>
                      <a:pt x="72" y="80"/>
                    </a:lnTo>
                    <a:lnTo>
                      <a:pt x="70" y="82"/>
                    </a:lnTo>
                    <a:lnTo>
                      <a:pt x="64" y="82"/>
                    </a:lnTo>
                    <a:lnTo>
                      <a:pt x="58" y="84"/>
                    </a:lnTo>
                    <a:lnTo>
                      <a:pt x="56" y="86"/>
                    </a:lnTo>
                    <a:lnTo>
                      <a:pt x="56" y="90"/>
                    </a:lnTo>
                    <a:lnTo>
                      <a:pt x="56" y="90"/>
                    </a:lnTo>
                    <a:lnTo>
                      <a:pt x="56" y="94"/>
                    </a:lnTo>
                    <a:lnTo>
                      <a:pt x="54" y="98"/>
                    </a:lnTo>
                    <a:lnTo>
                      <a:pt x="48" y="106"/>
                    </a:lnTo>
                    <a:lnTo>
                      <a:pt x="44" y="110"/>
                    </a:lnTo>
                    <a:lnTo>
                      <a:pt x="44" y="112"/>
                    </a:lnTo>
                    <a:lnTo>
                      <a:pt x="46" y="114"/>
                    </a:lnTo>
                    <a:lnTo>
                      <a:pt x="46" y="114"/>
                    </a:lnTo>
                    <a:lnTo>
                      <a:pt x="54" y="118"/>
                    </a:lnTo>
                    <a:lnTo>
                      <a:pt x="56" y="122"/>
                    </a:lnTo>
                    <a:lnTo>
                      <a:pt x="56" y="124"/>
                    </a:lnTo>
                    <a:lnTo>
                      <a:pt x="54" y="124"/>
                    </a:lnTo>
                    <a:lnTo>
                      <a:pt x="44" y="126"/>
                    </a:lnTo>
                    <a:lnTo>
                      <a:pt x="44" y="126"/>
                    </a:lnTo>
                    <a:lnTo>
                      <a:pt x="34" y="128"/>
                    </a:lnTo>
                    <a:lnTo>
                      <a:pt x="30" y="130"/>
                    </a:lnTo>
                    <a:lnTo>
                      <a:pt x="30" y="134"/>
                    </a:lnTo>
                    <a:lnTo>
                      <a:pt x="34" y="140"/>
                    </a:lnTo>
                    <a:lnTo>
                      <a:pt x="34" y="140"/>
                    </a:lnTo>
                    <a:lnTo>
                      <a:pt x="34" y="144"/>
                    </a:lnTo>
                    <a:lnTo>
                      <a:pt x="32" y="150"/>
                    </a:lnTo>
                    <a:lnTo>
                      <a:pt x="22" y="160"/>
                    </a:lnTo>
                    <a:lnTo>
                      <a:pt x="10" y="172"/>
                    </a:lnTo>
                    <a:lnTo>
                      <a:pt x="6" y="178"/>
                    </a:lnTo>
                    <a:lnTo>
                      <a:pt x="4" y="182"/>
                    </a:lnTo>
                    <a:lnTo>
                      <a:pt x="4" y="182"/>
                    </a:lnTo>
                    <a:lnTo>
                      <a:pt x="2" y="188"/>
                    </a:lnTo>
                    <a:lnTo>
                      <a:pt x="0" y="192"/>
                    </a:lnTo>
                    <a:lnTo>
                      <a:pt x="0" y="194"/>
                    </a:lnTo>
                    <a:lnTo>
                      <a:pt x="2" y="196"/>
                    </a:lnTo>
                    <a:lnTo>
                      <a:pt x="2" y="19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07" name="Freeform 6018"/>
              <p:cNvSpPr/>
              <p:nvPr/>
            </p:nvSpPr>
            <p:spPr>
              <a:xfrm>
                <a:off x="5738400" y="1925640"/>
                <a:ext cx="131400" cy="54360"/>
              </a:xfrm>
              <a:custGeom>
                <a:avLst/>
                <a:gdLst>
                  <a:gd name="textAreaLeft" fmla="*/ 0 w 131400"/>
                  <a:gd name="textAreaRight" fmla="*/ 131760 w 131400"/>
                  <a:gd name="textAreaTop" fmla="*/ 0 h 54360"/>
                  <a:gd name="textAreaBottom" fmla="*/ 54720 h 54360"/>
                </a:gdLst>
                <a:ahLst/>
                <a:cxnLst/>
                <a:rect l="textAreaLeft" t="textAreaTop" r="textAreaRight" b="textAreaBottom"/>
                <a:pathLst>
                  <a:path w="300" h="138">
                    <a:moveTo>
                      <a:pt x="14" y="120"/>
                    </a:moveTo>
                    <a:lnTo>
                      <a:pt x="14" y="120"/>
                    </a:lnTo>
                    <a:lnTo>
                      <a:pt x="12" y="124"/>
                    </a:lnTo>
                    <a:lnTo>
                      <a:pt x="12" y="126"/>
                    </a:lnTo>
                    <a:lnTo>
                      <a:pt x="14" y="128"/>
                    </a:lnTo>
                    <a:lnTo>
                      <a:pt x="16" y="130"/>
                    </a:lnTo>
                    <a:lnTo>
                      <a:pt x="24" y="128"/>
                    </a:lnTo>
                    <a:lnTo>
                      <a:pt x="36" y="120"/>
                    </a:lnTo>
                    <a:lnTo>
                      <a:pt x="36" y="120"/>
                    </a:lnTo>
                    <a:lnTo>
                      <a:pt x="42" y="118"/>
                    </a:lnTo>
                    <a:lnTo>
                      <a:pt x="46" y="116"/>
                    </a:lnTo>
                    <a:lnTo>
                      <a:pt x="50" y="118"/>
                    </a:lnTo>
                    <a:lnTo>
                      <a:pt x="52" y="118"/>
                    </a:lnTo>
                    <a:lnTo>
                      <a:pt x="60" y="124"/>
                    </a:lnTo>
                    <a:lnTo>
                      <a:pt x="66" y="124"/>
                    </a:lnTo>
                    <a:lnTo>
                      <a:pt x="72" y="126"/>
                    </a:lnTo>
                    <a:lnTo>
                      <a:pt x="72" y="126"/>
                    </a:lnTo>
                    <a:lnTo>
                      <a:pt x="76" y="124"/>
                    </a:lnTo>
                    <a:lnTo>
                      <a:pt x="82" y="122"/>
                    </a:lnTo>
                    <a:lnTo>
                      <a:pt x="86" y="116"/>
                    </a:lnTo>
                    <a:lnTo>
                      <a:pt x="88" y="114"/>
                    </a:lnTo>
                    <a:lnTo>
                      <a:pt x="90" y="114"/>
                    </a:lnTo>
                    <a:lnTo>
                      <a:pt x="94" y="122"/>
                    </a:lnTo>
                    <a:lnTo>
                      <a:pt x="94" y="122"/>
                    </a:lnTo>
                    <a:lnTo>
                      <a:pt x="98" y="130"/>
                    </a:lnTo>
                    <a:lnTo>
                      <a:pt x="104" y="134"/>
                    </a:lnTo>
                    <a:lnTo>
                      <a:pt x="112" y="138"/>
                    </a:lnTo>
                    <a:lnTo>
                      <a:pt x="118" y="138"/>
                    </a:lnTo>
                    <a:lnTo>
                      <a:pt x="126" y="136"/>
                    </a:lnTo>
                    <a:lnTo>
                      <a:pt x="132" y="132"/>
                    </a:lnTo>
                    <a:lnTo>
                      <a:pt x="136" y="124"/>
                    </a:lnTo>
                    <a:lnTo>
                      <a:pt x="138" y="114"/>
                    </a:lnTo>
                    <a:lnTo>
                      <a:pt x="138" y="114"/>
                    </a:lnTo>
                    <a:lnTo>
                      <a:pt x="138" y="106"/>
                    </a:lnTo>
                    <a:lnTo>
                      <a:pt x="140" y="104"/>
                    </a:lnTo>
                    <a:lnTo>
                      <a:pt x="146" y="110"/>
                    </a:lnTo>
                    <a:lnTo>
                      <a:pt x="150" y="114"/>
                    </a:lnTo>
                    <a:lnTo>
                      <a:pt x="154" y="114"/>
                    </a:lnTo>
                    <a:lnTo>
                      <a:pt x="156" y="114"/>
                    </a:lnTo>
                    <a:lnTo>
                      <a:pt x="160" y="112"/>
                    </a:lnTo>
                    <a:lnTo>
                      <a:pt x="164" y="108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80" y="82"/>
                    </a:lnTo>
                    <a:lnTo>
                      <a:pt x="182" y="76"/>
                    </a:lnTo>
                    <a:lnTo>
                      <a:pt x="182" y="68"/>
                    </a:lnTo>
                    <a:lnTo>
                      <a:pt x="184" y="66"/>
                    </a:lnTo>
                    <a:lnTo>
                      <a:pt x="186" y="66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206" y="56"/>
                    </a:lnTo>
                    <a:lnTo>
                      <a:pt x="208" y="58"/>
                    </a:lnTo>
                    <a:lnTo>
                      <a:pt x="210" y="58"/>
                    </a:lnTo>
                    <a:lnTo>
                      <a:pt x="208" y="64"/>
                    </a:lnTo>
                    <a:lnTo>
                      <a:pt x="206" y="72"/>
                    </a:lnTo>
                    <a:lnTo>
                      <a:pt x="204" y="80"/>
                    </a:lnTo>
                    <a:lnTo>
                      <a:pt x="206" y="88"/>
                    </a:lnTo>
                    <a:lnTo>
                      <a:pt x="208" y="92"/>
                    </a:lnTo>
                    <a:lnTo>
                      <a:pt x="210" y="94"/>
                    </a:lnTo>
                    <a:lnTo>
                      <a:pt x="214" y="96"/>
                    </a:lnTo>
                    <a:lnTo>
                      <a:pt x="222" y="98"/>
                    </a:lnTo>
                    <a:lnTo>
                      <a:pt x="222" y="98"/>
                    </a:lnTo>
                    <a:lnTo>
                      <a:pt x="236" y="100"/>
                    </a:lnTo>
                    <a:lnTo>
                      <a:pt x="242" y="98"/>
                    </a:lnTo>
                    <a:lnTo>
                      <a:pt x="246" y="96"/>
                    </a:lnTo>
                    <a:lnTo>
                      <a:pt x="244" y="92"/>
                    </a:lnTo>
                    <a:lnTo>
                      <a:pt x="244" y="86"/>
                    </a:lnTo>
                    <a:lnTo>
                      <a:pt x="244" y="82"/>
                    </a:lnTo>
                    <a:lnTo>
                      <a:pt x="246" y="80"/>
                    </a:lnTo>
                    <a:lnTo>
                      <a:pt x="254" y="78"/>
                    </a:lnTo>
                    <a:lnTo>
                      <a:pt x="254" y="78"/>
                    </a:lnTo>
                    <a:lnTo>
                      <a:pt x="274" y="74"/>
                    </a:lnTo>
                    <a:lnTo>
                      <a:pt x="284" y="70"/>
                    </a:lnTo>
                    <a:lnTo>
                      <a:pt x="290" y="66"/>
                    </a:lnTo>
                    <a:lnTo>
                      <a:pt x="294" y="60"/>
                    </a:lnTo>
                    <a:lnTo>
                      <a:pt x="294" y="54"/>
                    </a:lnTo>
                    <a:lnTo>
                      <a:pt x="290" y="48"/>
                    </a:lnTo>
                    <a:lnTo>
                      <a:pt x="280" y="42"/>
                    </a:lnTo>
                    <a:lnTo>
                      <a:pt x="280" y="42"/>
                    </a:lnTo>
                    <a:lnTo>
                      <a:pt x="274" y="38"/>
                    </a:lnTo>
                    <a:lnTo>
                      <a:pt x="272" y="36"/>
                    </a:lnTo>
                    <a:lnTo>
                      <a:pt x="272" y="34"/>
                    </a:lnTo>
                    <a:lnTo>
                      <a:pt x="272" y="32"/>
                    </a:lnTo>
                    <a:lnTo>
                      <a:pt x="278" y="28"/>
                    </a:lnTo>
                    <a:lnTo>
                      <a:pt x="288" y="24"/>
                    </a:lnTo>
                    <a:lnTo>
                      <a:pt x="296" y="22"/>
                    </a:lnTo>
                    <a:lnTo>
                      <a:pt x="300" y="18"/>
                    </a:lnTo>
                    <a:lnTo>
                      <a:pt x="300" y="16"/>
                    </a:lnTo>
                    <a:lnTo>
                      <a:pt x="298" y="14"/>
                    </a:lnTo>
                    <a:lnTo>
                      <a:pt x="288" y="8"/>
                    </a:lnTo>
                    <a:lnTo>
                      <a:pt x="288" y="8"/>
                    </a:lnTo>
                    <a:lnTo>
                      <a:pt x="266" y="0"/>
                    </a:lnTo>
                    <a:lnTo>
                      <a:pt x="258" y="0"/>
                    </a:lnTo>
                    <a:lnTo>
                      <a:pt x="254" y="0"/>
                    </a:lnTo>
                    <a:lnTo>
                      <a:pt x="248" y="2"/>
                    </a:lnTo>
                    <a:lnTo>
                      <a:pt x="244" y="4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34" y="16"/>
                    </a:lnTo>
                    <a:lnTo>
                      <a:pt x="232" y="16"/>
                    </a:lnTo>
                    <a:lnTo>
                      <a:pt x="224" y="16"/>
                    </a:lnTo>
                    <a:lnTo>
                      <a:pt x="202" y="12"/>
                    </a:lnTo>
                    <a:lnTo>
                      <a:pt x="186" y="12"/>
                    </a:lnTo>
                    <a:lnTo>
                      <a:pt x="170" y="14"/>
                    </a:lnTo>
                    <a:lnTo>
                      <a:pt x="160" y="18"/>
                    </a:lnTo>
                    <a:lnTo>
                      <a:pt x="150" y="22"/>
                    </a:lnTo>
                    <a:lnTo>
                      <a:pt x="140" y="28"/>
                    </a:lnTo>
                    <a:lnTo>
                      <a:pt x="128" y="38"/>
                    </a:lnTo>
                    <a:lnTo>
                      <a:pt x="128" y="38"/>
                    </a:lnTo>
                    <a:lnTo>
                      <a:pt x="112" y="50"/>
                    </a:lnTo>
                    <a:lnTo>
                      <a:pt x="102" y="58"/>
                    </a:lnTo>
                    <a:lnTo>
                      <a:pt x="94" y="62"/>
                    </a:lnTo>
                    <a:lnTo>
                      <a:pt x="90" y="62"/>
                    </a:lnTo>
                    <a:lnTo>
                      <a:pt x="82" y="66"/>
                    </a:lnTo>
                    <a:lnTo>
                      <a:pt x="76" y="70"/>
                    </a:lnTo>
                    <a:lnTo>
                      <a:pt x="66" y="78"/>
                    </a:lnTo>
                    <a:lnTo>
                      <a:pt x="66" y="78"/>
                    </a:lnTo>
                    <a:lnTo>
                      <a:pt x="58" y="86"/>
                    </a:lnTo>
                    <a:lnTo>
                      <a:pt x="50" y="88"/>
                    </a:lnTo>
                    <a:lnTo>
                      <a:pt x="44" y="90"/>
                    </a:lnTo>
                    <a:lnTo>
                      <a:pt x="38" y="88"/>
                    </a:lnTo>
                    <a:lnTo>
                      <a:pt x="34" y="86"/>
                    </a:lnTo>
                    <a:lnTo>
                      <a:pt x="28" y="86"/>
                    </a:lnTo>
                    <a:lnTo>
                      <a:pt x="20" y="90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4" y="104"/>
                    </a:lnTo>
                    <a:lnTo>
                      <a:pt x="0" y="108"/>
                    </a:lnTo>
                    <a:lnTo>
                      <a:pt x="2" y="112"/>
                    </a:lnTo>
                    <a:lnTo>
                      <a:pt x="4" y="112"/>
                    </a:lnTo>
                    <a:lnTo>
                      <a:pt x="12" y="114"/>
                    </a:lnTo>
                    <a:lnTo>
                      <a:pt x="14" y="116"/>
                    </a:lnTo>
                    <a:lnTo>
                      <a:pt x="14" y="120"/>
                    </a:lnTo>
                    <a:lnTo>
                      <a:pt x="14" y="12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720" rIns="90000" bIns="97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08" name="Freeform 6019"/>
              <p:cNvSpPr/>
              <p:nvPr/>
            </p:nvSpPr>
            <p:spPr>
              <a:xfrm>
                <a:off x="5883480" y="1945440"/>
                <a:ext cx="24120" cy="6120"/>
              </a:xfrm>
              <a:custGeom>
                <a:avLst/>
                <a:gdLst>
                  <a:gd name="textAreaLeft" fmla="*/ 0 w 24120"/>
                  <a:gd name="textAreaRight" fmla="*/ 24480 w 24120"/>
                  <a:gd name="textAreaTop" fmla="*/ 0 h 6120"/>
                  <a:gd name="textAreaBottom" fmla="*/ 6480 h 6120"/>
                </a:gdLst>
                <a:ahLst/>
                <a:cxnLst/>
                <a:rect l="textAreaLeft" t="textAreaTop" r="textAreaRight" b="textAreaBottom"/>
                <a:pathLst>
                  <a:path w="56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2"/>
                    </a:lnTo>
                    <a:lnTo>
                      <a:pt x="4" y="14"/>
                    </a:lnTo>
                    <a:lnTo>
                      <a:pt x="18" y="16"/>
                    </a:lnTo>
                    <a:lnTo>
                      <a:pt x="38" y="16"/>
                    </a:lnTo>
                    <a:lnTo>
                      <a:pt x="46" y="14"/>
                    </a:lnTo>
                    <a:lnTo>
                      <a:pt x="54" y="12"/>
                    </a:lnTo>
                    <a:lnTo>
                      <a:pt x="54" y="12"/>
                    </a:lnTo>
                    <a:lnTo>
                      <a:pt x="56" y="10"/>
                    </a:lnTo>
                    <a:lnTo>
                      <a:pt x="56" y="8"/>
                    </a:lnTo>
                    <a:lnTo>
                      <a:pt x="54" y="6"/>
                    </a:lnTo>
                    <a:lnTo>
                      <a:pt x="46" y="2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2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38520" rIns="90000" bIns="-38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09" name="Freeform 6020"/>
              <p:cNvSpPr/>
              <p:nvPr/>
            </p:nvSpPr>
            <p:spPr>
              <a:xfrm>
                <a:off x="5880600" y="1908360"/>
                <a:ext cx="23400" cy="11520"/>
              </a:xfrm>
              <a:custGeom>
                <a:avLst/>
                <a:gdLst>
                  <a:gd name="textAreaLeft" fmla="*/ 0 w 23400"/>
                  <a:gd name="textAreaRight" fmla="*/ 23760 w 23400"/>
                  <a:gd name="textAreaTop" fmla="*/ 0 h 11520"/>
                  <a:gd name="textAreaBottom" fmla="*/ 11880 h 11520"/>
                </a:gdLst>
                <a:ahLst/>
                <a:cxnLst/>
                <a:rect l="textAreaLeft" t="textAreaTop" r="textAreaRight" b="textAreaBottom"/>
                <a:pathLst>
                  <a:path w="54" h="30">
                    <a:moveTo>
                      <a:pt x="42" y="30"/>
                    </a:moveTo>
                    <a:lnTo>
                      <a:pt x="42" y="30"/>
                    </a:lnTo>
                    <a:lnTo>
                      <a:pt x="52" y="28"/>
                    </a:lnTo>
                    <a:lnTo>
                      <a:pt x="54" y="26"/>
                    </a:lnTo>
                    <a:lnTo>
                      <a:pt x="54" y="24"/>
                    </a:lnTo>
                    <a:lnTo>
                      <a:pt x="50" y="18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4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8" y="22"/>
                    </a:lnTo>
                    <a:lnTo>
                      <a:pt x="24" y="28"/>
                    </a:lnTo>
                    <a:lnTo>
                      <a:pt x="32" y="28"/>
                    </a:lnTo>
                    <a:lnTo>
                      <a:pt x="42" y="30"/>
                    </a:lnTo>
                    <a:lnTo>
                      <a:pt x="42" y="3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33120" rIns="90000" bIns="-33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10" name="Freeform 6021"/>
              <p:cNvSpPr/>
              <p:nvPr/>
            </p:nvSpPr>
            <p:spPr>
              <a:xfrm>
                <a:off x="5908680" y="1906560"/>
                <a:ext cx="67320" cy="24120"/>
              </a:xfrm>
              <a:custGeom>
                <a:avLst/>
                <a:gdLst>
                  <a:gd name="textAreaLeft" fmla="*/ 0 w 67320"/>
                  <a:gd name="textAreaRight" fmla="*/ 67680 w 67320"/>
                  <a:gd name="textAreaTop" fmla="*/ 0 h 24120"/>
                  <a:gd name="textAreaBottom" fmla="*/ 24480 h 24120"/>
                </a:gdLst>
                <a:ahLst/>
                <a:cxnLst/>
                <a:rect l="textAreaLeft" t="textAreaTop" r="textAreaRight" b="textAreaBottom"/>
                <a:pathLst>
                  <a:path w="154" h="62">
                    <a:moveTo>
                      <a:pt x="106" y="56"/>
                    </a:moveTo>
                    <a:lnTo>
                      <a:pt x="106" y="56"/>
                    </a:lnTo>
                    <a:lnTo>
                      <a:pt x="120" y="52"/>
                    </a:lnTo>
                    <a:lnTo>
                      <a:pt x="130" y="48"/>
                    </a:lnTo>
                    <a:lnTo>
                      <a:pt x="136" y="44"/>
                    </a:lnTo>
                    <a:lnTo>
                      <a:pt x="138" y="40"/>
                    </a:lnTo>
                    <a:lnTo>
                      <a:pt x="138" y="34"/>
                    </a:lnTo>
                    <a:lnTo>
                      <a:pt x="132" y="30"/>
                    </a:lnTo>
                    <a:lnTo>
                      <a:pt x="124" y="28"/>
                    </a:lnTo>
                    <a:lnTo>
                      <a:pt x="114" y="26"/>
                    </a:lnTo>
                    <a:lnTo>
                      <a:pt x="114" y="26"/>
                    </a:lnTo>
                    <a:lnTo>
                      <a:pt x="104" y="24"/>
                    </a:lnTo>
                    <a:lnTo>
                      <a:pt x="104" y="24"/>
                    </a:lnTo>
                    <a:lnTo>
                      <a:pt x="118" y="22"/>
                    </a:lnTo>
                    <a:lnTo>
                      <a:pt x="138" y="16"/>
                    </a:lnTo>
                    <a:lnTo>
                      <a:pt x="148" y="12"/>
                    </a:lnTo>
                    <a:lnTo>
                      <a:pt x="152" y="8"/>
                    </a:lnTo>
                    <a:lnTo>
                      <a:pt x="152" y="8"/>
                    </a:lnTo>
                    <a:lnTo>
                      <a:pt x="154" y="4"/>
                    </a:lnTo>
                    <a:lnTo>
                      <a:pt x="152" y="2"/>
                    </a:lnTo>
                    <a:lnTo>
                      <a:pt x="148" y="0"/>
                    </a:lnTo>
                    <a:lnTo>
                      <a:pt x="138" y="0"/>
                    </a:lnTo>
                    <a:lnTo>
                      <a:pt x="124" y="0"/>
                    </a:lnTo>
                    <a:lnTo>
                      <a:pt x="90" y="4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18" y="14"/>
                    </a:lnTo>
                    <a:lnTo>
                      <a:pt x="8" y="18"/>
                    </a:lnTo>
                    <a:lnTo>
                      <a:pt x="4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14" y="52"/>
                    </a:lnTo>
                    <a:lnTo>
                      <a:pt x="22" y="58"/>
                    </a:lnTo>
                    <a:lnTo>
                      <a:pt x="32" y="60"/>
                    </a:lnTo>
                    <a:lnTo>
                      <a:pt x="46" y="62"/>
                    </a:lnTo>
                    <a:lnTo>
                      <a:pt x="74" y="60"/>
                    </a:lnTo>
                    <a:lnTo>
                      <a:pt x="106" y="56"/>
                    </a:lnTo>
                    <a:lnTo>
                      <a:pt x="106" y="5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20520" rIns="90000" bIns="-20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11" name="Freeform 6022"/>
              <p:cNvSpPr/>
              <p:nvPr/>
            </p:nvSpPr>
            <p:spPr>
              <a:xfrm>
                <a:off x="6094440" y="1952640"/>
                <a:ext cx="99000" cy="54360"/>
              </a:xfrm>
              <a:custGeom>
                <a:avLst/>
                <a:gdLst>
                  <a:gd name="textAreaLeft" fmla="*/ 0 w 99000"/>
                  <a:gd name="textAreaRight" fmla="*/ 99360 w 99000"/>
                  <a:gd name="textAreaTop" fmla="*/ 0 h 54360"/>
                  <a:gd name="textAreaBottom" fmla="*/ 54720 h 54360"/>
                </a:gdLst>
                <a:ahLst/>
                <a:cxnLst/>
                <a:rect l="textAreaLeft" t="textAreaTop" r="textAreaRight" b="textAreaBottom"/>
                <a:pathLst>
                  <a:path w="226" h="138">
                    <a:moveTo>
                      <a:pt x="144" y="12"/>
                    </a:moveTo>
                    <a:lnTo>
                      <a:pt x="144" y="12"/>
                    </a:lnTo>
                    <a:lnTo>
                      <a:pt x="138" y="6"/>
                    </a:lnTo>
                    <a:lnTo>
                      <a:pt x="130" y="4"/>
                    </a:lnTo>
                    <a:lnTo>
                      <a:pt x="118" y="2"/>
                    </a:lnTo>
                    <a:lnTo>
                      <a:pt x="104" y="4"/>
                    </a:lnTo>
                    <a:lnTo>
                      <a:pt x="88" y="8"/>
                    </a:lnTo>
                    <a:lnTo>
                      <a:pt x="88" y="8"/>
                    </a:lnTo>
                    <a:lnTo>
                      <a:pt x="80" y="10"/>
                    </a:lnTo>
                    <a:lnTo>
                      <a:pt x="78" y="14"/>
                    </a:lnTo>
                    <a:lnTo>
                      <a:pt x="80" y="18"/>
                    </a:lnTo>
                    <a:lnTo>
                      <a:pt x="84" y="22"/>
                    </a:lnTo>
                    <a:lnTo>
                      <a:pt x="102" y="38"/>
                    </a:lnTo>
                    <a:lnTo>
                      <a:pt x="124" y="62"/>
                    </a:lnTo>
                    <a:lnTo>
                      <a:pt x="124" y="62"/>
                    </a:lnTo>
                    <a:lnTo>
                      <a:pt x="102" y="50"/>
                    </a:lnTo>
                    <a:lnTo>
                      <a:pt x="90" y="42"/>
                    </a:lnTo>
                    <a:lnTo>
                      <a:pt x="82" y="34"/>
                    </a:lnTo>
                    <a:lnTo>
                      <a:pt x="78" y="28"/>
                    </a:lnTo>
                    <a:lnTo>
                      <a:pt x="74" y="24"/>
                    </a:lnTo>
                    <a:lnTo>
                      <a:pt x="70" y="22"/>
                    </a:lnTo>
                    <a:lnTo>
                      <a:pt x="64" y="20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40" y="18"/>
                    </a:lnTo>
                    <a:lnTo>
                      <a:pt x="32" y="20"/>
                    </a:lnTo>
                    <a:lnTo>
                      <a:pt x="28" y="22"/>
                    </a:lnTo>
                    <a:lnTo>
                      <a:pt x="26" y="26"/>
                    </a:lnTo>
                    <a:lnTo>
                      <a:pt x="28" y="30"/>
                    </a:lnTo>
                    <a:lnTo>
                      <a:pt x="32" y="36"/>
                    </a:lnTo>
                    <a:lnTo>
                      <a:pt x="46" y="52"/>
                    </a:lnTo>
                    <a:lnTo>
                      <a:pt x="46" y="52"/>
                    </a:lnTo>
                    <a:lnTo>
                      <a:pt x="56" y="64"/>
                    </a:lnTo>
                    <a:lnTo>
                      <a:pt x="56" y="64"/>
                    </a:lnTo>
                    <a:lnTo>
                      <a:pt x="52" y="62"/>
                    </a:lnTo>
                    <a:lnTo>
                      <a:pt x="42" y="60"/>
                    </a:lnTo>
                    <a:lnTo>
                      <a:pt x="36" y="60"/>
                    </a:lnTo>
                    <a:lnTo>
                      <a:pt x="32" y="62"/>
                    </a:lnTo>
                    <a:lnTo>
                      <a:pt x="32" y="62"/>
                    </a:lnTo>
                    <a:lnTo>
                      <a:pt x="26" y="66"/>
                    </a:lnTo>
                    <a:lnTo>
                      <a:pt x="20" y="70"/>
                    </a:lnTo>
                    <a:lnTo>
                      <a:pt x="8" y="74"/>
                    </a:lnTo>
                    <a:lnTo>
                      <a:pt x="4" y="76"/>
                    </a:lnTo>
                    <a:lnTo>
                      <a:pt x="0" y="78"/>
                    </a:lnTo>
                    <a:lnTo>
                      <a:pt x="0" y="82"/>
                    </a:lnTo>
                    <a:lnTo>
                      <a:pt x="4" y="86"/>
                    </a:lnTo>
                    <a:lnTo>
                      <a:pt x="4" y="86"/>
                    </a:lnTo>
                    <a:lnTo>
                      <a:pt x="8" y="88"/>
                    </a:lnTo>
                    <a:lnTo>
                      <a:pt x="12" y="90"/>
                    </a:lnTo>
                    <a:lnTo>
                      <a:pt x="26" y="90"/>
                    </a:lnTo>
                    <a:lnTo>
                      <a:pt x="44" y="88"/>
                    </a:lnTo>
                    <a:lnTo>
                      <a:pt x="66" y="86"/>
                    </a:lnTo>
                    <a:lnTo>
                      <a:pt x="106" y="78"/>
                    </a:lnTo>
                    <a:lnTo>
                      <a:pt x="122" y="76"/>
                    </a:lnTo>
                    <a:lnTo>
                      <a:pt x="136" y="76"/>
                    </a:lnTo>
                    <a:lnTo>
                      <a:pt x="136" y="76"/>
                    </a:lnTo>
                    <a:lnTo>
                      <a:pt x="140" y="78"/>
                    </a:lnTo>
                    <a:lnTo>
                      <a:pt x="138" y="80"/>
                    </a:lnTo>
                    <a:lnTo>
                      <a:pt x="118" y="86"/>
                    </a:lnTo>
                    <a:lnTo>
                      <a:pt x="106" y="90"/>
                    </a:lnTo>
                    <a:lnTo>
                      <a:pt x="96" y="94"/>
                    </a:lnTo>
                    <a:lnTo>
                      <a:pt x="92" y="98"/>
                    </a:lnTo>
                    <a:lnTo>
                      <a:pt x="90" y="100"/>
                    </a:lnTo>
                    <a:lnTo>
                      <a:pt x="90" y="104"/>
                    </a:lnTo>
                    <a:lnTo>
                      <a:pt x="92" y="106"/>
                    </a:lnTo>
                    <a:lnTo>
                      <a:pt x="92" y="106"/>
                    </a:lnTo>
                    <a:lnTo>
                      <a:pt x="98" y="114"/>
                    </a:lnTo>
                    <a:lnTo>
                      <a:pt x="100" y="120"/>
                    </a:lnTo>
                    <a:lnTo>
                      <a:pt x="102" y="132"/>
                    </a:lnTo>
                    <a:lnTo>
                      <a:pt x="104" y="136"/>
                    </a:lnTo>
                    <a:lnTo>
                      <a:pt x="108" y="138"/>
                    </a:lnTo>
                    <a:lnTo>
                      <a:pt x="116" y="136"/>
                    </a:lnTo>
                    <a:lnTo>
                      <a:pt x="126" y="134"/>
                    </a:lnTo>
                    <a:lnTo>
                      <a:pt x="126" y="134"/>
                    </a:lnTo>
                    <a:lnTo>
                      <a:pt x="136" y="130"/>
                    </a:lnTo>
                    <a:lnTo>
                      <a:pt x="142" y="128"/>
                    </a:lnTo>
                    <a:lnTo>
                      <a:pt x="166" y="132"/>
                    </a:lnTo>
                    <a:lnTo>
                      <a:pt x="166" y="132"/>
                    </a:lnTo>
                    <a:lnTo>
                      <a:pt x="184" y="132"/>
                    </a:lnTo>
                    <a:lnTo>
                      <a:pt x="200" y="128"/>
                    </a:lnTo>
                    <a:lnTo>
                      <a:pt x="206" y="126"/>
                    </a:lnTo>
                    <a:lnTo>
                      <a:pt x="208" y="122"/>
                    </a:lnTo>
                    <a:lnTo>
                      <a:pt x="210" y="118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2" y="100"/>
                    </a:lnTo>
                    <a:lnTo>
                      <a:pt x="202" y="92"/>
                    </a:lnTo>
                    <a:lnTo>
                      <a:pt x="202" y="88"/>
                    </a:lnTo>
                    <a:lnTo>
                      <a:pt x="206" y="88"/>
                    </a:lnTo>
                    <a:lnTo>
                      <a:pt x="210" y="88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4" y="98"/>
                    </a:lnTo>
                    <a:lnTo>
                      <a:pt x="226" y="98"/>
                    </a:lnTo>
                    <a:lnTo>
                      <a:pt x="226" y="98"/>
                    </a:lnTo>
                    <a:lnTo>
                      <a:pt x="224" y="90"/>
                    </a:lnTo>
                    <a:lnTo>
                      <a:pt x="216" y="76"/>
                    </a:lnTo>
                    <a:lnTo>
                      <a:pt x="216" y="76"/>
                    </a:lnTo>
                    <a:lnTo>
                      <a:pt x="214" y="68"/>
                    </a:lnTo>
                    <a:lnTo>
                      <a:pt x="212" y="60"/>
                    </a:lnTo>
                    <a:lnTo>
                      <a:pt x="210" y="40"/>
                    </a:lnTo>
                    <a:lnTo>
                      <a:pt x="208" y="30"/>
                    </a:lnTo>
                    <a:lnTo>
                      <a:pt x="204" y="20"/>
                    </a:lnTo>
                    <a:lnTo>
                      <a:pt x="196" y="10"/>
                    </a:lnTo>
                    <a:lnTo>
                      <a:pt x="184" y="4"/>
                    </a:lnTo>
                    <a:lnTo>
                      <a:pt x="184" y="4"/>
                    </a:lnTo>
                    <a:lnTo>
                      <a:pt x="172" y="0"/>
                    </a:lnTo>
                    <a:lnTo>
                      <a:pt x="164" y="0"/>
                    </a:lnTo>
                    <a:lnTo>
                      <a:pt x="160" y="2"/>
                    </a:lnTo>
                    <a:lnTo>
                      <a:pt x="156" y="6"/>
                    </a:lnTo>
                    <a:lnTo>
                      <a:pt x="152" y="14"/>
                    </a:lnTo>
                    <a:lnTo>
                      <a:pt x="148" y="14"/>
                    </a:lnTo>
                    <a:lnTo>
                      <a:pt x="144" y="12"/>
                    </a:lnTo>
                    <a:lnTo>
                      <a:pt x="144" y="1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720" rIns="90000" bIns="97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12" name="Freeform 6023"/>
              <p:cNvSpPr/>
              <p:nvPr/>
            </p:nvSpPr>
            <p:spPr>
              <a:xfrm>
                <a:off x="6142680" y="1839960"/>
                <a:ext cx="25200" cy="15480"/>
              </a:xfrm>
              <a:custGeom>
                <a:avLst/>
                <a:gdLst>
                  <a:gd name="textAreaLeft" fmla="*/ 0 w 25200"/>
                  <a:gd name="textAreaRight" fmla="*/ 25560 w 25200"/>
                  <a:gd name="textAreaTop" fmla="*/ 0 h 15480"/>
                  <a:gd name="textAreaBottom" fmla="*/ 15840 h 15480"/>
                </a:gdLst>
                <a:ahLst/>
                <a:cxnLst/>
                <a:rect l="textAreaLeft" t="textAreaTop" r="textAreaRight" b="textAreaBottom"/>
                <a:pathLst>
                  <a:path w="58" h="40">
                    <a:moveTo>
                      <a:pt x="30" y="32"/>
                    </a:moveTo>
                    <a:lnTo>
                      <a:pt x="30" y="32"/>
                    </a:lnTo>
                    <a:lnTo>
                      <a:pt x="40" y="38"/>
                    </a:lnTo>
                    <a:lnTo>
                      <a:pt x="46" y="40"/>
                    </a:lnTo>
                    <a:lnTo>
                      <a:pt x="50" y="40"/>
                    </a:lnTo>
                    <a:lnTo>
                      <a:pt x="54" y="38"/>
                    </a:lnTo>
                    <a:lnTo>
                      <a:pt x="56" y="34"/>
                    </a:lnTo>
                    <a:lnTo>
                      <a:pt x="58" y="28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2" y="12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10" y="24"/>
                    </a:lnTo>
                    <a:lnTo>
                      <a:pt x="18" y="26"/>
                    </a:lnTo>
                    <a:lnTo>
                      <a:pt x="24" y="28"/>
                    </a:lnTo>
                    <a:lnTo>
                      <a:pt x="30" y="32"/>
                    </a:lnTo>
                    <a:lnTo>
                      <a:pt x="30" y="3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29160" rIns="90000" bIns="-291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13" name="Freeform 6024"/>
              <p:cNvSpPr/>
              <p:nvPr/>
            </p:nvSpPr>
            <p:spPr>
              <a:xfrm>
                <a:off x="5910480" y="1887480"/>
                <a:ext cx="70920" cy="14760"/>
              </a:xfrm>
              <a:custGeom>
                <a:avLst/>
                <a:gdLst>
                  <a:gd name="textAreaLeft" fmla="*/ 0 w 70920"/>
                  <a:gd name="textAreaRight" fmla="*/ 71280 w 70920"/>
                  <a:gd name="textAreaTop" fmla="*/ 0 h 14760"/>
                  <a:gd name="textAreaBottom" fmla="*/ 15120 h 14760"/>
                </a:gdLst>
                <a:ahLst/>
                <a:cxnLst/>
                <a:rect l="textAreaLeft" t="textAreaTop" r="textAreaRight" b="textAreaBottom"/>
                <a:pathLst>
                  <a:path w="162" h="38">
                    <a:moveTo>
                      <a:pt x="20" y="34"/>
                    </a:moveTo>
                    <a:lnTo>
                      <a:pt x="20" y="34"/>
                    </a:lnTo>
                    <a:lnTo>
                      <a:pt x="26" y="32"/>
                    </a:lnTo>
                    <a:lnTo>
                      <a:pt x="34" y="32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72" y="38"/>
                    </a:lnTo>
                    <a:lnTo>
                      <a:pt x="76" y="36"/>
                    </a:lnTo>
                    <a:lnTo>
                      <a:pt x="84" y="34"/>
                    </a:lnTo>
                    <a:lnTo>
                      <a:pt x="108" y="34"/>
                    </a:lnTo>
                    <a:lnTo>
                      <a:pt x="108" y="34"/>
                    </a:lnTo>
                    <a:lnTo>
                      <a:pt x="124" y="36"/>
                    </a:lnTo>
                    <a:lnTo>
                      <a:pt x="138" y="34"/>
                    </a:lnTo>
                    <a:lnTo>
                      <a:pt x="150" y="32"/>
                    </a:lnTo>
                    <a:lnTo>
                      <a:pt x="158" y="28"/>
                    </a:lnTo>
                    <a:lnTo>
                      <a:pt x="162" y="24"/>
                    </a:lnTo>
                    <a:lnTo>
                      <a:pt x="162" y="22"/>
                    </a:lnTo>
                    <a:lnTo>
                      <a:pt x="160" y="18"/>
                    </a:lnTo>
                    <a:lnTo>
                      <a:pt x="152" y="12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2" y="0"/>
                    </a:lnTo>
                    <a:lnTo>
                      <a:pt x="108" y="0"/>
                    </a:lnTo>
                    <a:lnTo>
                      <a:pt x="96" y="0"/>
                    </a:lnTo>
                    <a:lnTo>
                      <a:pt x="86" y="2"/>
                    </a:lnTo>
                    <a:lnTo>
                      <a:pt x="64" y="10"/>
                    </a:lnTo>
                    <a:lnTo>
                      <a:pt x="52" y="14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22" y="20"/>
                    </a:lnTo>
                    <a:lnTo>
                      <a:pt x="10" y="24"/>
                    </a:lnTo>
                    <a:lnTo>
                      <a:pt x="4" y="28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4" y="36"/>
                    </a:lnTo>
                    <a:lnTo>
                      <a:pt x="10" y="36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29880" rIns="90000" bIns="-298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14" name="Freeform 6025"/>
              <p:cNvSpPr/>
              <p:nvPr/>
            </p:nvSpPr>
            <p:spPr>
              <a:xfrm>
                <a:off x="6045840" y="1865520"/>
                <a:ext cx="116640" cy="51120"/>
              </a:xfrm>
              <a:custGeom>
                <a:avLst/>
                <a:gdLst>
                  <a:gd name="textAreaLeft" fmla="*/ 0 w 116640"/>
                  <a:gd name="textAreaRight" fmla="*/ 117000 w 116640"/>
                  <a:gd name="textAreaTop" fmla="*/ 0 h 51120"/>
                  <a:gd name="textAreaBottom" fmla="*/ 51480 h 51120"/>
                </a:gdLst>
                <a:ahLst/>
                <a:cxnLst/>
                <a:rect l="textAreaLeft" t="textAreaTop" r="textAreaRight" b="textAreaBottom"/>
                <a:pathLst>
                  <a:path w="266" h="130">
                    <a:moveTo>
                      <a:pt x="30" y="40"/>
                    </a:moveTo>
                    <a:lnTo>
                      <a:pt x="30" y="40"/>
                    </a:lnTo>
                    <a:lnTo>
                      <a:pt x="30" y="48"/>
                    </a:lnTo>
                    <a:lnTo>
                      <a:pt x="32" y="50"/>
                    </a:lnTo>
                    <a:lnTo>
                      <a:pt x="36" y="50"/>
                    </a:lnTo>
                    <a:lnTo>
                      <a:pt x="40" y="46"/>
                    </a:lnTo>
                    <a:lnTo>
                      <a:pt x="46" y="44"/>
                    </a:lnTo>
                    <a:lnTo>
                      <a:pt x="52" y="44"/>
                    </a:lnTo>
                    <a:lnTo>
                      <a:pt x="58" y="46"/>
                    </a:lnTo>
                    <a:lnTo>
                      <a:pt x="66" y="54"/>
                    </a:lnTo>
                    <a:lnTo>
                      <a:pt x="66" y="54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68" y="70"/>
                    </a:lnTo>
                    <a:lnTo>
                      <a:pt x="60" y="70"/>
                    </a:lnTo>
                    <a:lnTo>
                      <a:pt x="44" y="68"/>
                    </a:lnTo>
                    <a:lnTo>
                      <a:pt x="34" y="68"/>
                    </a:lnTo>
                    <a:lnTo>
                      <a:pt x="26" y="70"/>
                    </a:lnTo>
                    <a:lnTo>
                      <a:pt x="26" y="70"/>
                    </a:lnTo>
                    <a:lnTo>
                      <a:pt x="24" y="74"/>
                    </a:lnTo>
                    <a:lnTo>
                      <a:pt x="22" y="78"/>
                    </a:lnTo>
                    <a:lnTo>
                      <a:pt x="24" y="82"/>
                    </a:lnTo>
                    <a:lnTo>
                      <a:pt x="28" y="86"/>
                    </a:lnTo>
                    <a:lnTo>
                      <a:pt x="36" y="90"/>
                    </a:lnTo>
                    <a:lnTo>
                      <a:pt x="46" y="92"/>
                    </a:lnTo>
                    <a:lnTo>
                      <a:pt x="60" y="92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98" y="82"/>
                    </a:lnTo>
                    <a:lnTo>
                      <a:pt x="108" y="82"/>
                    </a:lnTo>
                    <a:lnTo>
                      <a:pt x="112" y="82"/>
                    </a:lnTo>
                    <a:lnTo>
                      <a:pt x="114" y="86"/>
                    </a:lnTo>
                    <a:lnTo>
                      <a:pt x="116" y="88"/>
                    </a:lnTo>
                    <a:lnTo>
                      <a:pt x="120" y="92"/>
                    </a:lnTo>
                    <a:lnTo>
                      <a:pt x="130" y="92"/>
                    </a:lnTo>
                    <a:lnTo>
                      <a:pt x="146" y="90"/>
                    </a:lnTo>
                    <a:lnTo>
                      <a:pt x="146" y="90"/>
                    </a:lnTo>
                    <a:lnTo>
                      <a:pt x="156" y="90"/>
                    </a:lnTo>
                    <a:lnTo>
                      <a:pt x="164" y="90"/>
                    </a:lnTo>
                    <a:lnTo>
                      <a:pt x="170" y="92"/>
                    </a:lnTo>
                    <a:lnTo>
                      <a:pt x="174" y="94"/>
                    </a:lnTo>
                    <a:lnTo>
                      <a:pt x="182" y="102"/>
                    </a:lnTo>
                    <a:lnTo>
                      <a:pt x="186" y="110"/>
                    </a:lnTo>
                    <a:lnTo>
                      <a:pt x="194" y="120"/>
                    </a:lnTo>
                    <a:lnTo>
                      <a:pt x="198" y="124"/>
                    </a:lnTo>
                    <a:lnTo>
                      <a:pt x="204" y="126"/>
                    </a:lnTo>
                    <a:lnTo>
                      <a:pt x="210" y="128"/>
                    </a:lnTo>
                    <a:lnTo>
                      <a:pt x="220" y="130"/>
                    </a:lnTo>
                    <a:lnTo>
                      <a:pt x="230" y="130"/>
                    </a:lnTo>
                    <a:lnTo>
                      <a:pt x="244" y="128"/>
                    </a:lnTo>
                    <a:lnTo>
                      <a:pt x="244" y="128"/>
                    </a:lnTo>
                    <a:lnTo>
                      <a:pt x="254" y="126"/>
                    </a:lnTo>
                    <a:lnTo>
                      <a:pt x="262" y="124"/>
                    </a:lnTo>
                    <a:lnTo>
                      <a:pt x="266" y="122"/>
                    </a:lnTo>
                    <a:lnTo>
                      <a:pt x="266" y="118"/>
                    </a:lnTo>
                    <a:lnTo>
                      <a:pt x="266" y="114"/>
                    </a:lnTo>
                    <a:lnTo>
                      <a:pt x="264" y="110"/>
                    </a:lnTo>
                    <a:lnTo>
                      <a:pt x="258" y="102"/>
                    </a:lnTo>
                    <a:lnTo>
                      <a:pt x="240" y="88"/>
                    </a:lnTo>
                    <a:lnTo>
                      <a:pt x="234" y="82"/>
                    </a:lnTo>
                    <a:lnTo>
                      <a:pt x="234" y="80"/>
                    </a:lnTo>
                    <a:lnTo>
                      <a:pt x="238" y="78"/>
                    </a:lnTo>
                    <a:lnTo>
                      <a:pt x="238" y="78"/>
                    </a:lnTo>
                    <a:lnTo>
                      <a:pt x="242" y="76"/>
                    </a:lnTo>
                    <a:lnTo>
                      <a:pt x="246" y="72"/>
                    </a:lnTo>
                    <a:lnTo>
                      <a:pt x="248" y="68"/>
                    </a:lnTo>
                    <a:lnTo>
                      <a:pt x="246" y="64"/>
                    </a:lnTo>
                    <a:lnTo>
                      <a:pt x="242" y="58"/>
                    </a:lnTo>
                    <a:lnTo>
                      <a:pt x="236" y="54"/>
                    </a:lnTo>
                    <a:lnTo>
                      <a:pt x="224" y="50"/>
                    </a:lnTo>
                    <a:lnTo>
                      <a:pt x="210" y="48"/>
                    </a:lnTo>
                    <a:lnTo>
                      <a:pt x="210" y="48"/>
                    </a:lnTo>
                    <a:lnTo>
                      <a:pt x="190" y="46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0"/>
                    </a:lnTo>
                    <a:lnTo>
                      <a:pt x="182" y="36"/>
                    </a:lnTo>
                    <a:lnTo>
                      <a:pt x="176" y="32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50" y="26"/>
                    </a:lnTo>
                    <a:lnTo>
                      <a:pt x="140" y="26"/>
                    </a:lnTo>
                    <a:lnTo>
                      <a:pt x="134" y="28"/>
                    </a:lnTo>
                    <a:lnTo>
                      <a:pt x="130" y="32"/>
                    </a:lnTo>
                    <a:lnTo>
                      <a:pt x="126" y="34"/>
                    </a:lnTo>
                    <a:lnTo>
                      <a:pt x="124" y="36"/>
                    </a:lnTo>
                    <a:lnTo>
                      <a:pt x="122" y="34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4" y="24"/>
                    </a:lnTo>
                    <a:lnTo>
                      <a:pt x="110" y="18"/>
                    </a:lnTo>
                    <a:lnTo>
                      <a:pt x="96" y="10"/>
                    </a:lnTo>
                    <a:lnTo>
                      <a:pt x="78" y="4"/>
                    </a:lnTo>
                    <a:lnTo>
                      <a:pt x="58" y="0"/>
                    </a:lnTo>
                    <a:lnTo>
                      <a:pt x="40" y="0"/>
                    </a:lnTo>
                    <a:lnTo>
                      <a:pt x="22" y="2"/>
                    </a:lnTo>
                    <a:lnTo>
                      <a:pt x="14" y="4"/>
                    </a:lnTo>
                    <a:lnTo>
                      <a:pt x="10" y="8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2"/>
                    </a:lnTo>
                    <a:lnTo>
                      <a:pt x="8" y="34"/>
                    </a:lnTo>
                    <a:lnTo>
                      <a:pt x="14" y="32"/>
                    </a:lnTo>
                    <a:lnTo>
                      <a:pt x="20" y="30"/>
                    </a:lnTo>
                    <a:lnTo>
                      <a:pt x="24" y="30"/>
                    </a:lnTo>
                    <a:lnTo>
                      <a:pt x="28" y="34"/>
                    </a:lnTo>
                    <a:lnTo>
                      <a:pt x="30" y="40"/>
                    </a:lnTo>
                    <a:lnTo>
                      <a:pt x="30" y="4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480" rIns="90000" bIns="6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15" name="Freeform 6026"/>
              <p:cNvSpPr/>
              <p:nvPr/>
            </p:nvSpPr>
            <p:spPr>
              <a:xfrm>
                <a:off x="6039720" y="1918440"/>
                <a:ext cx="30240" cy="20160"/>
              </a:xfrm>
              <a:custGeom>
                <a:avLst/>
                <a:gdLst>
                  <a:gd name="textAreaLeft" fmla="*/ 0 w 30240"/>
                  <a:gd name="textAreaRight" fmla="*/ 30600 w 30240"/>
                  <a:gd name="textAreaTop" fmla="*/ 0 h 20160"/>
                  <a:gd name="textAreaBottom" fmla="*/ 20520 h 20160"/>
                </a:gdLst>
                <a:ahLst/>
                <a:cxnLst/>
                <a:rect l="textAreaLeft" t="textAreaTop" r="textAreaRight" b="textAreaBottom"/>
                <a:pathLst>
                  <a:path w="70" h="52">
                    <a:moveTo>
                      <a:pt x="56" y="52"/>
                    </a:moveTo>
                    <a:lnTo>
                      <a:pt x="56" y="52"/>
                    </a:lnTo>
                    <a:lnTo>
                      <a:pt x="66" y="50"/>
                    </a:lnTo>
                    <a:lnTo>
                      <a:pt x="68" y="48"/>
                    </a:lnTo>
                    <a:lnTo>
                      <a:pt x="70" y="46"/>
                    </a:lnTo>
                    <a:lnTo>
                      <a:pt x="70" y="44"/>
                    </a:lnTo>
                    <a:lnTo>
                      <a:pt x="68" y="40"/>
                    </a:lnTo>
                    <a:lnTo>
                      <a:pt x="56" y="26"/>
                    </a:lnTo>
                    <a:lnTo>
                      <a:pt x="56" y="26"/>
                    </a:lnTo>
                    <a:lnTo>
                      <a:pt x="46" y="18"/>
                    </a:lnTo>
                    <a:lnTo>
                      <a:pt x="36" y="12"/>
                    </a:lnTo>
                    <a:lnTo>
                      <a:pt x="26" y="6"/>
                    </a:lnTo>
                    <a:lnTo>
                      <a:pt x="16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22"/>
                    </a:lnTo>
                    <a:lnTo>
                      <a:pt x="18" y="36"/>
                    </a:lnTo>
                    <a:lnTo>
                      <a:pt x="24" y="44"/>
                    </a:lnTo>
                    <a:lnTo>
                      <a:pt x="32" y="48"/>
                    </a:lnTo>
                    <a:lnTo>
                      <a:pt x="42" y="52"/>
                    </a:lnTo>
                    <a:lnTo>
                      <a:pt x="56" y="52"/>
                    </a:lnTo>
                    <a:lnTo>
                      <a:pt x="56" y="5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24480" rIns="90000" bIns="-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16" name="Freeform 6027"/>
              <p:cNvSpPr/>
              <p:nvPr/>
            </p:nvSpPr>
            <p:spPr>
              <a:xfrm>
                <a:off x="6170760" y="1883520"/>
                <a:ext cx="65520" cy="33840"/>
              </a:xfrm>
              <a:custGeom>
                <a:avLst/>
                <a:gdLst>
                  <a:gd name="textAreaLeft" fmla="*/ 0 w 65520"/>
                  <a:gd name="textAreaRight" fmla="*/ 65880 w 65520"/>
                  <a:gd name="textAreaTop" fmla="*/ 0 h 33840"/>
                  <a:gd name="textAreaBottom" fmla="*/ 34200 h 33840"/>
                </a:gdLst>
                <a:ahLst/>
                <a:cxnLst/>
                <a:rect l="textAreaLeft" t="textAreaTop" r="textAreaRight" b="textAreaBottom"/>
                <a:pathLst>
                  <a:path w="150" h="86">
                    <a:moveTo>
                      <a:pt x="14" y="38"/>
                    </a:moveTo>
                    <a:lnTo>
                      <a:pt x="14" y="38"/>
                    </a:lnTo>
                    <a:lnTo>
                      <a:pt x="20" y="42"/>
                    </a:lnTo>
                    <a:lnTo>
                      <a:pt x="22" y="44"/>
                    </a:lnTo>
                    <a:lnTo>
                      <a:pt x="28" y="48"/>
                    </a:lnTo>
                    <a:lnTo>
                      <a:pt x="44" y="54"/>
                    </a:lnTo>
                    <a:lnTo>
                      <a:pt x="44" y="54"/>
                    </a:lnTo>
                    <a:lnTo>
                      <a:pt x="50" y="56"/>
                    </a:lnTo>
                    <a:lnTo>
                      <a:pt x="52" y="58"/>
                    </a:lnTo>
                    <a:lnTo>
                      <a:pt x="52" y="58"/>
                    </a:lnTo>
                    <a:lnTo>
                      <a:pt x="48" y="62"/>
                    </a:lnTo>
                    <a:lnTo>
                      <a:pt x="42" y="64"/>
                    </a:lnTo>
                    <a:lnTo>
                      <a:pt x="32" y="66"/>
                    </a:lnTo>
                    <a:lnTo>
                      <a:pt x="32" y="68"/>
                    </a:lnTo>
                    <a:lnTo>
                      <a:pt x="34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50" y="70"/>
                    </a:lnTo>
                    <a:lnTo>
                      <a:pt x="54" y="74"/>
                    </a:lnTo>
                    <a:lnTo>
                      <a:pt x="56" y="76"/>
                    </a:lnTo>
                    <a:lnTo>
                      <a:pt x="58" y="80"/>
                    </a:lnTo>
                    <a:lnTo>
                      <a:pt x="60" y="84"/>
                    </a:lnTo>
                    <a:lnTo>
                      <a:pt x="62" y="86"/>
                    </a:lnTo>
                    <a:lnTo>
                      <a:pt x="66" y="86"/>
                    </a:lnTo>
                    <a:lnTo>
                      <a:pt x="74" y="82"/>
                    </a:lnTo>
                    <a:lnTo>
                      <a:pt x="74" y="82"/>
                    </a:lnTo>
                    <a:lnTo>
                      <a:pt x="86" y="78"/>
                    </a:lnTo>
                    <a:lnTo>
                      <a:pt x="98" y="76"/>
                    </a:lnTo>
                    <a:lnTo>
                      <a:pt x="122" y="72"/>
                    </a:lnTo>
                    <a:lnTo>
                      <a:pt x="132" y="70"/>
                    </a:lnTo>
                    <a:lnTo>
                      <a:pt x="138" y="68"/>
                    </a:lnTo>
                    <a:lnTo>
                      <a:pt x="142" y="64"/>
                    </a:lnTo>
                    <a:lnTo>
                      <a:pt x="140" y="60"/>
                    </a:lnTo>
                    <a:lnTo>
                      <a:pt x="140" y="60"/>
                    </a:lnTo>
                    <a:lnTo>
                      <a:pt x="138" y="54"/>
                    </a:lnTo>
                    <a:lnTo>
                      <a:pt x="140" y="52"/>
                    </a:lnTo>
                    <a:lnTo>
                      <a:pt x="146" y="46"/>
                    </a:lnTo>
                    <a:lnTo>
                      <a:pt x="150" y="42"/>
                    </a:lnTo>
                    <a:lnTo>
                      <a:pt x="150" y="40"/>
                    </a:lnTo>
                    <a:lnTo>
                      <a:pt x="148" y="36"/>
                    </a:lnTo>
                    <a:lnTo>
                      <a:pt x="140" y="32"/>
                    </a:lnTo>
                    <a:lnTo>
                      <a:pt x="140" y="32"/>
                    </a:lnTo>
                    <a:lnTo>
                      <a:pt x="128" y="26"/>
                    </a:lnTo>
                    <a:lnTo>
                      <a:pt x="122" y="24"/>
                    </a:lnTo>
                    <a:lnTo>
                      <a:pt x="110" y="24"/>
                    </a:lnTo>
                    <a:lnTo>
                      <a:pt x="100" y="22"/>
                    </a:lnTo>
                    <a:lnTo>
                      <a:pt x="92" y="20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68" y="8"/>
                    </a:lnTo>
                    <a:lnTo>
                      <a:pt x="56" y="2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8" y="8"/>
                    </a:lnTo>
                    <a:lnTo>
                      <a:pt x="8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20"/>
                    </a:lnTo>
                    <a:lnTo>
                      <a:pt x="10" y="24"/>
                    </a:lnTo>
                    <a:lnTo>
                      <a:pt x="6" y="28"/>
                    </a:lnTo>
                    <a:lnTo>
                      <a:pt x="2" y="30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14" y="38"/>
                    </a:lnTo>
                    <a:lnTo>
                      <a:pt x="14" y="3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10800" rIns="90000" bIns="-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17" name="Freeform 6033"/>
              <p:cNvSpPr/>
              <p:nvPr/>
            </p:nvSpPr>
            <p:spPr>
              <a:xfrm>
                <a:off x="5314320" y="2414520"/>
                <a:ext cx="10080" cy="5040"/>
              </a:xfrm>
              <a:custGeom>
                <a:avLst/>
                <a:gdLst>
                  <a:gd name="textAreaLeft" fmla="*/ 0 w 10080"/>
                  <a:gd name="textAreaRight" fmla="*/ 10440 w 10080"/>
                  <a:gd name="textAreaTop" fmla="*/ 0 h 5040"/>
                  <a:gd name="textAreaBottom" fmla="*/ 5400 h 5040"/>
                </a:gdLst>
                <a:ahLst/>
                <a:cxnLst/>
                <a:rect l="textAreaLeft" t="textAreaTop" r="textAreaRight" b="textAreaBottom"/>
                <a:pathLst>
                  <a:path w="24" h="14">
                    <a:moveTo>
                      <a:pt x="14" y="0"/>
                    </a:moveTo>
                    <a:lnTo>
                      <a:pt x="14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4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4" y="6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39600" rIns="90000" bIns="-396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18" name="Freeform 6037"/>
              <p:cNvSpPr/>
              <p:nvPr/>
            </p:nvSpPr>
            <p:spPr>
              <a:xfrm>
                <a:off x="5293440" y="2417760"/>
                <a:ext cx="16200" cy="14040"/>
              </a:xfrm>
              <a:custGeom>
                <a:avLst/>
                <a:gdLst>
                  <a:gd name="textAreaLeft" fmla="*/ 0 w 16200"/>
                  <a:gd name="textAreaRight" fmla="*/ 16560 w 16200"/>
                  <a:gd name="textAreaTop" fmla="*/ 0 h 14040"/>
                  <a:gd name="textAreaBottom" fmla="*/ 14400 h 14040"/>
                </a:gdLst>
                <a:ahLst/>
                <a:cxnLst/>
                <a:rect l="textAreaLeft" t="textAreaTop" r="textAreaRight" b="textAreaBottom"/>
                <a:pathLst>
                  <a:path w="38" h="36">
                    <a:moveTo>
                      <a:pt x="28" y="2"/>
                    </a:moveTo>
                    <a:lnTo>
                      <a:pt x="28" y="2"/>
                    </a:lnTo>
                    <a:lnTo>
                      <a:pt x="18" y="16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4" y="36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2" y="26"/>
                    </a:lnTo>
                    <a:lnTo>
                      <a:pt x="26" y="20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6" y="4"/>
                    </a:lnTo>
                    <a:lnTo>
                      <a:pt x="38" y="2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30600" rIns="90000" bIns="-306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19" name="Freeform 6054"/>
              <p:cNvSpPr/>
              <p:nvPr/>
            </p:nvSpPr>
            <p:spPr>
              <a:xfrm>
                <a:off x="5833080" y="1947240"/>
                <a:ext cx="219600" cy="75960"/>
              </a:xfrm>
              <a:custGeom>
                <a:avLst/>
                <a:gdLst>
                  <a:gd name="textAreaLeft" fmla="*/ 0 w 219600"/>
                  <a:gd name="textAreaRight" fmla="*/ 219960 w 219600"/>
                  <a:gd name="textAreaTop" fmla="*/ 0 h 75960"/>
                  <a:gd name="textAreaBottom" fmla="*/ 76320 h 75960"/>
                </a:gdLst>
                <a:ahLst/>
                <a:cxnLst/>
                <a:rect l="textAreaLeft" t="textAreaTop" r="textAreaRight" b="textAreaBottom"/>
                <a:pathLst>
                  <a:path w="500" h="192">
                    <a:moveTo>
                      <a:pt x="322" y="70"/>
                    </a:moveTo>
                    <a:lnTo>
                      <a:pt x="322" y="70"/>
                    </a:lnTo>
                    <a:lnTo>
                      <a:pt x="316" y="76"/>
                    </a:lnTo>
                    <a:lnTo>
                      <a:pt x="314" y="78"/>
                    </a:lnTo>
                    <a:lnTo>
                      <a:pt x="316" y="80"/>
                    </a:lnTo>
                    <a:lnTo>
                      <a:pt x="320" y="82"/>
                    </a:lnTo>
                    <a:lnTo>
                      <a:pt x="330" y="84"/>
                    </a:lnTo>
                    <a:lnTo>
                      <a:pt x="338" y="86"/>
                    </a:lnTo>
                    <a:lnTo>
                      <a:pt x="348" y="90"/>
                    </a:lnTo>
                    <a:lnTo>
                      <a:pt x="354" y="94"/>
                    </a:lnTo>
                    <a:lnTo>
                      <a:pt x="356" y="96"/>
                    </a:lnTo>
                    <a:lnTo>
                      <a:pt x="354" y="100"/>
                    </a:lnTo>
                    <a:lnTo>
                      <a:pt x="354" y="100"/>
                    </a:lnTo>
                    <a:lnTo>
                      <a:pt x="352" y="104"/>
                    </a:lnTo>
                    <a:lnTo>
                      <a:pt x="346" y="108"/>
                    </a:lnTo>
                    <a:lnTo>
                      <a:pt x="340" y="106"/>
                    </a:lnTo>
                    <a:lnTo>
                      <a:pt x="332" y="106"/>
                    </a:lnTo>
                    <a:lnTo>
                      <a:pt x="310" y="102"/>
                    </a:lnTo>
                    <a:lnTo>
                      <a:pt x="296" y="100"/>
                    </a:lnTo>
                    <a:lnTo>
                      <a:pt x="280" y="102"/>
                    </a:lnTo>
                    <a:lnTo>
                      <a:pt x="280" y="102"/>
                    </a:lnTo>
                    <a:lnTo>
                      <a:pt x="268" y="104"/>
                    </a:lnTo>
                    <a:lnTo>
                      <a:pt x="260" y="104"/>
                    </a:lnTo>
                    <a:lnTo>
                      <a:pt x="258" y="102"/>
                    </a:lnTo>
                    <a:lnTo>
                      <a:pt x="256" y="98"/>
                    </a:lnTo>
                    <a:lnTo>
                      <a:pt x="252" y="90"/>
                    </a:lnTo>
                    <a:lnTo>
                      <a:pt x="246" y="82"/>
                    </a:lnTo>
                    <a:lnTo>
                      <a:pt x="236" y="72"/>
                    </a:lnTo>
                    <a:lnTo>
                      <a:pt x="220" y="60"/>
                    </a:lnTo>
                    <a:lnTo>
                      <a:pt x="220" y="60"/>
                    </a:lnTo>
                    <a:lnTo>
                      <a:pt x="200" y="50"/>
                    </a:lnTo>
                    <a:lnTo>
                      <a:pt x="186" y="46"/>
                    </a:lnTo>
                    <a:lnTo>
                      <a:pt x="174" y="46"/>
                    </a:lnTo>
                    <a:lnTo>
                      <a:pt x="166" y="50"/>
                    </a:lnTo>
                    <a:lnTo>
                      <a:pt x="160" y="52"/>
                    </a:lnTo>
                    <a:lnTo>
                      <a:pt x="154" y="54"/>
                    </a:lnTo>
                    <a:lnTo>
                      <a:pt x="150" y="52"/>
                    </a:lnTo>
                    <a:lnTo>
                      <a:pt x="144" y="44"/>
                    </a:lnTo>
                    <a:lnTo>
                      <a:pt x="144" y="44"/>
                    </a:lnTo>
                    <a:lnTo>
                      <a:pt x="138" y="36"/>
                    </a:lnTo>
                    <a:lnTo>
                      <a:pt x="130" y="30"/>
                    </a:lnTo>
                    <a:lnTo>
                      <a:pt x="122" y="30"/>
                    </a:lnTo>
                    <a:lnTo>
                      <a:pt x="112" y="30"/>
                    </a:lnTo>
                    <a:lnTo>
                      <a:pt x="102" y="32"/>
                    </a:lnTo>
                    <a:lnTo>
                      <a:pt x="88" y="38"/>
                    </a:lnTo>
                    <a:lnTo>
                      <a:pt x="60" y="50"/>
                    </a:lnTo>
                    <a:lnTo>
                      <a:pt x="60" y="50"/>
                    </a:lnTo>
                    <a:lnTo>
                      <a:pt x="42" y="58"/>
                    </a:lnTo>
                    <a:lnTo>
                      <a:pt x="40" y="60"/>
                    </a:lnTo>
                    <a:lnTo>
                      <a:pt x="42" y="60"/>
                    </a:lnTo>
                    <a:lnTo>
                      <a:pt x="44" y="64"/>
                    </a:lnTo>
                    <a:lnTo>
                      <a:pt x="46" y="66"/>
                    </a:lnTo>
                    <a:lnTo>
                      <a:pt x="42" y="72"/>
                    </a:lnTo>
                    <a:lnTo>
                      <a:pt x="32" y="80"/>
                    </a:lnTo>
                    <a:lnTo>
                      <a:pt x="32" y="80"/>
                    </a:lnTo>
                    <a:lnTo>
                      <a:pt x="22" y="88"/>
                    </a:lnTo>
                    <a:lnTo>
                      <a:pt x="20" y="94"/>
                    </a:lnTo>
                    <a:lnTo>
                      <a:pt x="20" y="96"/>
                    </a:lnTo>
                    <a:lnTo>
                      <a:pt x="22" y="98"/>
                    </a:lnTo>
                    <a:lnTo>
                      <a:pt x="24" y="98"/>
                    </a:lnTo>
                    <a:lnTo>
                      <a:pt x="26" y="100"/>
                    </a:lnTo>
                    <a:lnTo>
                      <a:pt x="22" y="104"/>
                    </a:lnTo>
                    <a:lnTo>
                      <a:pt x="14" y="110"/>
                    </a:lnTo>
                    <a:lnTo>
                      <a:pt x="14" y="110"/>
                    </a:lnTo>
                    <a:lnTo>
                      <a:pt x="4" y="118"/>
                    </a:lnTo>
                    <a:lnTo>
                      <a:pt x="0" y="124"/>
                    </a:lnTo>
                    <a:lnTo>
                      <a:pt x="2" y="128"/>
                    </a:lnTo>
                    <a:lnTo>
                      <a:pt x="6" y="132"/>
                    </a:lnTo>
                    <a:lnTo>
                      <a:pt x="26" y="138"/>
                    </a:lnTo>
                    <a:lnTo>
                      <a:pt x="54" y="144"/>
                    </a:lnTo>
                    <a:lnTo>
                      <a:pt x="54" y="144"/>
                    </a:lnTo>
                    <a:lnTo>
                      <a:pt x="66" y="146"/>
                    </a:lnTo>
                    <a:lnTo>
                      <a:pt x="76" y="146"/>
                    </a:lnTo>
                    <a:lnTo>
                      <a:pt x="84" y="144"/>
                    </a:lnTo>
                    <a:lnTo>
                      <a:pt x="88" y="142"/>
                    </a:lnTo>
                    <a:lnTo>
                      <a:pt x="94" y="138"/>
                    </a:lnTo>
                    <a:lnTo>
                      <a:pt x="96" y="136"/>
                    </a:lnTo>
                    <a:lnTo>
                      <a:pt x="98" y="140"/>
                    </a:lnTo>
                    <a:lnTo>
                      <a:pt x="98" y="140"/>
                    </a:lnTo>
                    <a:lnTo>
                      <a:pt x="106" y="146"/>
                    </a:lnTo>
                    <a:lnTo>
                      <a:pt x="110" y="148"/>
                    </a:lnTo>
                    <a:lnTo>
                      <a:pt x="114" y="150"/>
                    </a:lnTo>
                    <a:lnTo>
                      <a:pt x="118" y="150"/>
                    </a:lnTo>
                    <a:lnTo>
                      <a:pt x="124" y="148"/>
                    </a:lnTo>
                    <a:lnTo>
                      <a:pt x="128" y="144"/>
                    </a:lnTo>
                    <a:lnTo>
                      <a:pt x="134" y="138"/>
                    </a:lnTo>
                    <a:lnTo>
                      <a:pt x="134" y="138"/>
                    </a:lnTo>
                    <a:lnTo>
                      <a:pt x="144" y="126"/>
                    </a:lnTo>
                    <a:lnTo>
                      <a:pt x="150" y="122"/>
                    </a:lnTo>
                    <a:lnTo>
                      <a:pt x="152" y="122"/>
                    </a:lnTo>
                    <a:lnTo>
                      <a:pt x="154" y="124"/>
                    </a:lnTo>
                    <a:lnTo>
                      <a:pt x="152" y="130"/>
                    </a:lnTo>
                    <a:lnTo>
                      <a:pt x="152" y="130"/>
                    </a:lnTo>
                    <a:lnTo>
                      <a:pt x="150" y="134"/>
                    </a:lnTo>
                    <a:lnTo>
                      <a:pt x="154" y="138"/>
                    </a:lnTo>
                    <a:lnTo>
                      <a:pt x="158" y="140"/>
                    </a:lnTo>
                    <a:lnTo>
                      <a:pt x="166" y="142"/>
                    </a:lnTo>
                    <a:lnTo>
                      <a:pt x="192" y="140"/>
                    </a:lnTo>
                    <a:lnTo>
                      <a:pt x="232" y="132"/>
                    </a:lnTo>
                    <a:lnTo>
                      <a:pt x="232" y="132"/>
                    </a:lnTo>
                    <a:lnTo>
                      <a:pt x="252" y="130"/>
                    </a:lnTo>
                    <a:lnTo>
                      <a:pt x="262" y="130"/>
                    </a:lnTo>
                    <a:lnTo>
                      <a:pt x="266" y="130"/>
                    </a:lnTo>
                    <a:lnTo>
                      <a:pt x="264" y="134"/>
                    </a:lnTo>
                    <a:lnTo>
                      <a:pt x="256" y="138"/>
                    </a:lnTo>
                    <a:lnTo>
                      <a:pt x="244" y="142"/>
                    </a:lnTo>
                    <a:lnTo>
                      <a:pt x="228" y="144"/>
                    </a:lnTo>
                    <a:lnTo>
                      <a:pt x="212" y="148"/>
                    </a:lnTo>
                    <a:lnTo>
                      <a:pt x="212" y="148"/>
                    </a:lnTo>
                    <a:lnTo>
                      <a:pt x="176" y="152"/>
                    </a:lnTo>
                    <a:lnTo>
                      <a:pt x="158" y="156"/>
                    </a:lnTo>
                    <a:lnTo>
                      <a:pt x="144" y="160"/>
                    </a:lnTo>
                    <a:lnTo>
                      <a:pt x="136" y="166"/>
                    </a:lnTo>
                    <a:lnTo>
                      <a:pt x="134" y="168"/>
                    </a:lnTo>
                    <a:lnTo>
                      <a:pt x="134" y="172"/>
                    </a:lnTo>
                    <a:lnTo>
                      <a:pt x="134" y="176"/>
                    </a:lnTo>
                    <a:lnTo>
                      <a:pt x="138" y="178"/>
                    </a:lnTo>
                    <a:lnTo>
                      <a:pt x="152" y="186"/>
                    </a:lnTo>
                    <a:lnTo>
                      <a:pt x="152" y="186"/>
                    </a:lnTo>
                    <a:lnTo>
                      <a:pt x="166" y="190"/>
                    </a:lnTo>
                    <a:lnTo>
                      <a:pt x="178" y="192"/>
                    </a:lnTo>
                    <a:lnTo>
                      <a:pt x="192" y="192"/>
                    </a:lnTo>
                    <a:lnTo>
                      <a:pt x="206" y="190"/>
                    </a:lnTo>
                    <a:lnTo>
                      <a:pt x="234" y="184"/>
                    </a:lnTo>
                    <a:lnTo>
                      <a:pt x="266" y="174"/>
                    </a:lnTo>
                    <a:lnTo>
                      <a:pt x="266" y="174"/>
                    </a:lnTo>
                    <a:lnTo>
                      <a:pt x="282" y="170"/>
                    </a:lnTo>
                    <a:lnTo>
                      <a:pt x="296" y="164"/>
                    </a:lnTo>
                    <a:lnTo>
                      <a:pt x="318" y="154"/>
                    </a:lnTo>
                    <a:lnTo>
                      <a:pt x="328" y="150"/>
                    </a:lnTo>
                    <a:lnTo>
                      <a:pt x="338" y="146"/>
                    </a:lnTo>
                    <a:lnTo>
                      <a:pt x="350" y="146"/>
                    </a:lnTo>
                    <a:lnTo>
                      <a:pt x="360" y="148"/>
                    </a:lnTo>
                    <a:lnTo>
                      <a:pt x="360" y="148"/>
                    </a:lnTo>
                    <a:lnTo>
                      <a:pt x="370" y="150"/>
                    </a:lnTo>
                    <a:lnTo>
                      <a:pt x="378" y="152"/>
                    </a:lnTo>
                    <a:lnTo>
                      <a:pt x="382" y="150"/>
                    </a:lnTo>
                    <a:lnTo>
                      <a:pt x="386" y="148"/>
                    </a:lnTo>
                    <a:lnTo>
                      <a:pt x="388" y="146"/>
                    </a:lnTo>
                    <a:lnTo>
                      <a:pt x="394" y="144"/>
                    </a:lnTo>
                    <a:lnTo>
                      <a:pt x="400" y="144"/>
                    </a:lnTo>
                    <a:lnTo>
                      <a:pt x="410" y="146"/>
                    </a:lnTo>
                    <a:lnTo>
                      <a:pt x="410" y="146"/>
                    </a:lnTo>
                    <a:lnTo>
                      <a:pt x="420" y="150"/>
                    </a:lnTo>
                    <a:lnTo>
                      <a:pt x="430" y="150"/>
                    </a:lnTo>
                    <a:lnTo>
                      <a:pt x="440" y="148"/>
                    </a:lnTo>
                    <a:lnTo>
                      <a:pt x="450" y="144"/>
                    </a:lnTo>
                    <a:lnTo>
                      <a:pt x="460" y="138"/>
                    </a:lnTo>
                    <a:lnTo>
                      <a:pt x="470" y="130"/>
                    </a:lnTo>
                    <a:lnTo>
                      <a:pt x="482" y="120"/>
                    </a:lnTo>
                    <a:lnTo>
                      <a:pt x="492" y="106"/>
                    </a:lnTo>
                    <a:lnTo>
                      <a:pt x="492" y="106"/>
                    </a:lnTo>
                    <a:lnTo>
                      <a:pt x="496" y="100"/>
                    </a:lnTo>
                    <a:lnTo>
                      <a:pt x="500" y="94"/>
                    </a:lnTo>
                    <a:lnTo>
                      <a:pt x="500" y="88"/>
                    </a:lnTo>
                    <a:lnTo>
                      <a:pt x="498" y="84"/>
                    </a:lnTo>
                    <a:lnTo>
                      <a:pt x="496" y="80"/>
                    </a:lnTo>
                    <a:lnTo>
                      <a:pt x="492" y="76"/>
                    </a:lnTo>
                    <a:lnTo>
                      <a:pt x="482" y="70"/>
                    </a:lnTo>
                    <a:lnTo>
                      <a:pt x="470" y="68"/>
                    </a:lnTo>
                    <a:lnTo>
                      <a:pt x="456" y="66"/>
                    </a:lnTo>
                    <a:lnTo>
                      <a:pt x="444" y="68"/>
                    </a:lnTo>
                    <a:lnTo>
                      <a:pt x="436" y="70"/>
                    </a:lnTo>
                    <a:lnTo>
                      <a:pt x="436" y="70"/>
                    </a:lnTo>
                    <a:lnTo>
                      <a:pt x="420" y="76"/>
                    </a:lnTo>
                    <a:lnTo>
                      <a:pt x="406" y="80"/>
                    </a:lnTo>
                    <a:lnTo>
                      <a:pt x="402" y="82"/>
                    </a:lnTo>
                    <a:lnTo>
                      <a:pt x="398" y="80"/>
                    </a:lnTo>
                    <a:lnTo>
                      <a:pt x="398" y="78"/>
                    </a:lnTo>
                    <a:lnTo>
                      <a:pt x="400" y="72"/>
                    </a:lnTo>
                    <a:lnTo>
                      <a:pt x="400" y="72"/>
                    </a:lnTo>
                    <a:lnTo>
                      <a:pt x="400" y="68"/>
                    </a:lnTo>
                    <a:lnTo>
                      <a:pt x="398" y="64"/>
                    </a:lnTo>
                    <a:lnTo>
                      <a:pt x="394" y="62"/>
                    </a:lnTo>
                    <a:lnTo>
                      <a:pt x="390" y="62"/>
                    </a:lnTo>
                    <a:lnTo>
                      <a:pt x="384" y="60"/>
                    </a:lnTo>
                    <a:lnTo>
                      <a:pt x="380" y="60"/>
                    </a:lnTo>
                    <a:lnTo>
                      <a:pt x="380" y="56"/>
                    </a:lnTo>
                    <a:lnTo>
                      <a:pt x="384" y="52"/>
                    </a:lnTo>
                    <a:lnTo>
                      <a:pt x="384" y="52"/>
                    </a:lnTo>
                    <a:lnTo>
                      <a:pt x="388" y="46"/>
                    </a:lnTo>
                    <a:lnTo>
                      <a:pt x="388" y="44"/>
                    </a:lnTo>
                    <a:lnTo>
                      <a:pt x="386" y="42"/>
                    </a:lnTo>
                    <a:lnTo>
                      <a:pt x="382" y="40"/>
                    </a:lnTo>
                    <a:lnTo>
                      <a:pt x="378" y="38"/>
                    </a:lnTo>
                    <a:lnTo>
                      <a:pt x="374" y="34"/>
                    </a:lnTo>
                    <a:lnTo>
                      <a:pt x="372" y="28"/>
                    </a:lnTo>
                    <a:lnTo>
                      <a:pt x="370" y="18"/>
                    </a:lnTo>
                    <a:lnTo>
                      <a:pt x="370" y="18"/>
                    </a:lnTo>
                    <a:lnTo>
                      <a:pt x="368" y="8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0" y="2"/>
                    </a:lnTo>
                    <a:lnTo>
                      <a:pt x="340" y="6"/>
                    </a:lnTo>
                    <a:lnTo>
                      <a:pt x="328" y="12"/>
                    </a:lnTo>
                    <a:lnTo>
                      <a:pt x="300" y="28"/>
                    </a:lnTo>
                    <a:lnTo>
                      <a:pt x="300" y="28"/>
                    </a:lnTo>
                    <a:lnTo>
                      <a:pt x="294" y="32"/>
                    </a:lnTo>
                    <a:lnTo>
                      <a:pt x="292" y="36"/>
                    </a:lnTo>
                    <a:lnTo>
                      <a:pt x="290" y="40"/>
                    </a:lnTo>
                    <a:lnTo>
                      <a:pt x="292" y="42"/>
                    </a:lnTo>
                    <a:lnTo>
                      <a:pt x="298" y="46"/>
                    </a:lnTo>
                    <a:lnTo>
                      <a:pt x="308" y="50"/>
                    </a:lnTo>
                    <a:lnTo>
                      <a:pt x="318" y="54"/>
                    </a:lnTo>
                    <a:lnTo>
                      <a:pt x="326" y="58"/>
                    </a:lnTo>
                    <a:lnTo>
                      <a:pt x="328" y="60"/>
                    </a:lnTo>
                    <a:lnTo>
                      <a:pt x="328" y="64"/>
                    </a:lnTo>
                    <a:lnTo>
                      <a:pt x="328" y="66"/>
                    </a:lnTo>
                    <a:lnTo>
                      <a:pt x="322" y="70"/>
                    </a:lnTo>
                    <a:lnTo>
                      <a:pt x="322" y="7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31320" rIns="90000" bIns="313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20" name="Freeform 6074"/>
              <p:cNvSpPr/>
              <p:nvPr/>
            </p:nvSpPr>
            <p:spPr>
              <a:xfrm>
                <a:off x="6413400" y="3247200"/>
                <a:ext cx="192240" cy="68040"/>
              </a:xfrm>
              <a:custGeom>
                <a:avLst/>
                <a:gdLst>
                  <a:gd name="textAreaLeft" fmla="*/ 0 w 192240"/>
                  <a:gd name="textAreaRight" fmla="*/ 192600 w 192240"/>
                  <a:gd name="textAreaTop" fmla="*/ 0 h 68040"/>
                  <a:gd name="textAreaBottom" fmla="*/ 68400 h 68040"/>
                </a:gdLst>
                <a:ahLst/>
                <a:cxnLst/>
                <a:rect l="textAreaLeft" t="textAreaTop" r="textAreaRight" b="textAreaBottom"/>
                <a:pathLst>
                  <a:path w="438" h="172">
                    <a:moveTo>
                      <a:pt x="400" y="166"/>
                    </a:moveTo>
                    <a:lnTo>
                      <a:pt x="400" y="166"/>
                    </a:lnTo>
                    <a:lnTo>
                      <a:pt x="410" y="162"/>
                    </a:lnTo>
                    <a:lnTo>
                      <a:pt x="416" y="160"/>
                    </a:lnTo>
                    <a:lnTo>
                      <a:pt x="426" y="160"/>
                    </a:lnTo>
                    <a:lnTo>
                      <a:pt x="432" y="162"/>
                    </a:lnTo>
                    <a:lnTo>
                      <a:pt x="436" y="156"/>
                    </a:lnTo>
                    <a:lnTo>
                      <a:pt x="436" y="156"/>
                    </a:lnTo>
                    <a:lnTo>
                      <a:pt x="438" y="152"/>
                    </a:lnTo>
                    <a:lnTo>
                      <a:pt x="438" y="150"/>
                    </a:lnTo>
                    <a:lnTo>
                      <a:pt x="434" y="150"/>
                    </a:lnTo>
                    <a:lnTo>
                      <a:pt x="428" y="148"/>
                    </a:lnTo>
                    <a:lnTo>
                      <a:pt x="424" y="146"/>
                    </a:lnTo>
                    <a:lnTo>
                      <a:pt x="420" y="144"/>
                    </a:lnTo>
                    <a:lnTo>
                      <a:pt x="420" y="144"/>
                    </a:lnTo>
                    <a:lnTo>
                      <a:pt x="414" y="136"/>
                    </a:lnTo>
                    <a:lnTo>
                      <a:pt x="410" y="132"/>
                    </a:lnTo>
                    <a:lnTo>
                      <a:pt x="400" y="128"/>
                    </a:lnTo>
                    <a:lnTo>
                      <a:pt x="384" y="126"/>
                    </a:lnTo>
                    <a:lnTo>
                      <a:pt x="384" y="126"/>
                    </a:lnTo>
                    <a:lnTo>
                      <a:pt x="372" y="124"/>
                    </a:lnTo>
                    <a:lnTo>
                      <a:pt x="370" y="124"/>
                    </a:lnTo>
                    <a:lnTo>
                      <a:pt x="372" y="122"/>
                    </a:lnTo>
                    <a:lnTo>
                      <a:pt x="374" y="120"/>
                    </a:lnTo>
                    <a:lnTo>
                      <a:pt x="376" y="116"/>
                    </a:lnTo>
                    <a:lnTo>
                      <a:pt x="376" y="112"/>
                    </a:lnTo>
                    <a:lnTo>
                      <a:pt x="376" y="112"/>
                    </a:lnTo>
                    <a:lnTo>
                      <a:pt x="376" y="108"/>
                    </a:lnTo>
                    <a:lnTo>
                      <a:pt x="374" y="108"/>
                    </a:lnTo>
                    <a:lnTo>
                      <a:pt x="368" y="106"/>
                    </a:lnTo>
                    <a:lnTo>
                      <a:pt x="362" y="106"/>
                    </a:lnTo>
                    <a:lnTo>
                      <a:pt x="358" y="106"/>
                    </a:lnTo>
                    <a:lnTo>
                      <a:pt x="356" y="104"/>
                    </a:lnTo>
                    <a:lnTo>
                      <a:pt x="356" y="104"/>
                    </a:lnTo>
                    <a:lnTo>
                      <a:pt x="352" y="102"/>
                    </a:lnTo>
                    <a:lnTo>
                      <a:pt x="350" y="100"/>
                    </a:lnTo>
                    <a:lnTo>
                      <a:pt x="344" y="102"/>
                    </a:lnTo>
                    <a:lnTo>
                      <a:pt x="340" y="102"/>
                    </a:lnTo>
                    <a:lnTo>
                      <a:pt x="338" y="102"/>
                    </a:lnTo>
                    <a:lnTo>
                      <a:pt x="338" y="100"/>
                    </a:lnTo>
                    <a:lnTo>
                      <a:pt x="338" y="100"/>
                    </a:lnTo>
                    <a:lnTo>
                      <a:pt x="334" y="96"/>
                    </a:lnTo>
                    <a:lnTo>
                      <a:pt x="332" y="94"/>
                    </a:lnTo>
                    <a:lnTo>
                      <a:pt x="326" y="92"/>
                    </a:lnTo>
                    <a:lnTo>
                      <a:pt x="320" y="86"/>
                    </a:lnTo>
                    <a:lnTo>
                      <a:pt x="320" y="86"/>
                    </a:lnTo>
                    <a:lnTo>
                      <a:pt x="304" y="70"/>
                    </a:lnTo>
                    <a:lnTo>
                      <a:pt x="300" y="68"/>
                    </a:lnTo>
                    <a:lnTo>
                      <a:pt x="300" y="70"/>
                    </a:lnTo>
                    <a:lnTo>
                      <a:pt x="300" y="72"/>
                    </a:lnTo>
                    <a:lnTo>
                      <a:pt x="300" y="72"/>
                    </a:lnTo>
                    <a:lnTo>
                      <a:pt x="300" y="76"/>
                    </a:lnTo>
                    <a:lnTo>
                      <a:pt x="300" y="76"/>
                    </a:lnTo>
                    <a:lnTo>
                      <a:pt x="296" y="76"/>
                    </a:lnTo>
                    <a:lnTo>
                      <a:pt x="294" y="70"/>
                    </a:lnTo>
                    <a:lnTo>
                      <a:pt x="292" y="64"/>
                    </a:lnTo>
                    <a:lnTo>
                      <a:pt x="292" y="64"/>
                    </a:lnTo>
                    <a:lnTo>
                      <a:pt x="292" y="62"/>
                    </a:lnTo>
                    <a:lnTo>
                      <a:pt x="292" y="60"/>
                    </a:lnTo>
                    <a:lnTo>
                      <a:pt x="286" y="60"/>
                    </a:lnTo>
                    <a:lnTo>
                      <a:pt x="276" y="56"/>
                    </a:lnTo>
                    <a:lnTo>
                      <a:pt x="268" y="54"/>
                    </a:lnTo>
                    <a:lnTo>
                      <a:pt x="260" y="48"/>
                    </a:lnTo>
                    <a:lnTo>
                      <a:pt x="260" y="48"/>
                    </a:lnTo>
                    <a:lnTo>
                      <a:pt x="252" y="42"/>
                    </a:lnTo>
                    <a:lnTo>
                      <a:pt x="244" y="40"/>
                    </a:lnTo>
                    <a:lnTo>
                      <a:pt x="234" y="40"/>
                    </a:lnTo>
                    <a:lnTo>
                      <a:pt x="230" y="40"/>
                    </a:lnTo>
                    <a:lnTo>
                      <a:pt x="226" y="38"/>
                    </a:lnTo>
                    <a:lnTo>
                      <a:pt x="220" y="34"/>
                    </a:lnTo>
                    <a:lnTo>
                      <a:pt x="216" y="28"/>
                    </a:lnTo>
                    <a:lnTo>
                      <a:pt x="216" y="28"/>
                    </a:lnTo>
                    <a:lnTo>
                      <a:pt x="210" y="20"/>
                    </a:lnTo>
                    <a:lnTo>
                      <a:pt x="204" y="16"/>
                    </a:lnTo>
                    <a:lnTo>
                      <a:pt x="200" y="14"/>
                    </a:lnTo>
                    <a:lnTo>
                      <a:pt x="194" y="14"/>
                    </a:lnTo>
                    <a:lnTo>
                      <a:pt x="186" y="14"/>
                    </a:lnTo>
                    <a:lnTo>
                      <a:pt x="182" y="12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76" y="6"/>
                    </a:lnTo>
                    <a:lnTo>
                      <a:pt x="174" y="4"/>
                    </a:lnTo>
                    <a:lnTo>
                      <a:pt x="168" y="6"/>
                    </a:lnTo>
                    <a:lnTo>
                      <a:pt x="164" y="8"/>
                    </a:lnTo>
                    <a:lnTo>
                      <a:pt x="160" y="6"/>
                    </a:lnTo>
                    <a:lnTo>
                      <a:pt x="156" y="4"/>
                    </a:lnTo>
                    <a:lnTo>
                      <a:pt x="156" y="4"/>
                    </a:lnTo>
                    <a:lnTo>
                      <a:pt x="150" y="0"/>
                    </a:lnTo>
                    <a:lnTo>
                      <a:pt x="148" y="2"/>
                    </a:lnTo>
                    <a:lnTo>
                      <a:pt x="146" y="2"/>
                    </a:lnTo>
                    <a:lnTo>
                      <a:pt x="142" y="4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26" y="2"/>
                    </a:lnTo>
                    <a:lnTo>
                      <a:pt x="118" y="0"/>
                    </a:lnTo>
                    <a:lnTo>
                      <a:pt x="112" y="0"/>
                    </a:lnTo>
                    <a:lnTo>
                      <a:pt x="108" y="2"/>
                    </a:lnTo>
                    <a:lnTo>
                      <a:pt x="104" y="4"/>
                    </a:lnTo>
                    <a:lnTo>
                      <a:pt x="98" y="8"/>
                    </a:lnTo>
                    <a:lnTo>
                      <a:pt x="92" y="10"/>
                    </a:lnTo>
                    <a:lnTo>
                      <a:pt x="86" y="10"/>
                    </a:lnTo>
                    <a:lnTo>
                      <a:pt x="86" y="10"/>
                    </a:lnTo>
                    <a:lnTo>
                      <a:pt x="68" y="14"/>
                    </a:lnTo>
                    <a:lnTo>
                      <a:pt x="56" y="18"/>
                    </a:lnTo>
                    <a:lnTo>
                      <a:pt x="44" y="22"/>
                    </a:lnTo>
                    <a:lnTo>
                      <a:pt x="36" y="28"/>
                    </a:lnTo>
                    <a:lnTo>
                      <a:pt x="28" y="34"/>
                    </a:lnTo>
                    <a:lnTo>
                      <a:pt x="24" y="42"/>
                    </a:lnTo>
                    <a:lnTo>
                      <a:pt x="22" y="48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58"/>
                    </a:lnTo>
                    <a:lnTo>
                      <a:pt x="22" y="60"/>
                    </a:lnTo>
                    <a:lnTo>
                      <a:pt x="14" y="62"/>
                    </a:lnTo>
                    <a:lnTo>
                      <a:pt x="4" y="64"/>
                    </a:lnTo>
                    <a:lnTo>
                      <a:pt x="2" y="66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2" y="70"/>
                    </a:lnTo>
                    <a:lnTo>
                      <a:pt x="4" y="72"/>
                    </a:lnTo>
                    <a:lnTo>
                      <a:pt x="8" y="72"/>
                    </a:lnTo>
                    <a:lnTo>
                      <a:pt x="14" y="72"/>
                    </a:lnTo>
                    <a:lnTo>
                      <a:pt x="16" y="7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4"/>
                    </a:lnTo>
                    <a:lnTo>
                      <a:pt x="20" y="74"/>
                    </a:lnTo>
                    <a:lnTo>
                      <a:pt x="24" y="72"/>
                    </a:lnTo>
                    <a:lnTo>
                      <a:pt x="30" y="68"/>
                    </a:lnTo>
                    <a:lnTo>
                      <a:pt x="38" y="68"/>
                    </a:lnTo>
                    <a:lnTo>
                      <a:pt x="38" y="68"/>
                    </a:lnTo>
                    <a:lnTo>
                      <a:pt x="40" y="62"/>
                    </a:lnTo>
                    <a:lnTo>
                      <a:pt x="42" y="58"/>
                    </a:lnTo>
                    <a:lnTo>
                      <a:pt x="52" y="54"/>
                    </a:lnTo>
                    <a:lnTo>
                      <a:pt x="62" y="48"/>
                    </a:lnTo>
                    <a:lnTo>
                      <a:pt x="70" y="44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84" y="34"/>
                    </a:lnTo>
                    <a:lnTo>
                      <a:pt x="92" y="30"/>
                    </a:lnTo>
                    <a:lnTo>
                      <a:pt x="100" y="28"/>
                    </a:lnTo>
                    <a:lnTo>
                      <a:pt x="108" y="28"/>
                    </a:lnTo>
                    <a:lnTo>
                      <a:pt x="124" y="28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4" y="34"/>
                    </a:lnTo>
                    <a:lnTo>
                      <a:pt x="132" y="36"/>
                    </a:lnTo>
                    <a:lnTo>
                      <a:pt x="124" y="38"/>
                    </a:lnTo>
                    <a:lnTo>
                      <a:pt x="116" y="42"/>
                    </a:lnTo>
                    <a:lnTo>
                      <a:pt x="116" y="44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26" y="52"/>
                    </a:lnTo>
                    <a:lnTo>
                      <a:pt x="134" y="56"/>
                    </a:lnTo>
                    <a:lnTo>
                      <a:pt x="146" y="58"/>
                    </a:lnTo>
                    <a:lnTo>
                      <a:pt x="164" y="58"/>
                    </a:lnTo>
                    <a:lnTo>
                      <a:pt x="164" y="58"/>
                    </a:lnTo>
                    <a:lnTo>
                      <a:pt x="174" y="58"/>
                    </a:lnTo>
                    <a:lnTo>
                      <a:pt x="180" y="60"/>
                    </a:lnTo>
                    <a:lnTo>
                      <a:pt x="186" y="62"/>
                    </a:lnTo>
                    <a:lnTo>
                      <a:pt x="190" y="66"/>
                    </a:lnTo>
                    <a:lnTo>
                      <a:pt x="200" y="74"/>
                    </a:lnTo>
                    <a:lnTo>
                      <a:pt x="206" y="78"/>
                    </a:lnTo>
                    <a:lnTo>
                      <a:pt x="214" y="80"/>
                    </a:lnTo>
                    <a:lnTo>
                      <a:pt x="214" y="80"/>
                    </a:lnTo>
                    <a:lnTo>
                      <a:pt x="222" y="84"/>
                    </a:lnTo>
                    <a:lnTo>
                      <a:pt x="230" y="84"/>
                    </a:lnTo>
                    <a:lnTo>
                      <a:pt x="242" y="84"/>
                    </a:lnTo>
                    <a:lnTo>
                      <a:pt x="246" y="84"/>
                    </a:lnTo>
                    <a:lnTo>
                      <a:pt x="250" y="86"/>
                    </a:lnTo>
                    <a:lnTo>
                      <a:pt x="252" y="88"/>
                    </a:lnTo>
                    <a:lnTo>
                      <a:pt x="256" y="94"/>
                    </a:lnTo>
                    <a:lnTo>
                      <a:pt x="256" y="94"/>
                    </a:lnTo>
                    <a:lnTo>
                      <a:pt x="260" y="106"/>
                    </a:lnTo>
                    <a:lnTo>
                      <a:pt x="266" y="116"/>
                    </a:lnTo>
                    <a:lnTo>
                      <a:pt x="268" y="120"/>
                    </a:lnTo>
                    <a:lnTo>
                      <a:pt x="274" y="124"/>
                    </a:lnTo>
                    <a:lnTo>
                      <a:pt x="280" y="126"/>
                    </a:lnTo>
                    <a:lnTo>
                      <a:pt x="288" y="128"/>
                    </a:lnTo>
                    <a:lnTo>
                      <a:pt x="288" y="128"/>
                    </a:lnTo>
                    <a:lnTo>
                      <a:pt x="304" y="128"/>
                    </a:lnTo>
                    <a:lnTo>
                      <a:pt x="310" y="130"/>
                    </a:lnTo>
                    <a:lnTo>
                      <a:pt x="316" y="134"/>
                    </a:lnTo>
                    <a:lnTo>
                      <a:pt x="318" y="136"/>
                    </a:lnTo>
                    <a:lnTo>
                      <a:pt x="318" y="140"/>
                    </a:lnTo>
                    <a:lnTo>
                      <a:pt x="316" y="144"/>
                    </a:lnTo>
                    <a:lnTo>
                      <a:pt x="310" y="150"/>
                    </a:lnTo>
                    <a:lnTo>
                      <a:pt x="310" y="150"/>
                    </a:lnTo>
                    <a:lnTo>
                      <a:pt x="298" y="158"/>
                    </a:lnTo>
                    <a:lnTo>
                      <a:pt x="292" y="162"/>
                    </a:lnTo>
                    <a:lnTo>
                      <a:pt x="290" y="166"/>
                    </a:lnTo>
                    <a:lnTo>
                      <a:pt x="290" y="168"/>
                    </a:lnTo>
                    <a:lnTo>
                      <a:pt x="296" y="170"/>
                    </a:lnTo>
                    <a:lnTo>
                      <a:pt x="328" y="166"/>
                    </a:lnTo>
                    <a:lnTo>
                      <a:pt x="328" y="166"/>
                    </a:lnTo>
                    <a:lnTo>
                      <a:pt x="348" y="164"/>
                    </a:lnTo>
                    <a:lnTo>
                      <a:pt x="360" y="166"/>
                    </a:lnTo>
                    <a:lnTo>
                      <a:pt x="370" y="166"/>
                    </a:lnTo>
                    <a:lnTo>
                      <a:pt x="376" y="168"/>
                    </a:lnTo>
                    <a:lnTo>
                      <a:pt x="382" y="170"/>
                    </a:lnTo>
                    <a:lnTo>
                      <a:pt x="386" y="172"/>
                    </a:lnTo>
                    <a:lnTo>
                      <a:pt x="392" y="170"/>
                    </a:lnTo>
                    <a:lnTo>
                      <a:pt x="400" y="166"/>
                    </a:lnTo>
                    <a:lnTo>
                      <a:pt x="400" y="16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23400" rIns="90000" bIns="234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21" name="Freeform 6084"/>
              <p:cNvSpPr/>
              <p:nvPr/>
            </p:nvSpPr>
            <p:spPr>
              <a:xfrm>
                <a:off x="6799320" y="3345840"/>
                <a:ext cx="3240" cy="2880"/>
              </a:xfrm>
              <a:custGeom>
                <a:avLst/>
                <a:gdLst>
                  <a:gd name="textAreaLeft" fmla="*/ 0 w 3240"/>
                  <a:gd name="textAreaRight" fmla="*/ 3600 w 3240"/>
                  <a:gd name="textAreaTop" fmla="*/ 0 h 2880"/>
                  <a:gd name="textAreaBottom" fmla="*/ 3240 h 2880"/>
                </a:gdLst>
                <a:ahLst/>
                <a:cxnLst/>
                <a:rect l="textAreaLeft" t="textAreaTop" r="textAreaRight" b="textAreaBottom"/>
                <a:pathLst>
                  <a:path w="8" h="8">
                    <a:moveTo>
                      <a:pt x="0" y="6"/>
                    </a:moveTo>
                    <a:lnTo>
                      <a:pt x="0" y="6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41760" rIns="90000" bIns="-417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22" name="Freeform 6086"/>
              <p:cNvSpPr/>
              <p:nvPr/>
            </p:nvSpPr>
            <p:spPr>
              <a:xfrm>
                <a:off x="4932000" y="2095560"/>
                <a:ext cx="1989360" cy="1471320"/>
              </a:xfrm>
              <a:custGeom>
                <a:avLst/>
                <a:gdLst>
                  <a:gd name="textAreaLeft" fmla="*/ 0 w 1989360"/>
                  <a:gd name="textAreaRight" fmla="*/ 1989720 w 1989360"/>
                  <a:gd name="textAreaTop" fmla="*/ 0 h 1471320"/>
                  <a:gd name="textAreaBottom" fmla="*/ 1471680 h 1471320"/>
                </a:gdLst>
                <a:ahLst/>
                <a:cxnLst/>
                <a:rect l="textAreaLeft" t="textAreaTop" r="textAreaRight" b="textAreaBottom"/>
                <a:pathLst>
                  <a:path w="4526" h="3708">
                    <a:moveTo>
                      <a:pt x="3654" y="3626"/>
                    </a:move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42" y="3614"/>
                    </a:lnTo>
                    <a:lnTo>
                      <a:pt x="3628" y="3600"/>
                    </a:lnTo>
                    <a:lnTo>
                      <a:pt x="3622" y="3596"/>
                    </a:lnTo>
                    <a:lnTo>
                      <a:pt x="3614" y="3592"/>
                    </a:lnTo>
                    <a:lnTo>
                      <a:pt x="3606" y="3590"/>
                    </a:lnTo>
                    <a:lnTo>
                      <a:pt x="3598" y="3588"/>
                    </a:lnTo>
                    <a:lnTo>
                      <a:pt x="3598" y="3588"/>
                    </a:lnTo>
                    <a:lnTo>
                      <a:pt x="3588" y="3590"/>
                    </a:lnTo>
                    <a:lnTo>
                      <a:pt x="3588" y="3588"/>
                    </a:lnTo>
                    <a:lnTo>
                      <a:pt x="3588" y="3588"/>
                    </a:lnTo>
                    <a:lnTo>
                      <a:pt x="3588" y="3586"/>
                    </a:lnTo>
                    <a:lnTo>
                      <a:pt x="3586" y="3584"/>
                    </a:lnTo>
                    <a:lnTo>
                      <a:pt x="3574" y="3582"/>
                    </a:lnTo>
                    <a:lnTo>
                      <a:pt x="3574" y="3582"/>
                    </a:lnTo>
                    <a:lnTo>
                      <a:pt x="3562" y="3582"/>
                    </a:lnTo>
                    <a:lnTo>
                      <a:pt x="3560" y="3582"/>
                    </a:lnTo>
                    <a:lnTo>
                      <a:pt x="3560" y="3584"/>
                    </a:lnTo>
                    <a:lnTo>
                      <a:pt x="3556" y="3590"/>
                    </a:lnTo>
                    <a:lnTo>
                      <a:pt x="3552" y="3594"/>
                    </a:lnTo>
                    <a:lnTo>
                      <a:pt x="3546" y="3598"/>
                    </a:lnTo>
                    <a:lnTo>
                      <a:pt x="3546" y="3598"/>
                    </a:lnTo>
                    <a:lnTo>
                      <a:pt x="3524" y="3608"/>
                    </a:lnTo>
                    <a:lnTo>
                      <a:pt x="3518" y="3612"/>
                    </a:lnTo>
                    <a:lnTo>
                      <a:pt x="3514" y="3616"/>
                    </a:lnTo>
                    <a:lnTo>
                      <a:pt x="3496" y="3622"/>
                    </a:lnTo>
                    <a:lnTo>
                      <a:pt x="3496" y="3622"/>
                    </a:lnTo>
                    <a:lnTo>
                      <a:pt x="3492" y="3622"/>
                    </a:lnTo>
                    <a:lnTo>
                      <a:pt x="3488" y="3620"/>
                    </a:lnTo>
                    <a:lnTo>
                      <a:pt x="3480" y="3612"/>
                    </a:lnTo>
                    <a:lnTo>
                      <a:pt x="3480" y="3612"/>
                    </a:lnTo>
                    <a:lnTo>
                      <a:pt x="3476" y="3608"/>
                    </a:lnTo>
                    <a:lnTo>
                      <a:pt x="3474" y="3604"/>
                    </a:lnTo>
                    <a:lnTo>
                      <a:pt x="3474" y="3604"/>
                    </a:lnTo>
                    <a:lnTo>
                      <a:pt x="3472" y="3602"/>
                    </a:lnTo>
                    <a:lnTo>
                      <a:pt x="3470" y="3602"/>
                    </a:lnTo>
                    <a:lnTo>
                      <a:pt x="3468" y="3604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68" y="3612"/>
                    </a:lnTo>
                    <a:lnTo>
                      <a:pt x="3464" y="3612"/>
                    </a:lnTo>
                    <a:lnTo>
                      <a:pt x="3460" y="3610"/>
                    </a:lnTo>
                    <a:lnTo>
                      <a:pt x="3456" y="3608"/>
                    </a:lnTo>
                    <a:lnTo>
                      <a:pt x="3456" y="3608"/>
                    </a:lnTo>
                    <a:lnTo>
                      <a:pt x="3458" y="3604"/>
                    </a:lnTo>
                    <a:lnTo>
                      <a:pt x="3460" y="3604"/>
                    </a:lnTo>
                    <a:lnTo>
                      <a:pt x="3460" y="3602"/>
                    </a:lnTo>
                    <a:lnTo>
                      <a:pt x="3460" y="3600"/>
                    </a:lnTo>
                    <a:lnTo>
                      <a:pt x="3460" y="3600"/>
                    </a:lnTo>
                    <a:lnTo>
                      <a:pt x="3458" y="3600"/>
                    </a:lnTo>
                    <a:lnTo>
                      <a:pt x="3454" y="3600"/>
                    </a:lnTo>
                    <a:lnTo>
                      <a:pt x="3452" y="3600"/>
                    </a:lnTo>
                    <a:lnTo>
                      <a:pt x="3452" y="3596"/>
                    </a:lnTo>
                    <a:lnTo>
                      <a:pt x="3452" y="3596"/>
                    </a:lnTo>
                    <a:lnTo>
                      <a:pt x="3452" y="3590"/>
                    </a:lnTo>
                    <a:lnTo>
                      <a:pt x="3450" y="3588"/>
                    </a:lnTo>
                    <a:lnTo>
                      <a:pt x="3444" y="3584"/>
                    </a:lnTo>
                    <a:lnTo>
                      <a:pt x="3444" y="3584"/>
                    </a:lnTo>
                    <a:lnTo>
                      <a:pt x="3440" y="3578"/>
                    </a:lnTo>
                    <a:lnTo>
                      <a:pt x="3432" y="3568"/>
                    </a:lnTo>
                    <a:lnTo>
                      <a:pt x="3422" y="3558"/>
                    </a:lnTo>
                    <a:lnTo>
                      <a:pt x="3412" y="3544"/>
                    </a:lnTo>
                    <a:lnTo>
                      <a:pt x="3412" y="3544"/>
                    </a:lnTo>
                    <a:lnTo>
                      <a:pt x="3406" y="3534"/>
                    </a:lnTo>
                    <a:lnTo>
                      <a:pt x="3404" y="3528"/>
                    </a:lnTo>
                    <a:lnTo>
                      <a:pt x="3404" y="3522"/>
                    </a:lnTo>
                    <a:lnTo>
                      <a:pt x="3400" y="3516"/>
                    </a:lnTo>
                    <a:lnTo>
                      <a:pt x="3400" y="3516"/>
                    </a:lnTo>
                    <a:lnTo>
                      <a:pt x="3396" y="3512"/>
                    </a:lnTo>
                    <a:lnTo>
                      <a:pt x="3392" y="3504"/>
                    </a:lnTo>
                    <a:lnTo>
                      <a:pt x="3392" y="3504"/>
                    </a:lnTo>
                    <a:lnTo>
                      <a:pt x="3392" y="3498"/>
                    </a:lnTo>
                    <a:lnTo>
                      <a:pt x="3392" y="3492"/>
                    </a:lnTo>
                    <a:lnTo>
                      <a:pt x="3396" y="3486"/>
                    </a:lnTo>
                    <a:lnTo>
                      <a:pt x="3398" y="3484"/>
                    </a:lnTo>
                    <a:lnTo>
                      <a:pt x="3398" y="3484"/>
                    </a:lnTo>
                    <a:lnTo>
                      <a:pt x="3400" y="3482"/>
                    </a:lnTo>
                    <a:lnTo>
                      <a:pt x="3400" y="3478"/>
                    </a:lnTo>
                    <a:lnTo>
                      <a:pt x="3398" y="3474"/>
                    </a:lnTo>
                    <a:lnTo>
                      <a:pt x="3396" y="3472"/>
                    </a:lnTo>
                    <a:lnTo>
                      <a:pt x="3396" y="3472"/>
                    </a:lnTo>
                    <a:lnTo>
                      <a:pt x="3396" y="3470"/>
                    </a:lnTo>
                    <a:lnTo>
                      <a:pt x="3394" y="3470"/>
                    </a:lnTo>
                    <a:lnTo>
                      <a:pt x="3396" y="3464"/>
                    </a:lnTo>
                    <a:lnTo>
                      <a:pt x="3400" y="3452"/>
                    </a:lnTo>
                    <a:lnTo>
                      <a:pt x="3400" y="3452"/>
                    </a:lnTo>
                    <a:lnTo>
                      <a:pt x="3400" y="3446"/>
                    </a:lnTo>
                    <a:lnTo>
                      <a:pt x="3402" y="3444"/>
                    </a:lnTo>
                    <a:lnTo>
                      <a:pt x="3404" y="3444"/>
                    </a:lnTo>
                    <a:lnTo>
                      <a:pt x="3404" y="3444"/>
                    </a:lnTo>
                    <a:lnTo>
                      <a:pt x="3408" y="3444"/>
                    </a:lnTo>
                    <a:lnTo>
                      <a:pt x="3406" y="3438"/>
                    </a:lnTo>
                    <a:lnTo>
                      <a:pt x="3406" y="3438"/>
                    </a:lnTo>
                    <a:lnTo>
                      <a:pt x="3406" y="3424"/>
                    </a:lnTo>
                    <a:lnTo>
                      <a:pt x="3404" y="3404"/>
                    </a:lnTo>
                    <a:lnTo>
                      <a:pt x="3404" y="3404"/>
                    </a:lnTo>
                    <a:lnTo>
                      <a:pt x="3402" y="3396"/>
                    </a:lnTo>
                    <a:lnTo>
                      <a:pt x="3404" y="3392"/>
                    </a:lnTo>
                    <a:lnTo>
                      <a:pt x="3406" y="3386"/>
                    </a:lnTo>
                    <a:lnTo>
                      <a:pt x="3408" y="3378"/>
                    </a:lnTo>
                    <a:lnTo>
                      <a:pt x="3408" y="3378"/>
                    </a:lnTo>
                    <a:lnTo>
                      <a:pt x="3410" y="3368"/>
                    </a:lnTo>
                    <a:lnTo>
                      <a:pt x="3414" y="3358"/>
                    </a:lnTo>
                    <a:lnTo>
                      <a:pt x="3418" y="3350"/>
                    </a:lnTo>
                    <a:lnTo>
                      <a:pt x="3418" y="3346"/>
                    </a:lnTo>
                    <a:lnTo>
                      <a:pt x="3418" y="3342"/>
                    </a:lnTo>
                    <a:lnTo>
                      <a:pt x="3418" y="3342"/>
                    </a:lnTo>
                    <a:lnTo>
                      <a:pt x="3416" y="3334"/>
                    </a:lnTo>
                    <a:lnTo>
                      <a:pt x="3416" y="3328"/>
                    </a:lnTo>
                    <a:lnTo>
                      <a:pt x="3418" y="3324"/>
                    </a:lnTo>
                    <a:lnTo>
                      <a:pt x="3420" y="3318"/>
                    </a:lnTo>
                    <a:lnTo>
                      <a:pt x="3420" y="3318"/>
                    </a:lnTo>
                    <a:lnTo>
                      <a:pt x="3420" y="3314"/>
                    </a:lnTo>
                    <a:lnTo>
                      <a:pt x="3418" y="3310"/>
                    </a:lnTo>
                    <a:lnTo>
                      <a:pt x="3412" y="3304"/>
                    </a:lnTo>
                    <a:lnTo>
                      <a:pt x="3406" y="3300"/>
                    </a:lnTo>
                    <a:lnTo>
                      <a:pt x="3406" y="3300"/>
                    </a:lnTo>
                    <a:lnTo>
                      <a:pt x="3388" y="3290"/>
                    </a:lnTo>
                    <a:lnTo>
                      <a:pt x="3380" y="3280"/>
                    </a:lnTo>
                    <a:lnTo>
                      <a:pt x="3380" y="3280"/>
                    </a:lnTo>
                    <a:lnTo>
                      <a:pt x="3372" y="3274"/>
                    </a:lnTo>
                    <a:lnTo>
                      <a:pt x="3360" y="3270"/>
                    </a:lnTo>
                    <a:lnTo>
                      <a:pt x="3350" y="3268"/>
                    </a:lnTo>
                    <a:lnTo>
                      <a:pt x="3344" y="3268"/>
                    </a:lnTo>
                    <a:lnTo>
                      <a:pt x="3344" y="3268"/>
                    </a:lnTo>
                    <a:lnTo>
                      <a:pt x="3340" y="3270"/>
                    </a:lnTo>
                    <a:lnTo>
                      <a:pt x="3334" y="3270"/>
                    </a:lnTo>
                    <a:lnTo>
                      <a:pt x="3326" y="3270"/>
                    </a:lnTo>
                    <a:lnTo>
                      <a:pt x="3320" y="3268"/>
                    </a:lnTo>
                    <a:lnTo>
                      <a:pt x="3320" y="3268"/>
                    </a:lnTo>
                    <a:lnTo>
                      <a:pt x="3308" y="3264"/>
                    </a:lnTo>
                    <a:lnTo>
                      <a:pt x="3306" y="3264"/>
                    </a:lnTo>
                    <a:lnTo>
                      <a:pt x="3308" y="3266"/>
                    </a:lnTo>
                    <a:lnTo>
                      <a:pt x="3308" y="3266"/>
                    </a:lnTo>
                    <a:lnTo>
                      <a:pt x="3308" y="3268"/>
                    </a:lnTo>
                    <a:lnTo>
                      <a:pt x="3308" y="3270"/>
                    </a:lnTo>
                    <a:lnTo>
                      <a:pt x="3304" y="3272"/>
                    </a:lnTo>
                    <a:lnTo>
                      <a:pt x="3292" y="3276"/>
                    </a:lnTo>
                    <a:lnTo>
                      <a:pt x="3292" y="3276"/>
                    </a:lnTo>
                    <a:lnTo>
                      <a:pt x="3278" y="3278"/>
                    </a:lnTo>
                    <a:lnTo>
                      <a:pt x="3266" y="3276"/>
                    </a:lnTo>
                    <a:lnTo>
                      <a:pt x="3258" y="3274"/>
                    </a:lnTo>
                    <a:lnTo>
                      <a:pt x="3248" y="3274"/>
                    </a:lnTo>
                    <a:lnTo>
                      <a:pt x="3248" y="3274"/>
                    </a:lnTo>
                    <a:lnTo>
                      <a:pt x="3244" y="3276"/>
                    </a:lnTo>
                    <a:lnTo>
                      <a:pt x="3242" y="3274"/>
                    </a:lnTo>
                    <a:lnTo>
                      <a:pt x="3240" y="3272"/>
                    </a:lnTo>
                    <a:lnTo>
                      <a:pt x="3238" y="3270"/>
                    </a:lnTo>
                    <a:lnTo>
                      <a:pt x="3238" y="3270"/>
                    </a:lnTo>
                    <a:lnTo>
                      <a:pt x="3236" y="3270"/>
                    </a:lnTo>
                    <a:lnTo>
                      <a:pt x="3232" y="3272"/>
                    </a:lnTo>
                    <a:lnTo>
                      <a:pt x="3226" y="3276"/>
                    </a:lnTo>
                    <a:lnTo>
                      <a:pt x="3222" y="3282"/>
                    </a:lnTo>
                    <a:lnTo>
                      <a:pt x="3218" y="3282"/>
                    </a:lnTo>
                    <a:lnTo>
                      <a:pt x="3216" y="3280"/>
                    </a:lnTo>
                    <a:lnTo>
                      <a:pt x="3216" y="3280"/>
                    </a:lnTo>
                    <a:lnTo>
                      <a:pt x="3206" y="3272"/>
                    </a:lnTo>
                    <a:lnTo>
                      <a:pt x="3202" y="3268"/>
                    </a:lnTo>
                    <a:lnTo>
                      <a:pt x="3200" y="3268"/>
                    </a:lnTo>
                    <a:lnTo>
                      <a:pt x="3202" y="3270"/>
                    </a:lnTo>
                    <a:lnTo>
                      <a:pt x="3202" y="3270"/>
                    </a:lnTo>
                    <a:lnTo>
                      <a:pt x="3204" y="3274"/>
                    </a:lnTo>
                    <a:lnTo>
                      <a:pt x="3202" y="3280"/>
                    </a:lnTo>
                    <a:lnTo>
                      <a:pt x="3202" y="3280"/>
                    </a:lnTo>
                    <a:lnTo>
                      <a:pt x="3200" y="3282"/>
                    </a:lnTo>
                    <a:lnTo>
                      <a:pt x="3198" y="3280"/>
                    </a:lnTo>
                    <a:lnTo>
                      <a:pt x="3194" y="3274"/>
                    </a:lnTo>
                    <a:lnTo>
                      <a:pt x="3188" y="3270"/>
                    </a:lnTo>
                    <a:lnTo>
                      <a:pt x="3188" y="3270"/>
                    </a:lnTo>
                    <a:lnTo>
                      <a:pt x="3188" y="3268"/>
                    </a:lnTo>
                    <a:lnTo>
                      <a:pt x="3190" y="3264"/>
                    </a:lnTo>
                    <a:lnTo>
                      <a:pt x="3196" y="3256"/>
                    </a:lnTo>
                    <a:lnTo>
                      <a:pt x="3202" y="3250"/>
                    </a:lnTo>
                    <a:lnTo>
                      <a:pt x="3208" y="3242"/>
                    </a:lnTo>
                    <a:lnTo>
                      <a:pt x="3208" y="3242"/>
                    </a:lnTo>
                    <a:lnTo>
                      <a:pt x="3212" y="3236"/>
                    </a:lnTo>
                    <a:lnTo>
                      <a:pt x="3214" y="3228"/>
                    </a:lnTo>
                    <a:lnTo>
                      <a:pt x="3216" y="3206"/>
                    </a:lnTo>
                    <a:lnTo>
                      <a:pt x="3218" y="3182"/>
                    </a:lnTo>
                    <a:lnTo>
                      <a:pt x="3222" y="3160"/>
                    </a:lnTo>
                    <a:lnTo>
                      <a:pt x="3222" y="3160"/>
                    </a:lnTo>
                    <a:lnTo>
                      <a:pt x="3222" y="3154"/>
                    </a:lnTo>
                    <a:lnTo>
                      <a:pt x="3220" y="3150"/>
                    </a:lnTo>
                    <a:lnTo>
                      <a:pt x="3218" y="3148"/>
                    </a:lnTo>
                    <a:lnTo>
                      <a:pt x="3216" y="3148"/>
                    </a:lnTo>
                    <a:lnTo>
                      <a:pt x="3216" y="3148"/>
                    </a:lnTo>
                    <a:lnTo>
                      <a:pt x="3214" y="3150"/>
                    </a:lnTo>
                    <a:lnTo>
                      <a:pt x="3212" y="3150"/>
                    </a:lnTo>
                    <a:lnTo>
                      <a:pt x="3212" y="3144"/>
                    </a:lnTo>
                    <a:lnTo>
                      <a:pt x="3212" y="3144"/>
                    </a:lnTo>
                    <a:lnTo>
                      <a:pt x="3220" y="3128"/>
                    </a:lnTo>
                    <a:lnTo>
                      <a:pt x="3220" y="3128"/>
                    </a:lnTo>
                    <a:lnTo>
                      <a:pt x="3222" y="3124"/>
                    </a:lnTo>
                    <a:lnTo>
                      <a:pt x="3224" y="3124"/>
                    </a:lnTo>
                    <a:lnTo>
                      <a:pt x="3224" y="3128"/>
                    </a:lnTo>
                    <a:lnTo>
                      <a:pt x="3222" y="3134"/>
                    </a:lnTo>
                    <a:lnTo>
                      <a:pt x="3222" y="3134"/>
                    </a:lnTo>
                    <a:lnTo>
                      <a:pt x="3222" y="3140"/>
                    </a:lnTo>
                    <a:lnTo>
                      <a:pt x="3224" y="3144"/>
                    </a:lnTo>
                    <a:lnTo>
                      <a:pt x="3226" y="3148"/>
                    </a:lnTo>
                    <a:lnTo>
                      <a:pt x="3230" y="3154"/>
                    </a:lnTo>
                    <a:lnTo>
                      <a:pt x="3230" y="3154"/>
                    </a:lnTo>
                    <a:lnTo>
                      <a:pt x="3232" y="3156"/>
                    </a:lnTo>
                    <a:lnTo>
                      <a:pt x="3232" y="3152"/>
                    </a:lnTo>
                    <a:lnTo>
                      <a:pt x="3236" y="3138"/>
                    </a:lnTo>
                    <a:lnTo>
                      <a:pt x="3242" y="3118"/>
                    </a:lnTo>
                    <a:lnTo>
                      <a:pt x="3244" y="3104"/>
                    </a:lnTo>
                    <a:lnTo>
                      <a:pt x="3244" y="3104"/>
                    </a:lnTo>
                    <a:lnTo>
                      <a:pt x="3246" y="3102"/>
                    </a:lnTo>
                    <a:lnTo>
                      <a:pt x="3244" y="3102"/>
                    </a:lnTo>
                    <a:lnTo>
                      <a:pt x="3240" y="3102"/>
                    </a:lnTo>
                    <a:lnTo>
                      <a:pt x="3238" y="3102"/>
                    </a:lnTo>
                    <a:lnTo>
                      <a:pt x="3242" y="3098"/>
                    </a:lnTo>
                    <a:lnTo>
                      <a:pt x="3242" y="3098"/>
                    </a:lnTo>
                    <a:lnTo>
                      <a:pt x="3250" y="3088"/>
                    </a:lnTo>
                    <a:lnTo>
                      <a:pt x="3248" y="3086"/>
                    </a:lnTo>
                    <a:lnTo>
                      <a:pt x="3244" y="3088"/>
                    </a:lnTo>
                    <a:lnTo>
                      <a:pt x="3244" y="3088"/>
                    </a:lnTo>
                    <a:lnTo>
                      <a:pt x="3238" y="3090"/>
                    </a:lnTo>
                    <a:lnTo>
                      <a:pt x="3236" y="3088"/>
                    </a:lnTo>
                    <a:lnTo>
                      <a:pt x="3236" y="3084"/>
                    </a:lnTo>
                    <a:lnTo>
                      <a:pt x="3242" y="3078"/>
                    </a:lnTo>
                    <a:lnTo>
                      <a:pt x="3242" y="3078"/>
                    </a:lnTo>
                    <a:lnTo>
                      <a:pt x="3246" y="3076"/>
                    </a:lnTo>
                    <a:lnTo>
                      <a:pt x="3248" y="3072"/>
                    </a:lnTo>
                    <a:lnTo>
                      <a:pt x="3248" y="3064"/>
                    </a:lnTo>
                    <a:lnTo>
                      <a:pt x="3252" y="3050"/>
                    </a:lnTo>
                    <a:lnTo>
                      <a:pt x="3256" y="3040"/>
                    </a:lnTo>
                    <a:lnTo>
                      <a:pt x="3264" y="3030"/>
                    </a:lnTo>
                    <a:lnTo>
                      <a:pt x="3264" y="3030"/>
                    </a:lnTo>
                    <a:lnTo>
                      <a:pt x="3274" y="3016"/>
                    </a:lnTo>
                    <a:lnTo>
                      <a:pt x="3276" y="3010"/>
                    </a:lnTo>
                    <a:lnTo>
                      <a:pt x="3274" y="3006"/>
                    </a:lnTo>
                    <a:lnTo>
                      <a:pt x="3272" y="3002"/>
                    </a:lnTo>
                    <a:lnTo>
                      <a:pt x="3272" y="3002"/>
                    </a:lnTo>
                    <a:lnTo>
                      <a:pt x="3272" y="2996"/>
                    </a:lnTo>
                    <a:lnTo>
                      <a:pt x="3272" y="2994"/>
                    </a:lnTo>
                    <a:lnTo>
                      <a:pt x="3268" y="2992"/>
                    </a:lnTo>
                    <a:lnTo>
                      <a:pt x="3266" y="2988"/>
                    </a:lnTo>
                    <a:lnTo>
                      <a:pt x="3266" y="2988"/>
                    </a:lnTo>
                    <a:lnTo>
                      <a:pt x="3264" y="2986"/>
                    </a:lnTo>
                    <a:lnTo>
                      <a:pt x="3260" y="2986"/>
                    </a:lnTo>
                    <a:lnTo>
                      <a:pt x="3256" y="2986"/>
                    </a:lnTo>
                    <a:lnTo>
                      <a:pt x="3252" y="2988"/>
                    </a:lnTo>
                    <a:lnTo>
                      <a:pt x="3252" y="2988"/>
                    </a:lnTo>
                    <a:lnTo>
                      <a:pt x="3254" y="2990"/>
                    </a:lnTo>
                    <a:lnTo>
                      <a:pt x="3254" y="2990"/>
                    </a:lnTo>
                    <a:lnTo>
                      <a:pt x="3260" y="2990"/>
                    </a:lnTo>
                    <a:lnTo>
                      <a:pt x="3260" y="2992"/>
                    </a:lnTo>
                    <a:lnTo>
                      <a:pt x="3256" y="2994"/>
                    </a:lnTo>
                    <a:lnTo>
                      <a:pt x="3256" y="2994"/>
                    </a:lnTo>
                    <a:lnTo>
                      <a:pt x="3254" y="2994"/>
                    </a:lnTo>
                    <a:lnTo>
                      <a:pt x="3250" y="2994"/>
                    </a:lnTo>
                    <a:lnTo>
                      <a:pt x="3242" y="2990"/>
                    </a:lnTo>
                    <a:lnTo>
                      <a:pt x="3230" y="2988"/>
                    </a:lnTo>
                    <a:lnTo>
                      <a:pt x="3222" y="2986"/>
                    </a:lnTo>
                    <a:lnTo>
                      <a:pt x="3214" y="2986"/>
                    </a:lnTo>
                    <a:lnTo>
                      <a:pt x="3214" y="2986"/>
                    </a:lnTo>
                    <a:lnTo>
                      <a:pt x="3202" y="2990"/>
                    </a:lnTo>
                    <a:lnTo>
                      <a:pt x="3196" y="2992"/>
                    </a:lnTo>
                    <a:lnTo>
                      <a:pt x="3190" y="2996"/>
                    </a:lnTo>
                    <a:lnTo>
                      <a:pt x="3180" y="2998"/>
                    </a:lnTo>
                    <a:lnTo>
                      <a:pt x="3180" y="2998"/>
                    </a:lnTo>
                    <a:lnTo>
                      <a:pt x="3162" y="3000"/>
                    </a:lnTo>
                    <a:lnTo>
                      <a:pt x="3146" y="3004"/>
                    </a:lnTo>
                    <a:lnTo>
                      <a:pt x="3140" y="3008"/>
                    </a:lnTo>
                    <a:lnTo>
                      <a:pt x="3134" y="3012"/>
                    </a:lnTo>
                    <a:lnTo>
                      <a:pt x="3130" y="3016"/>
                    </a:lnTo>
                    <a:lnTo>
                      <a:pt x="3130" y="3020"/>
                    </a:lnTo>
                    <a:lnTo>
                      <a:pt x="3130" y="3020"/>
                    </a:lnTo>
                    <a:lnTo>
                      <a:pt x="3128" y="3028"/>
                    </a:lnTo>
                    <a:lnTo>
                      <a:pt x="3126" y="3034"/>
                    </a:lnTo>
                    <a:lnTo>
                      <a:pt x="3124" y="3040"/>
                    </a:lnTo>
                    <a:lnTo>
                      <a:pt x="3124" y="3056"/>
                    </a:lnTo>
                    <a:lnTo>
                      <a:pt x="3124" y="3056"/>
                    </a:lnTo>
                    <a:lnTo>
                      <a:pt x="3126" y="3068"/>
                    </a:lnTo>
                    <a:lnTo>
                      <a:pt x="3124" y="3070"/>
                    </a:lnTo>
                    <a:lnTo>
                      <a:pt x="3122" y="3072"/>
                    </a:lnTo>
                    <a:lnTo>
                      <a:pt x="3118" y="3076"/>
                    </a:lnTo>
                    <a:lnTo>
                      <a:pt x="3116" y="3080"/>
                    </a:lnTo>
                    <a:lnTo>
                      <a:pt x="3116" y="3088"/>
                    </a:lnTo>
                    <a:lnTo>
                      <a:pt x="3116" y="3088"/>
                    </a:lnTo>
                    <a:lnTo>
                      <a:pt x="3114" y="3096"/>
                    </a:lnTo>
                    <a:lnTo>
                      <a:pt x="3112" y="3102"/>
                    </a:lnTo>
                    <a:lnTo>
                      <a:pt x="3108" y="3108"/>
                    </a:lnTo>
                    <a:lnTo>
                      <a:pt x="3104" y="3112"/>
                    </a:lnTo>
                    <a:lnTo>
                      <a:pt x="3094" y="3118"/>
                    </a:lnTo>
                    <a:lnTo>
                      <a:pt x="3086" y="3122"/>
                    </a:lnTo>
                    <a:lnTo>
                      <a:pt x="3086" y="3122"/>
                    </a:lnTo>
                    <a:lnTo>
                      <a:pt x="3084" y="3126"/>
                    </a:lnTo>
                    <a:lnTo>
                      <a:pt x="3084" y="3126"/>
                    </a:lnTo>
                    <a:lnTo>
                      <a:pt x="3088" y="3128"/>
                    </a:lnTo>
                    <a:lnTo>
                      <a:pt x="3092" y="3132"/>
                    </a:lnTo>
                    <a:lnTo>
                      <a:pt x="3092" y="3134"/>
                    </a:lnTo>
                    <a:lnTo>
                      <a:pt x="3090" y="3138"/>
                    </a:lnTo>
                    <a:lnTo>
                      <a:pt x="3090" y="3138"/>
                    </a:lnTo>
                    <a:lnTo>
                      <a:pt x="3086" y="3142"/>
                    </a:lnTo>
                    <a:lnTo>
                      <a:pt x="3078" y="3144"/>
                    </a:lnTo>
                    <a:lnTo>
                      <a:pt x="3072" y="3144"/>
                    </a:lnTo>
                    <a:lnTo>
                      <a:pt x="3070" y="3142"/>
                    </a:lnTo>
                    <a:lnTo>
                      <a:pt x="3070" y="3140"/>
                    </a:lnTo>
                    <a:lnTo>
                      <a:pt x="3070" y="3140"/>
                    </a:lnTo>
                    <a:lnTo>
                      <a:pt x="3068" y="3134"/>
                    </a:lnTo>
                    <a:lnTo>
                      <a:pt x="3066" y="3132"/>
                    </a:lnTo>
                    <a:lnTo>
                      <a:pt x="3058" y="3132"/>
                    </a:lnTo>
                    <a:lnTo>
                      <a:pt x="3046" y="3132"/>
                    </a:lnTo>
                    <a:lnTo>
                      <a:pt x="3046" y="3132"/>
                    </a:lnTo>
                    <a:lnTo>
                      <a:pt x="3038" y="3134"/>
                    </a:lnTo>
                    <a:lnTo>
                      <a:pt x="3034" y="3138"/>
                    </a:lnTo>
                    <a:lnTo>
                      <a:pt x="3028" y="3142"/>
                    </a:lnTo>
                    <a:lnTo>
                      <a:pt x="3010" y="3144"/>
                    </a:lnTo>
                    <a:lnTo>
                      <a:pt x="3010" y="3144"/>
                    </a:lnTo>
                    <a:lnTo>
                      <a:pt x="2996" y="3146"/>
                    </a:lnTo>
                    <a:lnTo>
                      <a:pt x="2986" y="3152"/>
                    </a:lnTo>
                    <a:lnTo>
                      <a:pt x="2978" y="3156"/>
                    </a:lnTo>
                    <a:lnTo>
                      <a:pt x="2968" y="3160"/>
                    </a:lnTo>
                    <a:lnTo>
                      <a:pt x="2968" y="3160"/>
                    </a:lnTo>
                    <a:lnTo>
                      <a:pt x="2964" y="3160"/>
                    </a:lnTo>
                    <a:lnTo>
                      <a:pt x="2960" y="3158"/>
                    </a:lnTo>
                    <a:lnTo>
                      <a:pt x="2956" y="3148"/>
                    </a:lnTo>
                    <a:lnTo>
                      <a:pt x="2952" y="3144"/>
                    </a:lnTo>
                    <a:lnTo>
                      <a:pt x="2946" y="3138"/>
                    </a:lnTo>
                    <a:lnTo>
                      <a:pt x="2938" y="3134"/>
                    </a:lnTo>
                    <a:lnTo>
                      <a:pt x="2924" y="3130"/>
                    </a:lnTo>
                    <a:lnTo>
                      <a:pt x="2924" y="3130"/>
                    </a:lnTo>
                    <a:lnTo>
                      <a:pt x="2912" y="3126"/>
                    </a:lnTo>
                    <a:lnTo>
                      <a:pt x="2904" y="3120"/>
                    </a:lnTo>
                    <a:lnTo>
                      <a:pt x="2898" y="3112"/>
                    </a:lnTo>
                    <a:lnTo>
                      <a:pt x="2894" y="3102"/>
                    </a:lnTo>
                    <a:lnTo>
                      <a:pt x="2884" y="3076"/>
                    </a:lnTo>
                    <a:lnTo>
                      <a:pt x="2876" y="3062"/>
                    </a:lnTo>
                    <a:lnTo>
                      <a:pt x="2864" y="3046"/>
                    </a:lnTo>
                    <a:lnTo>
                      <a:pt x="2864" y="3046"/>
                    </a:lnTo>
                    <a:lnTo>
                      <a:pt x="2858" y="3036"/>
                    </a:lnTo>
                    <a:lnTo>
                      <a:pt x="2852" y="3028"/>
                    </a:lnTo>
                    <a:lnTo>
                      <a:pt x="2848" y="3010"/>
                    </a:lnTo>
                    <a:lnTo>
                      <a:pt x="2844" y="2998"/>
                    </a:lnTo>
                    <a:lnTo>
                      <a:pt x="2844" y="2994"/>
                    </a:lnTo>
                    <a:lnTo>
                      <a:pt x="2842" y="2992"/>
                    </a:lnTo>
                    <a:lnTo>
                      <a:pt x="2842" y="2992"/>
                    </a:lnTo>
                    <a:lnTo>
                      <a:pt x="2838" y="2990"/>
                    </a:lnTo>
                    <a:lnTo>
                      <a:pt x="2836" y="2988"/>
                    </a:lnTo>
                    <a:lnTo>
                      <a:pt x="2834" y="2976"/>
                    </a:lnTo>
                    <a:lnTo>
                      <a:pt x="2830" y="2948"/>
                    </a:lnTo>
                    <a:lnTo>
                      <a:pt x="2830" y="2948"/>
                    </a:lnTo>
                    <a:lnTo>
                      <a:pt x="2830" y="2938"/>
                    </a:lnTo>
                    <a:lnTo>
                      <a:pt x="2828" y="2934"/>
                    </a:lnTo>
                    <a:lnTo>
                      <a:pt x="2828" y="2932"/>
                    </a:lnTo>
                    <a:lnTo>
                      <a:pt x="2830" y="2926"/>
                    </a:lnTo>
                    <a:lnTo>
                      <a:pt x="2830" y="2926"/>
                    </a:lnTo>
                    <a:lnTo>
                      <a:pt x="2830" y="2916"/>
                    </a:lnTo>
                    <a:lnTo>
                      <a:pt x="2830" y="2906"/>
                    </a:lnTo>
                    <a:lnTo>
                      <a:pt x="2830" y="2886"/>
                    </a:lnTo>
                    <a:lnTo>
                      <a:pt x="2834" y="2854"/>
                    </a:lnTo>
                    <a:lnTo>
                      <a:pt x="2834" y="2854"/>
                    </a:lnTo>
                    <a:lnTo>
                      <a:pt x="2840" y="2820"/>
                    </a:lnTo>
                    <a:lnTo>
                      <a:pt x="2846" y="2800"/>
                    </a:lnTo>
                    <a:lnTo>
                      <a:pt x="2852" y="2784"/>
                    </a:lnTo>
                    <a:lnTo>
                      <a:pt x="2856" y="2766"/>
                    </a:lnTo>
                    <a:lnTo>
                      <a:pt x="2856" y="2766"/>
                    </a:lnTo>
                    <a:lnTo>
                      <a:pt x="2854" y="2748"/>
                    </a:lnTo>
                    <a:lnTo>
                      <a:pt x="2850" y="2728"/>
                    </a:lnTo>
                    <a:lnTo>
                      <a:pt x="2846" y="2710"/>
                    </a:lnTo>
                    <a:lnTo>
                      <a:pt x="2846" y="2696"/>
                    </a:lnTo>
                    <a:lnTo>
                      <a:pt x="2846" y="2696"/>
                    </a:lnTo>
                    <a:lnTo>
                      <a:pt x="2850" y="2686"/>
                    </a:lnTo>
                    <a:lnTo>
                      <a:pt x="2854" y="2678"/>
                    </a:lnTo>
                    <a:lnTo>
                      <a:pt x="2858" y="2672"/>
                    </a:lnTo>
                    <a:lnTo>
                      <a:pt x="2864" y="2662"/>
                    </a:lnTo>
                    <a:lnTo>
                      <a:pt x="2864" y="2662"/>
                    </a:lnTo>
                    <a:lnTo>
                      <a:pt x="2866" y="2658"/>
                    </a:lnTo>
                    <a:lnTo>
                      <a:pt x="2870" y="2654"/>
                    </a:lnTo>
                    <a:lnTo>
                      <a:pt x="2880" y="2646"/>
                    </a:lnTo>
                    <a:lnTo>
                      <a:pt x="2886" y="2642"/>
                    </a:lnTo>
                    <a:lnTo>
                      <a:pt x="2888" y="2640"/>
                    </a:lnTo>
                    <a:lnTo>
                      <a:pt x="2886" y="2638"/>
                    </a:lnTo>
                    <a:lnTo>
                      <a:pt x="2886" y="2638"/>
                    </a:lnTo>
                    <a:lnTo>
                      <a:pt x="2880" y="2628"/>
                    </a:lnTo>
                    <a:lnTo>
                      <a:pt x="2878" y="2626"/>
                    </a:lnTo>
                    <a:lnTo>
                      <a:pt x="2882" y="2628"/>
                    </a:lnTo>
                    <a:lnTo>
                      <a:pt x="2882" y="2628"/>
                    </a:lnTo>
                    <a:lnTo>
                      <a:pt x="2886" y="2628"/>
                    </a:lnTo>
                    <a:lnTo>
                      <a:pt x="2890" y="2628"/>
                    </a:lnTo>
                    <a:lnTo>
                      <a:pt x="2892" y="2626"/>
                    </a:lnTo>
                    <a:lnTo>
                      <a:pt x="2894" y="2628"/>
                    </a:lnTo>
                    <a:lnTo>
                      <a:pt x="2894" y="2628"/>
                    </a:lnTo>
                    <a:lnTo>
                      <a:pt x="2896" y="2628"/>
                    </a:lnTo>
                    <a:lnTo>
                      <a:pt x="2902" y="2628"/>
                    </a:lnTo>
                    <a:lnTo>
                      <a:pt x="2912" y="2624"/>
                    </a:lnTo>
                    <a:lnTo>
                      <a:pt x="2926" y="2616"/>
                    </a:lnTo>
                    <a:lnTo>
                      <a:pt x="2936" y="2606"/>
                    </a:lnTo>
                    <a:lnTo>
                      <a:pt x="2936" y="2606"/>
                    </a:lnTo>
                    <a:lnTo>
                      <a:pt x="2942" y="2600"/>
                    </a:lnTo>
                    <a:lnTo>
                      <a:pt x="2948" y="2594"/>
                    </a:lnTo>
                    <a:lnTo>
                      <a:pt x="2964" y="2584"/>
                    </a:lnTo>
                    <a:lnTo>
                      <a:pt x="2964" y="2584"/>
                    </a:lnTo>
                    <a:lnTo>
                      <a:pt x="2980" y="2572"/>
                    </a:lnTo>
                    <a:lnTo>
                      <a:pt x="2990" y="2570"/>
                    </a:lnTo>
                    <a:lnTo>
                      <a:pt x="3006" y="2568"/>
                    </a:lnTo>
                    <a:lnTo>
                      <a:pt x="3006" y="2568"/>
                    </a:lnTo>
                    <a:lnTo>
                      <a:pt x="3014" y="2568"/>
                    </a:lnTo>
                    <a:lnTo>
                      <a:pt x="3020" y="2570"/>
                    </a:lnTo>
                    <a:lnTo>
                      <a:pt x="3032" y="2574"/>
                    </a:lnTo>
                    <a:lnTo>
                      <a:pt x="3040" y="2580"/>
                    </a:lnTo>
                    <a:lnTo>
                      <a:pt x="3046" y="2580"/>
                    </a:lnTo>
                    <a:lnTo>
                      <a:pt x="3050" y="2580"/>
                    </a:lnTo>
                    <a:lnTo>
                      <a:pt x="3050" y="2580"/>
                    </a:lnTo>
                    <a:lnTo>
                      <a:pt x="3060" y="2578"/>
                    </a:lnTo>
                    <a:lnTo>
                      <a:pt x="3064" y="2580"/>
                    </a:lnTo>
                    <a:lnTo>
                      <a:pt x="3068" y="2582"/>
                    </a:lnTo>
                    <a:lnTo>
                      <a:pt x="3072" y="2580"/>
                    </a:lnTo>
                    <a:lnTo>
                      <a:pt x="3072" y="2580"/>
                    </a:lnTo>
                    <a:lnTo>
                      <a:pt x="3074" y="2578"/>
                    </a:lnTo>
                    <a:lnTo>
                      <a:pt x="3072" y="2578"/>
                    </a:lnTo>
                    <a:lnTo>
                      <a:pt x="3066" y="2576"/>
                    </a:lnTo>
                    <a:lnTo>
                      <a:pt x="3058" y="2572"/>
                    </a:lnTo>
                    <a:lnTo>
                      <a:pt x="3058" y="2572"/>
                    </a:lnTo>
                    <a:lnTo>
                      <a:pt x="3060" y="2568"/>
                    </a:lnTo>
                    <a:lnTo>
                      <a:pt x="3060" y="2568"/>
                    </a:lnTo>
                    <a:lnTo>
                      <a:pt x="3068" y="2566"/>
                    </a:lnTo>
                    <a:lnTo>
                      <a:pt x="3074" y="2568"/>
                    </a:lnTo>
                    <a:lnTo>
                      <a:pt x="3078" y="2572"/>
                    </a:lnTo>
                    <a:lnTo>
                      <a:pt x="3082" y="2578"/>
                    </a:lnTo>
                    <a:lnTo>
                      <a:pt x="3082" y="2578"/>
                    </a:lnTo>
                    <a:lnTo>
                      <a:pt x="3084" y="2580"/>
                    </a:lnTo>
                    <a:lnTo>
                      <a:pt x="3086" y="2582"/>
                    </a:lnTo>
                    <a:lnTo>
                      <a:pt x="3092" y="2584"/>
                    </a:lnTo>
                    <a:lnTo>
                      <a:pt x="3096" y="2586"/>
                    </a:lnTo>
                    <a:lnTo>
                      <a:pt x="3094" y="2588"/>
                    </a:lnTo>
                    <a:lnTo>
                      <a:pt x="3092" y="2590"/>
                    </a:lnTo>
                    <a:lnTo>
                      <a:pt x="3092" y="2590"/>
                    </a:lnTo>
                    <a:lnTo>
                      <a:pt x="3092" y="2594"/>
                    </a:lnTo>
                    <a:lnTo>
                      <a:pt x="3094" y="2596"/>
                    </a:lnTo>
                    <a:lnTo>
                      <a:pt x="3102" y="2600"/>
                    </a:lnTo>
                    <a:lnTo>
                      <a:pt x="3112" y="2600"/>
                    </a:lnTo>
                    <a:lnTo>
                      <a:pt x="3118" y="2600"/>
                    </a:lnTo>
                    <a:lnTo>
                      <a:pt x="3118" y="2600"/>
                    </a:lnTo>
                    <a:lnTo>
                      <a:pt x="3120" y="2596"/>
                    </a:lnTo>
                    <a:lnTo>
                      <a:pt x="3126" y="2594"/>
                    </a:lnTo>
                    <a:lnTo>
                      <a:pt x="3130" y="2594"/>
                    </a:lnTo>
                    <a:lnTo>
                      <a:pt x="3134" y="2600"/>
                    </a:lnTo>
                    <a:lnTo>
                      <a:pt x="3134" y="2600"/>
                    </a:lnTo>
                    <a:lnTo>
                      <a:pt x="3136" y="2602"/>
                    </a:lnTo>
                    <a:lnTo>
                      <a:pt x="3138" y="2604"/>
                    </a:lnTo>
                    <a:lnTo>
                      <a:pt x="3142" y="2602"/>
                    </a:lnTo>
                    <a:lnTo>
                      <a:pt x="3144" y="2596"/>
                    </a:lnTo>
                    <a:lnTo>
                      <a:pt x="3144" y="2592"/>
                    </a:lnTo>
                    <a:lnTo>
                      <a:pt x="3142" y="2588"/>
                    </a:lnTo>
                    <a:lnTo>
                      <a:pt x="3142" y="2588"/>
                    </a:lnTo>
                    <a:lnTo>
                      <a:pt x="3142" y="2584"/>
                    </a:lnTo>
                    <a:lnTo>
                      <a:pt x="3146" y="2584"/>
                    </a:lnTo>
                    <a:lnTo>
                      <a:pt x="3152" y="2586"/>
                    </a:lnTo>
                    <a:lnTo>
                      <a:pt x="3160" y="2594"/>
                    </a:lnTo>
                    <a:lnTo>
                      <a:pt x="3160" y="2594"/>
                    </a:lnTo>
                    <a:lnTo>
                      <a:pt x="3166" y="2602"/>
                    </a:lnTo>
                    <a:lnTo>
                      <a:pt x="3168" y="2608"/>
                    </a:lnTo>
                    <a:lnTo>
                      <a:pt x="3168" y="2610"/>
                    </a:lnTo>
                    <a:lnTo>
                      <a:pt x="3170" y="2610"/>
                    </a:lnTo>
                    <a:lnTo>
                      <a:pt x="3176" y="2606"/>
                    </a:lnTo>
                    <a:lnTo>
                      <a:pt x="3176" y="2606"/>
                    </a:lnTo>
                    <a:lnTo>
                      <a:pt x="3180" y="2602"/>
                    </a:lnTo>
                    <a:lnTo>
                      <a:pt x="3182" y="2600"/>
                    </a:lnTo>
                    <a:lnTo>
                      <a:pt x="3182" y="2596"/>
                    </a:lnTo>
                    <a:lnTo>
                      <a:pt x="3180" y="2594"/>
                    </a:lnTo>
                    <a:lnTo>
                      <a:pt x="3174" y="2590"/>
                    </a:lnTo>
                    <a:lnTo>
                      <a:pt x="3162" y="2584"/>
                    </a:lnTo>
                    <a:lnTo>
                      <a:pt x="3162" y="2584"/>
                    </a:lnTo>
                    <a:lnTo>
                      <a:pt x="3158" y="2580"/>
                    </a:lnTo>
                    <a:lnTo>
                      <a:pt x="3158" y="2578"/>
                    </a:lnTo>
                    <a:lnTo>
                      <a:pt x="3160" y="2576"/>
                    </a:lnTo>
                    <a:lnTo>
                      <a:pt x="3164" y="2574"/>
                    </a:lnTo>
                    <a:lnTo>
                      <a:pt x="3170" y="2568"/>
                    </a:lnTo>
                    <a:lnTo>
                      <a:pt x="3172" y="2564"/>
                    </a:lnTo>
                    <a:lnTo>
                      <a:pt x="3172" y="2560"/>
                    </a:lnTo>
                    <a:lnTo>
                      <a:pt x="3172" y="2560"/>
                    </a:lnTo>
                    <a:lnTo>
                      <a:pt x="3170" y="2556"/>
                    </a:lnTo>
                    <a:lnTo>
                      <a:pt x="3168" y="2556"/>
                    </a:lnTo>
                    <a:lnTo>
                      <a:pt x="3164" y="2558"/>
                    </a:lnTo>
                    <a:lnTo>
                      <a:pt x="3160" y="2562"/>
                    </a:lnTo>
                    <a:lnTo>
                      <a:pt x="3158" y="2562"/>
                    </a:lnTo>
                    <a:lnTo>
                      <a:pt x="3156" y="2562"/>
                    </a:lnTo>
                    <a:lnTo>
                      <a:pt x="3156" y="2562"/>
                    </a:lnTo>
                    <a:lnTo>
                      <a:pt x="3154" y="2560"/>
                    </a:lnTo>
                    <a:lnTo>
                      <a:pt x="3154" y="2558"/>
                    </a:lnTo>
                    <a:lnTo>
                      <a:pt x="3156" y="2556"/>
                    </a:lnTo>
                    <a:lnTo>
                      <a:pt x="3158" y="2552"/>
                    </a:lnTo>
                    <a:lnTo>
                      <a:pt x="3154" y="2550"/>
                    </a:lnTo>
                    <a:lnTo>
                      <a:pt x="3154" y="2550"/>
                    </a:lnTo>
                    <a:lnTo>
                      <a:pt x="3148" y="2550"/>
                    </a:lnTo>
                    <a:lnTo>
                      <a:pt x="3144" y="2554"/>
                    </a:lnTo>
                    <a:lnTo>
                      <a:pt x="3142" y="2556"/>
                    </a:lnTo>
                    <a:lnTo>
                      <a:pt x="3134" y="2554"/>
                    </a:lnTo>
                    <a:lnTo>
                      <a:pt x="3134" y="2554"/>
                    </a:lnTo>
                    <a:lnTo>
                      <a:pt x="3130" y="2550"/>
                    </a:lnTo>
                    <a:lnTo>
                      <a:pt x="3128" y="2548"/>
                    </a:lnTo>
                    <a:lnTo>
                      <a:pt x="3128" y="2544"/>
                    </a:lnTo>
                    <a:lnTo>
                      <a:pt x="3130" y="2540"/>
                    </a:lnTo>
                    <a:lnTo>
                      <a:pt x="3132" y="2538"/>
                    </a:lnTo>
                    <a:lnTo>
                      <a:pt x="3136" y="2536"/>
                    </a:lnTo>
                    <a:lnTo>
                      <a:pt x="3142" y="2536"/>
                    </a:lnTo>
                    <a:lnTo>
                      <a:pt x="3148" y="2538"/>
                    </a:lnTo>
                    <a:lnTo>
                      <a:pt x="3148" y="2538"/>
                    </a:lnTo>
                    <a:lnTo>
                      <a:pt x="3156" y="2544"/>
                    </a:lnTo>
                    <a:lnTo>
                      <a:pt x="3164" y="2546"/>
                    </a:lnTo>
                    <a:lnTo>
                      <a:pt x="3170" y="2544"/>
                    </a:lnTo>
                    <a:lnTo>
                      <a:pt x="3178" y="2538"/>
                    </a:lnTo>
                    <a:lnTo>
                      <a:pt x="3178" y="2538"/>
                    </a:lnTo>
                    <a:lnTo>
                      <a:pt x="3182" y="2536"/>
                    </a:lnTo>
                    <a:lnTo>
                      <a:pt x="3190" y="2536"/>
                    </a:lnTo>
                    <a:lnTo>
                      <a:pt x="3202" y="2536"/>
                    </a:lnTo>
                    <a:lnTo>
                      <a:pt x="3214" y="2538"/>
                    </a:lnTo>
                    <a:lnTo>
                      <a:pt x="3218" y="2538"/>
                    </a:lnTo>
                    <a:lnTo>
                      <a:pt x="3220" y="2536"/>
                    </a:lnTo>
                    <a:lnTo>
                      <a:pt x="3220" y="2536"/>
                    </a:lnTo>
                    <a:lnTo>
                      <a:pt x="3222" y="2522"/>
                    </a:lnTo>
                    <a:lnTo>
                      <a:pt x="3224" y="2520"/>
                    </a:lnTo>
                    <a:lnTo>
                      <a:pt x="3226" y="2522"/>
                    </a:lnTo>
                    <a:lnTo>
                      <a:pt x="3232" y="2534"/>
                    </a:lnTo>
                    <a:lnTo>
                      <a:pt x="3232" y="2534"/>
                    </a:lnTo>
                    <a:lnTo>
                      <a:pt x="3232" y="2538"/>
                    </a:lnTo>
                    <a:lnTo>
                      <a:pt x="3230" y="2540"/>
                    </a:lnTo>
                    <a:lnTo>
                      <a:pt x="3226" y="2544"/>
                    </a:lnTo>
                    <a:lnTo>
                      <a:pt x="3224" y="2546"/>
                    </a:lnTo>
                    <a:lnTo>
                      <a:pt x="3234" y="2544"/>
                    </a:lnTo>
                    <a:lnTo>
                      <a:pt x="3234" y="2544"/>
                    </a:lnTo>
                    <a:lnTo>
                      <a:pt x="3268" y="2536"/>
                    </a:lnTo>
                    <a:lnTo>
                      <a:pt x="3282" y="2536"/>
                    </a:lnTo>
                    <a:lnTo>
                      <a:pt x="3296" y="2538"/>
                    </a:lnTo>
                    <a:lnTo>
                      <a:pt x="3296" y="2538"/>
                    </a:lnTo>
                    <a:lnTo>
                      <a:pt x="3312" y="2544"/>
                    </a:lnTo>
                    <a:lnTo>
                      <a:pt x="3318" y="2546"/>
                    </a:lnTo>
                    <a:lnTo>
                      <a:pt x="3320" y="2552"/>
                    </a:lnTo>
                    <a:lnTo>
                      <a:pt x="3320" y="2552"/>
                    </a:lnTo>
                    <a:lnTo>
                      <a:pt x="3324" y="2556"/>
                    </a:lnTo>
                    <a:lnTo>
                      <a:pt x="3326" y="2556"/>
                    </a:lnTo>
                    <a:lnTo>
                      <a:pt x="3330" y="2560"/>
                    </a:lnTo>
                    <a:lnTo>
                      <a:pt x="3330" y="2566"/>
                    </a:lnTo>
                    <a:lnTo>
                      <a:pt x="3330" y="2566"/>
                    </a:lnTo>
                    <a:lnTo>
                      <a:pt x="3332" y="2570"/>
                    </a:lnTo>
                    <a:lnTo>
                      <a:pt x="3336" y="2572"/>
                    </a:lnTo>
                    <a:lnTo>
                      <a:pt x="3340" y="2570"/>
                    </a:lnTo>
                    <a:lnTo>
                      <a:pt x="3346" y="2570"/>
                    </a:lnTo>
                    <a:lnTo>
                      <a:pt x="3360" y="2564"/>
                    </a:lnTo>
                    <a:lnTo>
                      <a:pt x="3368" y="2562"/>
                    </a:lnTo>
                    <a:lnTo>
                      <a:pt x="3368" y="2562"/>
                    </a:lnTo>
                    <a:lnTo>
                      <a:pt x="3370" y="2560"/>
                    </a:lnTo>
                    <a:lnTo>
                      <a:pt x="3372" y="2560"/>
                    </a:lnTo>
                    <a:lnTo>
                      <a:pt x="3372" y="2556"/>
                    </a:lnTo>
                    <a:lnTo>
                      <a:pt x="3376" y="2552"/>
                    </a:lnTo>
                    <a:lnTo>
                      <a:pt x="3382" y="2552"/>
                    </a:lnTo>
                    <a:lnTo>
                      <a:pt x="3382" y="2552"/>
                    </a:lnTo>
                    <a:lnTo>
                      <a:pt x="3388" y="2554"/>
                    </a:lnTo>
                    <a:lnTo>
                      <a:pt x="3394" y="2558"/>
                    </a:lnTo>
                    <a:lnTo>
                      <a:pt x="3406" y="2574"/>
                    </a:lnTo>
                    <a:lnTo>
                      <a:pt x="3418" y="2592"/>
                    </a:lnTo>
                    <a:lnTo>
                      <a:pt x="3424" y="2596"/>
                    </a:lnTo>
                    <a:lnTo>
                      <a:pt x="3428" y="2598"/>
                    </a:lnTo>
                    <a:lnTo>
                      <a:pt x="3428" y="2598"/>
                    </a:lnTo>
                    <a:lnTo>
                      <a:pt x="3432" y="2600"/>
                    </a:lnTo>
                    <a:lnTo>
                      <a:pt x="3434" y="2604"/>
                    </a:lnTo>
                    <a:lnTo>
                      <a:pt x="3438" y="2616"/>
                    </a:lnTo>
                    <a:lnTo>
                      <a:pt x="3440" y="2630"/>
                    </a:lnTo>
                    <a:lnTo>
                      <a:pt x="3436" y="2646"/>
                    </a:lnTo>
                    <a:lnTo>
                      <a:pt x="3436" y="2646"/>
                    </a:lnTo>
                    <a:lnTo>
                      <a:pt x="3434" y="2658"/>
                    </a:lnTo>
                    <a:lnTo>
                      <a:pt x="3434" y="2670"/>
                    </a:lnTo>
                    <a:lnTo>
                      <a:pt x="3436" y="2676"/>
                    </a:lnTo>
                    <a:lnTo>
                      <a:pt x="3438" y="2678"/>
                    </a:lnTo>
                    <a:lnTo>
                      <a:pt x="3440" y="2676"/>
                    </a:lnTo>
                    <a:lnTo>
                      <a:pt x="3440" y="2676"/>
                    </a:lnTo>
                    <a:lnTo>
                      <a:pt x="3446" y="2672"/>
                    </a:lnTo>
                    <a:lnTo>
                      <a:pt x="3450" y="2670"/>
                    </a:lnTo>
                    <a:lnTo>
                      <a:pt x="3450" y="2670"/>
                    </a:lnTo>
                    <a:lnTo>
                      <a:pt x="3452" y="2672"/>
                    </a:lnTo>
                    <a:lnTo>
                      <a:pt x="3448" y="2678"/>
                    </a:lnTo>
                    <a:lnTo>
                      <a:pt x="3448" y="2678"/>
                    </a:lnTo>
                    <a:lnTo>
                      <a:pt x="3444" y="2682"/>
                    </a:lnTo>
                    <a:lnTo>
                      <a:pt x="3444" y="2688"/>
                    </a:lnTo>
                    <a:lnTo>
                      <a:pt x="3446" y="2698"/>
                    </a:lnTo>
                    <a:lnTo>
                      <a:pt x="3450" y="2710"/>
                    </a:lnTo>
                    <a:lnTo>
                      <a:pt x="3456" y="2718"/>
                    </a:lnTo>
                    <a:lnTo>
                      <a:pt x="3456" y="2718"/>
                    </a:lnTo>
                    <a:lnTo>
                      <a:pt x="3458" y="2720"/>
                    </a:lnTo>
                    <a:lnTo>
                      <a:pt x="3460" y="2720"/>
                    </a:lnTo>
                    <a:lnTo>
                      <a:pt x="3462" y="2720"/>
                    </a:lnTo>
                    <a:lnTo>
                      <a:pt x="3462" y="2718"/>
                    </a:lnTo>
                    <a:lnTo>
                      <a:pt x="3462" y="2720"/>
                    </a:lnTo>
                    <a:lnTo>
                      <a:pt x="3464" y="2726"/>
                    </a:lnTo>
                    <a:lnTo>
                      <a:pt x="3464" y="2726"/>
                    </a:lnTo>
                    <a:lnTo>
                      <a:pt x="3466" y="2734"/>
                    </a:lnTo>
                    <a:lnTo>
                      <a:pt x="3470" y="2738"/>
                    </a:lnTo>
                    <a:lnTo>
                      <a:pt x="3474" y="2742"/>
                    </a:lnTo>
                    <a:lnTo>
                      <a:pt x="3476" y="2754"/>
                    </a:lnTo>
                    <a:lnTo>
                      <a:pt x="3476" y="2754"/>
                    </a:lnTo>
                    <a:lnTo>
                      <a:pt x="3478" y="2760"/>
                    </a:lnTo>
                    <a:lnTo>
                      <a:pt x="3480" y="2764"/>
                    </a:lnTo>
                    <a:lnTo>
                      <a:pt x="3484" y="2768"/>
                    </a:lnTo>
                    <a:lnTo>
                      <a:pt x="3486" y="2768"/>
                    </a:lnTo>
                    <a:lnTo>
                      <a:pt x="3492" y="2772"/>
                    </a:lnTo>
                    <a:lnTo>
                      <a:pt x="3496" y="2776"/>
                    </a:lnTo>
                    <a:lnTo>
                      <a:pt x="3498" y="2782"/>
                    </a:lnTo>
                    <a:lnTo>
                      <a:pt x="3498" y="2782"/>
                    </a:lnTo>
                    <a:lnTo>
                      <a:pt x="3500" y="2792"/>
                    </a:lnTo>
                    <a:lnTo>
                      <a:pt x="3504" y="2796"/>
                    </a:lnTo>
                    <a:lnTo>
                      <a:pt x="3506" y="2796"/>
                    </a:lnTo>
                    <a:lnTo>
                      <a:pt x="3504" y="2798"/>
                    </a:lnTo>
                    <a:lnTo>
                      <a:pt x="3504" y="2798"/>
                    </a:lnTo>
                    <a:lnTo>
                      <a:pt x="3502" y="2804"/>
                    </a:lnTo>
                    <a:lnTo>
                      <a:pt x="3504" y="2808"/>
                    </a:lnTo>
                    <a:lnTo>
                      <a:pt x="3508" y="2808"/>
                    </a:lnTo>
                    <a:lnTo>
                      <a:pt x="3518" y="2806"/>
                    </a:lnTo>
                    <a:lnTo>
                      <a:pt x="3518" y="2806"/>
                    </a:lnTo>
                    <a:lnTo>
                      <a:pt x="3522" y="2806"/>
                    </a:lnTo>
                    <a:lnTo>
                      <a:pt x="3524" y="2806"/>
                    </a:lnTo>
                    <a:lnTo>
                      <a:pt x="3526" y="2810"/>
                    </a:lnTo>
                    <a:lnTo>
                      <a:pt x="3526" y="2810"/>
                    </a:lnTo>
                    <a:lnTo>
                      <a:pt x="3530" y="2804"/>
                    </a:lnTo>
                    <a:lnTo>
                      <a:pt x="3530" y="2804"/>
                    </a:lnTo>
                    <a:lnTo>
                      <a:pt x="3534" y="2796"/>
                    </a:lnTo>
                    <a:lnTo>
                      <a:pt x="3536" y="2790"/>
                    </a:lnTo>
                    <a:lnTo>
                      <a:pt x="3536" y="2786"/>
                    </a:lnTo>
                    <a:lnTo>
                      <a:pt x="3540" y="2778"/>
                    </a:lnTo>
                    <a:lnTo>
                      <a:pt x="3540" y="2778"/>
                    </a:lnTo>
                    <a:lnTo>
                      <a:pt x="3544" y="2768"/>
                    </a:lnTo>
                    <a:lnTo>
                      <a:pt x="3544" y="2758"/>
                    </a:lnTo>
                    <a:lnTo>
                      <a:pt x="3544" y="2746"/>
                    </a:lnTo>
                    <a:lnTo>
                      <a:pt x="3546" y="2732"/>
                    </a:lnTo>
                    <a:lnTo>
                      <a:pt x="3546" y="2732"/>
                    </a:lnTo>
                    <a:lnTo>
                      <a:pt x="3546" y="2722"/>
                    </a:lnTo>
                    <a:lnTo>
                      <a:pt x="3544" y="2712"/>
                    </a:lnTo>
                    <a:lnTo>
                      <a:pt x="3536" y="2686"/>
                    </a:lnTo>
                    <a:lnTo>
                      <a:pt x="3526" y="2662"/>
                    </a:lnTo>
                    <a:lnTo>
                      <a:pt x="3526" y="2650"/>
                    </a:lnTo>
                    <a:lnTo>
                      <a:pt x="3526" y="2642"/>
                    </a:lnTo>
                    <a:lnTo>
                      <a:pt x="3526" y="2642"/>
                    </a:lnTo>
                    <a:lnTo>
                      <a:pt x="3526" y="2636"/>
                    </a:lnTo>
                    <a:lnTo>
                      <a:pt x="3524" y="2630"/>
                    </a:lnTo>
                    <a:lnTo>
                      <a:pt x="3514" y="2610"/>
                    </a:lnTo>
                    <a:lnTo>
                      <a:pt x="3506" y="2598"/>
                    </a:lnTo>
                    <a:lnTo>
                      <a:pt x="3500" y="2582"/>
                    </a:lnTo>
                    <a:lnTo>
                      <a:pt x="3496" y="2564"/>
                    </a:lnTo>
                    <a:lnTo>
                      <a:pt x="3492" y="2542"/>
                    </a:lnTo>
                    <a:lnTo>
                      <a:pt x="3492" y="2542"/>
                    </a:lnTo>
                    <a:lnTo>
                      <a:pt x="3490" y="2520"/>
                    </a:lnTo>
                    <a:lnTo>
                      <a:pt x="3492" y="2500"/>
                    </a:lnTo>
                    <a:lnTo>
                      <a:pt x="3496" y="2484"/>
                    </a:lnTo>
                    <a:lnTo>
                      <a:pt x="3502" y="2470"/>
                    </a:lnTo>
                    <a:lnTo>
                      <a:pt x="3508" y="2458"/>
                    </a:lnTo>
                    <a:lnTo>
                      <a:pt x="3514" y="2448"/>
                    </a:lnTo>
                    <a:lnTo>
                      <a:pt x="3524" y="2438"/>
                    </a:lnTo>
                    <a:lnTo>
                      <a:pt x="3524" y="2438"/>
                    </a:lnTo>
                    <a:lnTo>
                      <a:pt x="3528" y="2434"/>
                    </a:lnTo>
                    <a:lnTo>
                      <a:pt x="3528" y="2432"/>
                    </a:lnTo>
                    <a:lnTo>
                      <a:pt x="3528" y="2428"/>
                    </a:lnTo>
                    <a:lnTo>
                      <a:pt x="3528" y="2426"/>
                    </a:lnTo>
                    <a:lnTo>
                      <a:pt x="3528" y="2426"/>
                    </a:lnTo>
                    <a:lnTo>
                      <a:pt x="3536" y="2424"/>
                    </a:lnTo>
                    <a:lnTo>
                      <a:pt x="3536" y="2424"/>
                    </a:lnTo>
                    <a:lnTo>
                      <a:pt x="3542" y="2424"/>
                    </a:lnTo>
                    <a:lnTo>
                      <a:pt x="3548" y="2420"/>
                    </a:lnTo>
                    <a:lnTo>
                      <a:pt x="3556" y="2412"/>
                    </a:lnTo>
                    <a:lnTo>
                      <a:pt x="3564" y="2402"/>
                    </a:lnTo>
                    <a:lnTo>
                      <a:pt x="3568" y="2400"/>
                    </a:lnTo>
                    <a:lnTo>
                      <a:pt x="3570" y="2398"/>
                    </a:lnTo>
                    <a:lnTo>
                      <a:pt x="3570" y="2398"/>
                    </a:lnTo>
                    <a:lnTo>
                      <a:pt x="3574" y="2398"/>
                    </a:lnTo>
                    <a:lnTo>
                      <a:pt x="3576" y="2394"/>
                    </a:lnTo>
                    <a:lnTo>
                      <a:pt x="3580" y="2384"/>
                    </a:lnTo>
                    <a:lnTo>
                      <a:pt x="3588" y="2370"/>
                    </a:lnTo>
                    <a:lnTo>
                      <a:pt x="3592" y="2362"/>
                    </a:lnTo>
                    <a:lnTo>
                      <a:pt x="3600" y="2356"/>
                    </a:lnTo>
                    <a:lnTo>
                      <a:pt x="3600" y="2356"/>
                    </a:lnTo>
                    <a:lnTo>
                      <a:pt x="3606" y="2352"/>
                    </a:lnTo>
                    <a:lnTo>
                      <a:pt x="3612" y="2350"/>
                    </a:lnTo>
                    <a:lnTo>
                      <a:pt x="3624" y="2350"/>
                    </a:lnTo>
                    <a:lnTo>
                      <a:pt x="3628" y="2350"/>
                    </a:lnTo>
                    <a:lnTo>
                      <a:pt x="3630" y="2350"/>
                    </a:lnTo>
                    <a:lnTo>
                      <a:pt x="3634" y="2346"/>
                    </a:lnTo>
                    <a:lnTo>
                      <a:pt x="3636" y="2342"/>
                    </a:lnTo>
                    <a:lnTo>
                      <a:pt x="3636" y="2342"/>
                    </a:lnTo>
                    <a:lnTo>
                      <a:pt x="3638" y="2334"/>
                    </a:lnTo>
                    <a:lnTo>
                      <a:pt x="3642" y="2328"/>
                    </a:lnTo>
                    <a:lnTo>
                      <a:pt x="3654" y="2318"/>
                    </a:lnTo>
                    <a:lnTo>
                      <a:pt x="3666" y="2310"/>
                    </a:lnTo>
                    <a:lnTo>
                      <a:pt x="3680" y="2306"/>
                    </a:lnTo>
                    <a:lnTo>
                      <a:pt x="3680" y="2306"/>
                    </a:lnTo>
                    <a:lnTo>
                      <a:pt x="3690" y="2304"/>
                    </a:lnTo>
                    <a:lnTo>
                      <a:pt x="3696" y="2300"/>
                    </a:lnTo>
                    <a:lnTo>
                      <a:pt x="3698" y="2294"/>
                    </a:lnTo>
                    <a:lnTo>
                      <a:pt x="3698" y="2292"/>
                    </a:lnTo>
                    <a:lnTo>
                      <a:pt x="3696" y="2290"/>
                    </a:lnTo>
                    <a:lnTo>
                      <a:pt x="3696" y="2290"/>
                    </a:lnTo>
                    <a:lnTo>
                      <a:pt x="3694" y="2290"/>
                    </a:lnTo>
                    <a:lnTo>
                      <a:pt x="3690" y="2290"/>
                    </a:lnTo>
                    <a:lnTo>
                      <a:pt x="3686" y="2294"/>
                    </a:lnTo>
                    <a:lnTo>
                      <a:pt x="3680" y="2296"/>
                    </a:lnTo>
                    <a:lnTo>
                      <a:pt x="3676" y="2298"/>
                    </a:lnTo>
                    <a:lnTo>
                      <a:pt x="3674" y="2296"/>
                    </a:lnTo>
                    <a:lnTo>
                      <a:pt x="3674" y="2296"/>
                    </a:lnTo>
                    <a:lnTo>
                      <a:pt x="3672" y="2294"/>
                    </a:lnTo>
                    <a:lnTo>
                      <a:pt x="3674" y="2292"/>
                    </a:lnTo>
                    <a:lnTo>
                      <a:pt x="3680" y="2290"/>
                    </a:lnTo>
                    <a:lnTo>
                      <a:pt x="3682" y="2288"/>
                    </a:lnTo>
                    <a:lnTo>
                      <a:pt x="3684" y="2286"/>
                    </a:lnTo>
                    <a:lnTo>
                      <a:pt x="3684" y="2286"/>
                    </a:lnTo>
                    <a:lnTo>
                      <a:pt x="3686" y="2282"/>
                    </a:lnTo>
                    <a:lnTo>
                      <a:pt x="3684" y="2278"/>
                    </a:lnTo>
                    <a:lnTo>
                      <a:pt x="3678" y="2272"/>
                    </a:lnTo>
                    <a:lnTo>
                      <a:pt x="3676" y="2268"/>
                    </a:lnTo>
                    <a:lnTo>
                      <a:pt x="3682" y="2268"/>
                    </a:lnTo>
                    <a:lnTo>
                      <a:pt x="3682" y="2268"/>
                    </a:lnTo>
                    <a:lnTo>
                      <a:pt x="3692" y="2272"/>
                    </a:lnTo>
                    <a:lnTo>
                      <a:pt x="3696" y="2274"/>
                    </a:lnTo>
                    <a:lnTo>
                      <a:pt x="3698" y="2276"/>
                    </a:lnTo>
                    <a:lnTo>
                      <a:pt x="3700" y="2274"/>
                    </a:lnTo>
                    <a:lnTo>
                      <a:pt x="3706" y="2270"/>
                    </a:lnTo>
                    <a:lnTo>
                      <a:pt x="3706" y="2270"/>
                    </a:lnTo>
                    <a:lnTo>
                      <a:pt x="3710" y="2264"/>
                    </a:lnTo>
                    <a:lnTo>
                      <a:pt x="3714" y="2262"/>
                    </a:lnTo>
                    <a:lnTo>
                      <a:pt x="3716" y="2260"/>
                    </a:lnTo>
                    <a:lnTo>
                      <a:pt x="3718" y="2254"/>
                    </a:lnTo>
                    <a:lnTo>
                      <a:pt x="3718" y="2254"/>
                    </a:lnTo>
                    <a:lnTo>
                      <a:pt x="3720" y="2246"/>
                    </a:lnTo>
                    <a:lnTo>
                      <a:pt x="3718" y="2242"/>
                    </a:lnTo>
                    <a:lnTo>
                      <a:pt x="3714" y="2240"/>
                    </a:lnTo>
                    <a:lnTo>
                      <a:pt x="3710" y="2244"/>
                    </a:lnTo>
                    <a:lnTo>
                      <a:pt x="3710" y="2244"/>
                    </a:lnTo>
                    <a:lnTo>
                      <a:pt x="3708" y="2244"/>
                    </a:lnTo>
                    <a:lnTo>
                      <a:pt x="3708" y="2242"/>
                    </a:lnTo>
                    <a:lnTo>
                      <a:pt x="3704" y="2240"/>
                    </a:lnTo>
                    <a:lnTo>
                      <a:pt x="3694" y="2240"/>
                    </a:lnTo>
                    <a:lnTo>
                      <a:pt x="3694" y="2240"/>
                    </a:lnTo>
                    <a:lnTo>
                      <a:pt x="3684" y="2242"/>
                    </a:lnTo>
                    <a:lnTo>
                      <a:pt x="3678" y="2240"/>
                    </a:lnTo>
                    <a:lnTo>
                      <a:pt x="3678" y="2236"/>
                    </a:lnTo>
                    <a:lnTo>
                      <a:pt x="3678" y="2230"/>
                    </a:lnTo>
                    <a:lnTo>
                      <a:pt x="3678" y="2230"/>
                    </a:lnTo>
                    <a:lnTo>
                      <a:pt x="3678" y="2228"/>
                    </a:lnTo>
                    <a:lnTo>
                      <a:pt x="3678" y="2228"/>
                    </a:lnTo>
                    <a:lnTo>
                      <a:pt x="3680" y="2232"/>
                    </a:lnTo>
                    <a:lnTo>
                      <a:pt x="3684" y="2236"/>
                    </a:lnTo>
                    <a:lnTo>
                      <a:pt x="3686" y="2236"/>
                    </a:lnTo>
                    <a:lnTo>
                      <a:pt x="3690" y="2236"/>
                    </a:lnTo>
                    <a:lnTo>
                      <a:pt x="3696" y="2234"/>
                    </a:lnTo>
                    <a:lnTo>
                      <a:pt x="3696" y="2234"/>
                    </a:lnTo>
                    <a:lnTo>
                      <a:pt x="3704" y="2230"/>
                    </a:lnTo>
                    <a:lnTo>
                      <a:pt x="3708" y="2230"/>
                    </a:lnTo>
                    <a:lnTo>
                      <a:pt x="3714" y="2232"/>
                    </a:lnTo>
                    <a:lnTo>
                      <a:pt x="3718" y="2236"/>
                    </a:lnTo>
                    <a:lnTo>
                      <a:pt x="3724" y="2244"/>
                    </a:lnTo>
                    <a:lnTo>
                      <a:pt x="3726" y="2248"/>
                    </a:lnTo>
                    <a:lnTo>
                      <a:pt x="3728" y="2248"/>
                    </a:lnTo>
                    <a:lnTo>
                      <a:pt x="3728" y="2248"/>
                    </a:lnTo>
                    <a:lnTo>
                      <a:pt x="3728" y="2246"/>
                    </a:lnTo>
                    <a:lnTo>
                      <a:pt x="3728" y="2244"/>
                    </a:lnTo>
                    <a:lnTo>
                      <a:pt x="3724" y="2236"/>
                    </a:lnTo>
                    <a:lnTo>
                      <a:pt x="3718" y="2222"/>
                    </a:lnTo>
                    <a:lnTo>
                      <a:pt x="3712" y="2198"/>
                    </a:lnTo>
                    <a:lnTo>
                      <a:pt x="3712" y="2198"/>
                    </a:lnTo>
                    <a:lnTo>
                      <a:pt x="3708" y="2188"/>
                    </a:lnTo>
                    <a:lnTo>
                      <a:pt x="3706" y="2186"/>
                    </a:lnTo>
                    <a:lnTo>
                      <a:pt x="3704" y="2186"/>
                    </a:lnTo>
                    <a:lnTo>
                      <a:pt x="3700" y="2188"/>
                    </a:lnTo>
                    <a:lnTo>
                      <a:pt x="3694" y="2190"/>
                    </a:lnTo>
                    <a:lnTo>
                      <a:pt x="3694" y="2190"/>
                    </a:lnTo>
                    <a:lnTo>
                      <a:pt x="3692" y="2190"/>
                    </a:lnTo>
                    <a:lnTo>
                      <a:pt x="3692" y="2190"/>
                    </a:lnTo>
                    <a:lnTo>
                      <a:pt x="3696" y="2186"/>
                    </a:lnTo>
                    <a:lnTo>
                      <a:pt x="3698" y="2180"/>
                    </a:lnTo>
                    <a:lnTo>
                      <a:pt x="3698" y="2176"/>
                    </a:lnTo>
                    <a:lnTo>
                      <a:pt x="3694" y="2174"/>
                    </a:lnTo>
                    <a:lnTo>
                      <a:pt x="3694" y="2174"/>
                    </a:lnTo>
                    <a:lnTo>
                      <a:pt x="3690" y="2170"/>
                    </a:lnTo>
                    <a:lnTo>
                      <a:pt x="3692" y="2170"/>
                    </a:lnTo>
                    <a:lnTo>
                      <a:pt x="3696" y="2168"/>
                    </a:lnTo>
                    <a:lnTo>
                      <a:pt x="3698" y="2166"/>
                    </a:lnTo>
                    <a:lnTo>
                      <a:pt x="3698" y="2162"/>
                    </a:lnTo>
                    <a:lnTo>
                      <a:pt x="3698" y="2156"/>
                    </a:lnTo>
                    <a:lnTo>
                      <a:pt x="3698" y="2156"/>
                    </a:lnTo>
                    <a:lnTo>
                      <a:pt x="3696" y="2144"/>
                    </a:lnTo>
                    <a:lnTo>
                      <a:pt x="3696" y="2140"/>
                    </a:lnTo>
                    <a:lnTo>
                      <a:pt x="3696" y="2136"/>
                    </a:lnTo>
                    <a:lnTo>
                      <a:pt x="3690" y="2130"/>
                    </a:lnTo>
                    <a:lnTo>
                      <a:pt x="3690" y="2130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86" y="2122"/>
                    </a:lnTo>
                    <a:lnTo>
                      <a:pt x="3686" y="2122"/>
                    </a:lnTo>
                    <a:lnTo>
                      <a:pt x="3694" y="2126"/>
                    </a:lnTo>
                    <a:lnTo>
                      <a:pt x="3696" y="2124"/>
                    </a:lnTo>
                    <a:lnTo>
                      <a:pt x="3696" y="2124"/>
                    </a:lnTo>
                    <a:lnTo>
                      <a:pt x="3692" y="2108"/>
                    </a:lnTo>
                    <a:lnTo>
                      <a:pt x="3692" y="2108"/>
                    </a:lnTo>
                    <a:lnTo>
                      <a:pt x="3688" y="2092"/>
                    </a:lnTo>
                    <a:lnTo>
                      <a:pt x="3690" y="2076"/>
                    </a:lnTo>
                    <a:lnTo>
                      <a:pt x="3690" y="2076"/>
                    </a:lnTo>
                    <a:lnTo>
                      <a:pt x="3692" y="2064"/>
                    </a:lnTo>
                    <a:lnTo>
                      <a:pt x="3696" y="2058"/>
                    </a:lnTo>
                    <a:lnTo>
                      <a:pt x="3702" y="2054"/>
                    </a:lnTo>
                    <a:lnTo>
                      <a:pt x="3702" y="2054"/>
                    </a:lnTo>
                    <a:lnTo>
                      <a:pt x="3704" y="2050"/>
                    </a:lnTo>
                    <a:lnTo>
                      <a:pt x="3704" y="2052"/>
                    </a:lnTo>
                    <a:lnTo>
                      <a:pt x="3700" y="2058"/>
                    </a:lnTo>
                    <a:lnTo>
                      <a:pt x="3698" y="2064"/>
                    </a:lnTo>
                    <a:lnTo>
                      <a:pt x="3698" y="2064"/>
                    </a:lnTo>
                    <a:lnTo>
                      <a:pt x="3694" y="2076"/>
                    </a:lnTo>
                    <a:lnTo>
                      <a:pt x="3694" y="2082"/>
                    </a:lnTo>
                    <a:lnTo>
                      <a:pt x="3696" y="2086"/>
                    </a:lnTo>
                    <a:lnTo>
                      <a:pt x="3696" y="2086"/>
                    </a:lnTo>
                    <a:lnTo>
                      <a:pt x="3696" y="2088"/>
                    </a:lnTo>
                    <a:lnTo>
                      <a:pt x="3696" y="2090"/>
                    </a:lnTo>
                    <a:lnTo>
                      <a:pt x="3694" y="2094"/>
                    </a:lnTo>
                    <a:lnTo>
                      <a:pt x="3696" y="2098"/>
                    </a:lnTo>
                    <a:lnTo>
                      <a:pt x="3696" y="2098"/>
                    </a:lnTo>
                    <a:lnTo>
                      <a:pt x="3698" y="2104"/>
                    </a:lnTo>
                    <a:lnTo>
                      <a:pt x="3696" y="2106"/>
                    </a:lnTo>
                    <a:lnTo>
                      <a:pt x="3696" y="2110"/>
                    </a:lnTo>
                    <a:lnTo>
                      <a:pt x="3700" y="2114"/>
                    </a:lnTo>
                    <a:lnTo>
                      <a:pt x="3700" y="2114"/>
                    </a:lnTo>
                    <a:lnTo>
                      <a:pt x="3706" y="2116"/>
                    </a:lnTo>
                    <a:lnTo>
                      <a:pt x="3708" y="2116"/>
                    </a:lnTo>
                    <a:lnTo>
                      <a:pt x="3710" y="2116"/>
                    </a:lnTo>
                    <a:lnTo>
                      <a:pt x="3712" y="2120"/>
                    </a:lnTo>
                    <a:lnTo>
                      <a:pt x="3712" y="2120"/>
                    </a:lnTo>
                    <a:lnTo>
                      <a:pt x="3712" y="2126"/>
                    </a:lnTo>
                    <a:lnTo>
                      <a:pt x="3712" y="2130"/>
                    </a:lnTo>
                    <a:lnTo>
                      <a:pt x="3712" y="2134"/>
                    </a:lnTo>
                    <a:lnTo>
                      <a:pt x="3716" y="2136"/>
                    </a:lnTo>
                    <a:lnTo>
                      <a:pt x="3716" y="2136"/>
                    </a:lnTo>
                    <a:lnTo>
                      <a:pt x="3718" y="2138"/>
                    </a:lnTo>
                    <a:lnTo>
                      <a:pt x="3716" y="2142"/>
                    </a:lnTo>
                    <a:lnTo>
                      <a:pt x="3710" y="2154"/>
                    </a:lnTo>
                    <a:lnTo>
                      <a:pt x="3706" y="2166"/>
                    </a:lnTo>
                    <a:lnTo>
                      <a:pt x="3706" y="2172"/>
                    </a:lnTo>
                    <a:lnTo>
                      <a:pt x="3710" y="2176"/>
                    </a:lnTo>
                    <a:lnTo>
                      <a:pt x="3710" y="2176"/>
                    </a:lnTo>
                    <a:lnTo>
                      <a:pt x="3712" y="2176"/>
                    </a:lnTo>
                    <a:lnTo>
                      <a:pt x="3714" y="2172"/>
                    </a:lnTo>
                    <a:lnTo>
                      <a:pt x="3720" y="2158"/>
                    </a:lnTo>
                    <a:lnTo>
                      <a:pt x="3728" y="2138"/>
                    </a:lnTo>
                    <a:lnTo>
                      <a:pt x="3738" y="2122"/>
                    </a:lnTo>
                    <a:lnTo>
                      <a:pt x="3738" y="2122"/>
                    </a:lnTo>
                    <a:lnTo>
                      <a:pt x="3744" y="2114"/>
                    </a:lnTo>
                    <a:lnTo>
                      <a:pt x="3746" y="2108"/>
                    </a:lnTo>
                    <a:lnTo>
                      <a:pt x="3748" y="2102"/>
                    </a:lnTo>
                    <a:lnTo>
                      <a:pt x="3748" y="2096"/>
                    </a:lnTo>
                    <a:lnTo>
                      <a:pt x="3748" y="2092"/>
                    </a:lnTo>
                    <a:lnTo>
                      <a:pt x="3746" y="2088"/>
                    </a:lnTo>
                    <a:lnTo>
                      <a:pt x="3744" y="2086"/>
                    </a:lnTo>
                    <a:lnTo>
                      <a:pt x="3740" y="2086"/>
                    </a:lnTo>
                    <a:lnTo>
                      <a:pt x="3740" y="2086"/>
                    </a:lnTo>
                    <a:lnTo>
                      <a:pt x="3738" y="2084"/>
                    </a:lnTo>
                    <a:lnTo>
                      <a:pt x="3736" y="2082"/>
                    </a:lnTo>
                    <a:lnTo>
                      <a:pt x="3732" y="2074"/>
                    </a:lnTo>
                    <a:lnTo>
                      <a:pt x="3726" y="2054"/>
                    </a:lnTo>
                    <a:lnTo>
                      <a:pt x="3726" y="2054"/>
                    </a:lnTo>
                    <a:lnTo>
                      <a:pt x="3724" y="2044"/>
                    </a:lnTo>
                    <a:lnTo>
                      <a:pt x="3726" y="2036"/>
                    </a:lnTo>
                    <a:lnTo>
                      <a:pt x="3730" y="2030"/>
                    </a:lnTo>
                    <a:lnTo>
                      <a:pt x="3738" y="2024"/>
                    </a:lnTo>
                    <a:lnTo>
                      <a:pt x="3738" y="2024"/>
                    </a:lnTo>
                    <a:lnTo>
                      <a:pt x="3742" y="2024"/>
                    </a:lnTo>
                    <a:lnTo>
                      <a:pt x="3736" y="2030"/>
                    </a:lnTo>
                    <a:lnTo>
                      <a:pt x="3732" y="2034"/>
                    </a:lnTo>
                    <a:lnTo>
                      <a:pt x="3730" y="2040"/>
                    </a:lnTo>
                    <a:lnTo>
                      <a:pt x="3730" y="2046"/>
                    </a:lnTo>
                    <a:lnTo>
                      <a:pt x="3732" y="2054"/>
                    </a:lnTo>
                    <a:lnTo>
                      <a:pt x="3732" y="2054"/>
                    </a:lnTo>
                    <a:lnTo>
                      <a:pt x="3738" y="2060"/>
                    </a:lnTo>
                    <a:lnTo>
                      <a:pt x="3742" y="2062"/>
                    </a:lnTo>
                    <a:lnTo>
                      <a:pt x="3748" y="2064"/>
                    </a:lnTo>
                    <a:lnTo>
                      <a:pt x="3750" y="2066"/>
                    </a:lnTo>
                    <a:lnTo>
                      <a:pt x="3750" y="2072"/>
                    </a:lnTo>
                    <a:lnTo>
                      <a:pt x="3750" y="2072"/>
                    </a:lnTo>
                    <a:lnTo>
                      <a:pt x="3750" y="2078"/>
                    </a:lnTo>
                    <a:lnTo>
                      <a:pt x="3752" y="2078"/>
                    </a:lnTo>
                    <a:lnTo>
                      <a:pt x="3754" y="2078"/>
                    </a:lnTo>
                    <a:lnTo>
                      <a:pt x="3758" y="2074"/>
                    </a:lnTo>
                    <a:lnTo>
                      <a:pt x="3766" y="2062"/>
                    </a:lnTo>
                    <a:lnTo>
                      <a:pt x="3774" y="2048"/>
                    </a:lnTo>
                    <a:lnTo>
                      <a:pt x="3774" y="2048"/>
                    </a:lnTo>
                    <a:lnTo>
                      <a:pt x="3784" y="2030"/>
                    </a:lnTo>
                    <a:lnTo>
                      <a:pt x="3790" y="2014"/>
                    </a:lnTo>
                    <a:lnTo>
                      <a:pt x="3790" y="2008"/>
                    </a:lnTo>
                    <a:lnTo>
                      <a:pt x="3790" y="2002"/>
                    </a:lnTo>
                    <a:lnTo>
                      <a:pt x="3790" y="2000"/>
                    </a:lnTo>
                    <a:lnTo>
                      <a:pt x="3786" y="1998"/>
                    </a:lnTo>
                    <a:lnTo>
                      <a:pt x="3786" y="1998"/>
                    </a:lnTo>
                    <a:lnTo>
                      <a:pt x="3778" y="1996"/>
                    </a:lnTo>
                    <a:lnTo>
                      <a:pt x="3776" y="1996"/>
                    </a:lnTo>
                    <a:lnTo>
                      <a:pt x="3776" y="1994"/>
                    </a:lnTo>
                    <a:lnTo>
                      <a:pt x="3778" y="1988"/>
                    </a:lnTo>
                    <a:lnTo>
                      <a:pt x="3784" y="1980"/>
                    </a:lnTo>
                    <a:lnTo>
                      <a:pt x="3784" y="1980"/>
                    </a:lnTo>
                    <a:lnTo>
                      <a:pt x="3796" y="1972"/>
                    </a:lnTo>
                    <a:lnTo>
                      <a:pt x="3808" y="1962"/>
                    </a:lnTo>
                    <a:lnTo>
                      <a:pt x="3824" y="1956"/>
                    </a:lnTo>
                    <a:lnTo>
                      <a:pt x="3838" y="1950"/>
                    </a:lnTo>
                    <a:lnTo>
                      <a:pt x="3838" y="1950"/>
                    </a:lnTo>
                    <a:lnTo>
                      <a:pt x="3854" y="1948"/>
                    </a:lnTo>
                    <a:lnTo>
                      <a:pt x="3870" y="1946"/>
                    </a:lnTo>
                    <a:lnTo>
                      <a:pt x="3886" y="1944"/>
                    </a:lnTo>
                    <a:lnTo>
                      <a:pt x="3890" y="1944"/>
                    </a:lnTo>
                    <a:lnTo>
                      <a:pt x="3892" y="1940"/>
                    </a:lnTo>
                    <a:lnTo>
                      <a:pt x="3892" y="1940"/>
                    </a:lnTo>
                    <a:lnTo>
                      <a:pt x="3894" y="1926"/>
                    </a:lnTo>
                    <a:lnTo>
                      <a:pt x="3896" y="1924"/>
                    </a:lnTo>
                    <a:lnTo>
                      <a:pt x="3898" y="1928"/>
                    </a:lnTo>
                    <a:lnTo>
                      <a:pt x="3898" y="1928"/>
                    </a:lnTo>
                    <a:lnTo>
                      <a:pt x="3900" y="1936"/>
                    </a:lnTo>
                    <a:lnTo>
                      <a:pt x="3904" y="1940"/>
                    </a:lnTo>
                    <a:lnTo>
                      <a:pt x="3906" y="1940"/>
                    </a:lnTo>
                    <a:lnTo>
                      <a:pt x="3908" y="1940"/>
                    </a:lnTo>
                    <a:lnTo>
                      <a:pt x="3914" y="1932"/>
                    </a:lnTo>
                    <a:lnTo>
                      <a:pt x="3914" y="1932"/>
                    </a:lnTo>
                    <a:lnTo>
                      <a:pt x="3920" y="1928"/>
                    </a:lnTo>
                    <a:lnTo>
                      <a:pt x="3922" y="1926"/>
                    </a:lnTo>
                    <a:lnTo>
                      <a:pt x="3924" y="1928"/>
                    </a:lnTo>
                    <a:lnTo>
                      <a:pt x="3924" y="1930"/>
                    </a:lnTo>
                    <a:lnTo>
                      <a:pt x="3924" y="1936"/>
                    </a:lnTo>
                    <a:lnTo>
                      <a:pt x="3926" y="1936"/>
                    </a:lnTo>
                    <a:lnTo>
                      <a:pt x="3928" y="1934"/>
                    </a:lnTo>
                    <a:lnTo>
                      <a:pt x="3928" y="1934"/>
                    </a:lnTo>
                    <a:lnTo>
                      <a:pt x="3932" y="1932"/>
                    </a:lnTo>
                    <a:lnTo>
                      <a:pt x="3936" y="1930"/>
                    </a:lnTo>
                    <a:lnTo>
                      <a:pt x="3946" y="1930"/>
                    </a:lnTo>
                    <a:lnTo>
                      <a:pt x="3952" y="1928"/>
                    </a:lnTo>
                    <a:lnTo>
                      <a:pt x="3952" y="1924"/>
                    </a:lnTo>
                    <a:lnTo>
                      <a:pt x="3952" y="1920"/>
                    </a:lnTo>
                    <a:lnTo>
                      <a:pt x="3952" y="1920"/>
                    </a:lnTo>
                    <a:lnTo>
                      <a:pt x="3948" y="1906"/>
                    </a:lnTo>
                    <a:lnTo>
                      <a:pt x="3946" y="1904"/>
                    </a:lnTo>
                    <a:lnTo>
                      <a:pt x="3942" y="1904"/>
                    </a:lnTo>
                    <a:lnTo>
                      <a:pt x="3942" y="1904"/>
                    </a:lnTo>
                    <a:lnTo>
                      <a:pt x="3940" y="1904"/>
                    </a:lnTo>
                    <a:lnTo>
                      <a:pt x="3942" y="1906"/>
                    </a:lnTo>
                    <a:lnTo>
                      <a:pt x="3946" y="1908"/>
                    </a:lnTo>
                    <a:lnTo>
                      <a:pt x="3948" y="1914"/>
                    </a:lnTo>
                    <a:lnTo>
                      <a:pt x="3948" y="1914"/>
                    </a:lnTo>
                    <a:lnTo>
                      <a:pt x="3944" y="1920"/>
                    </a:lnTo>
                    <a:lnTo>
                      <a:pt x="3940" y="1924"/>
                    </a:lnTo>
                    <a:lnTo>
                      <a:pt x="3936" y="1926"/>
                    </a:lnTo>
                    <a:lnTo>
                      <a:pt x="3932" y="1926"/>
                    </a:lnTo>
                    <a:lnTo>
                      <a:pt x="3930" y="1922"/>
                    </a:lnTo>
                    <a:lnTo>
                      <a:pt x="3928" y="1918"/>
                    </a:lnTo>
                    <a:lnTo>
                      <a:pt x="3928" y="1918"/>
                    </a:lnTo>
                    <a:lnTo>
                      <a:pt x="3924" y="1908"/>
                    </a:lnTo>
                    <a:lnTo>
                      <a:pt x="3924" y="1902"/>
                    </a:lnTo>
                    <a:lnTo>
                      <a:pt x="3920" y="1896"/>
                    </a:lnTo>
                    <a:lnTo>
                      <a:pt x="3912" y="1894"/>
                    </a:lnTo>
                    <a:lnTo>
                      <a:pt x="3912" y="1894"/>
                    </a:lnTo>
                    <a:lnTo>
                      <a:pt x="3910" y="1894"/>
                    </a:lnTo>
                    <a:lnTo>
                      <a:pt x="3910" y="1892"/>
                    </a:lnTo>
                    <a:lnTo>
                      <a:pt x="3918" y="1884"/>
                    </a:lnTo>
                    <a:lnTo>
                      <a:pt x="3926" y="1876"/>
                    </a:lnTo>
                    <a:lnTo>
                      <a:pt x="3926" y="1874"/>
                    </a:lnTo>
                    <a:lnTo>
                      <a:pt x="3924" y="1872"/>
                    </a:lnTo>
                    <a:lnTo>
                      <a:pt x="3924" y="1872"/>
                    </a:lnTo>
                    <a:lnTo>
                      <a:pt x="3922" y="1868"/>
                    </a:lnTo>
                    <a:lnTo>
                      <a:pt x="3920" y="1864"/>
                    </a:lnTo>
                    <a:lnTo>
                      <a:pt x="3922" y="1850"/>
                    </a:lnTo>
                    <a:lnTo>
                      <a:pt x="3928" y="1836"/>
                    </a:lnTo>
                    <a:lnTo>
                      <a:pt x="3936" y="1826"/>
                    </a:lnTo>
                    <a:lnTo>
                      <a:pt x="3936" y="1826"/>
                    </a:lnTo>
                    <a:lnTo>
                      <a:pt x="3940" y="1820"/>
                    </a:lnTo>
                    <a:lnTo>
                      <a:pt x="3940" y="1816"/>
                    </a:lnTo>
                    <a:lnTo>
                      <a:pt x="3940" y="1814"/>
                    </a:lnTo>
                    <a:lnTo>
                      <a:pt x="3942" y="1810"/>
                    </a:lnTo>
                    <a:lnTo>
                      <a:pt x="3942" y="1810"/>
                    </a:lnTo>
                    <a:lnTo>
                      <a:pt x="3944" y="1808"/>
                    </a:lnTo>
                    <a:lnTo>
                      <a:pt x="3946" y="1808"/>
                    </a:lnTo>
                    <a:lnTo>
                      <a:pt x="3948" y="1812"/>
                    </a:lnTo>
                    <a:lnTo>
                      <a:pt x="3952" y="1814"/>
                    </a:lnTo>
                    <a:lnTo>
                      <a:pt x="3954" y="1814"/>
                    </a:lnTo>
                    <a:lnTo>
                      <a:pt x="3958" y="1812"/>
                    </a:lnTo>
                    <a:lnTo>
                      <a:pt x="3958" y="1812"/>
                    </a:lnTo>
                    <a:lnTo>
                      <a:pt x="3966" y="1806"/>
                    </a:lnTo>
                    <a:lnTo>
                      <a:pt x="3970" y="1802"/>
                    </a:lnTo>
                    <a:lnTo>
                      <a:pt x="3974" y="1800"/>
                    </a:lnTo>
                    <a:lnTo>
                      <a:pt x="3976" y="1800"/>
                    </a:lnTo>
                    <a:lnTo>
                      <a:pt x="3976" y="1800"/>
                    </a:lnTo>
                    <a:lnTo>
                      <a:pt x="3982" y="1798"/>
                    </a:lnTo>
                    <a:lnTo>
                      <a:pt x="3984" y="1796"/>
                    </a:lnTo>
                    <a:lnTo>
                      <a:pt x="3988" y="1786"/>
                    </a:lnTo>
                    <a:lnTo>
                      <a:pt x="3992" y="1778"/>
                    </a:lnTo>
                    <a:lnTo>
                      <a:pt x="3996" y="1776"/>
                    </a:lnTo>
                    <a:lnTo>
                      <a:pt x="4000" y="1778"/>
                    </a:lnTo>
                    <a:lnTo>
                      <a:pt x="4000" y="1778"/>
                    </a:lnTo>
                    <a:lnTo>
                      <a:pt x="4006" y="1782"/>
                    </a:lnTo>
                    <a:lnTo>
                      <a:pt x="4008" y="1780"/>
                    </a:lnTo>
                    <a:lnTo>
                      <a:pt x="4010" y="1780"/>
                    </a:lnTo>
                    <a:lnTo>
                      <a:pt x="4012" y="1776"/>
                    </a:lnTo>
                    <a:lnTo>
                      <a:pt x="4016" y="1772"/>
                    </a:lnTo>
                    <a:lnTo>
                      <a:pt x="4016" y="1772"/>
                    </a:lnTo>
                    <a:lnTo>
                      <a:pt x="4022" y="1772"/>
                    </a:lnTo>
                    <a:lnTo>
                      <a:pt x="4024" y="1774"/>
                    </a:lnTo>
                    <a:lnTo>
                      <a:pt x="4028" y="1776"/>
                    </a:lnTo>
                    <a:lnTo>
                      <a:pt x="4036" y="1772"/>
                    </a:lnTo>
                    <a:lnTo>
                      <a:pt x="4036" y="1772"/>
                    </a:lnTo>
                    <a:lnTo>
                      <a:pt x="4044" y="1766"/>
                    </a:lnTo>
                    <a:lnTo>
                      <a:pt x="4052" y="1764"/>
                    </a:lnTo>
                    <a:lnTo>
                      <a:pt x="4060" y="1762"/>
                    </a:lnTo>
                    <a:lnTo>
                      <a:pt x="4066" y="1756"/>
                    </a:lnTo>
                    <a:lnTo>
                      <a:pt x="4066" y="1756"/>
                    </a:lnTo>
                    <a:lnTo>
                      <a:pt x="4070" y="1752"/>
                    </a:lnTo>
                    <a:lnTo>
                      <a:pt x="4070" y="1748"/>
                    </a:lnTo>
                    <a:lnTo>
                      <a:pt x="4068" y="1746"/>
                    </a:lnTo>
                    <a:lnTo>
                      <a:pt x="4066" y="1742"/>
                    </a:lnTo>
                    <a:lnTo>
                      <a:pt x="4066" y="1742"/>
                    </a:lnTo>
                    <a:lnTo>
                      <a:pt x="4064" y="1736"/>
                    </a:lnTo>
                    <a:lnTo>
                      <a:pt x="4062" y="1734"/>
                    </a:lnTo>
                    <a:lnTo>
                      <a:pt x="4054" y="1730"/>
                    </a:lnTo>
                    <a:lnTo>
                      <a:pt x="4054" y="1730"/>
                    </a:lnTo>
                    <a:lnTo>
                      <a:pt x="4052" y="1726"/>
                    </a:lnTo>
                    <a:lnTo>
                      <a:pt x="4050" y="1718"/>
                    </a:lnTo>
                    <a:lnTo>
                      <a:pt x="4050" y="1704"/>
                    </a:lnTo>
                    <a:lnTo>
                      <a:pt x="4050" y="1704"/>
                    </a:lnTo>
                    <a:lnTo>
                      <a:pt x="4052" y="1706"/>
                    </a:lnTo>
                    <a:lnTo>
                      <a:pt x="4054" y="1708"/>
                    </a:lnTo>
                    <a:lnTo>
                      <a:pt x="4054" y="1716"/>
                    </a:lnTo>
                    <a:lnTo>
                      <a:pt x="4054" y="1716"/>
                    </a:lnTo>
                    <a:lnTo>
                      <a:pt x="4054" y="1720"/>
                    </a:lnTo>
                    <a:lnTo>
                      <a:pt x="4056" y="1724"/>
                    </a:lnTo>
                    <a:lnTo>
                      <a:pt x="4060" y="1728"/>
                    </a:lnTo>
                    <a:lnTo>
                      <a:pt x="4066" y="1730"/>
                    </a:lnTo>
                    <a:lnTo>
                      <a:pt x="4066" y="1730"/>
                    </a:lnTo>
                    <a:lnTo>
                      <a:pt x="4078" y="1734"/>
                    </a:lnTo>
                    <a:lnTo>
                      <a:pt x="4088" y="1734"/>
                    </a:lnTo>
                    <a:lnTo>
                      <a:pt x="4096" y="1734"/>
                    </a:lnTo>
                    <a:lnTo>
                      <a:pt x="4106" y="1732"/>
                    </a:lnTo>
                    <a:lnTo>
                      <a:pt x="4122" y="1724"/>
                    </a:lnTo>
                    <a:lnTo>
                      <a:pt x="4144" y="1714"/>
                    </a:lnTo>
                    <a:lnTo>
                      <a:pt x="4144" y="1714"/>
                    </a:lnTo>
                    <a:lnTo>
                      <a:pt x="4152" y="1708"/>
                    </a:lnTo>
                    <a:lnTo>
                      <a:pt x="4156" y="1708"/>
                    </a:lnTo>
                    <a:lnTo>
                      <a:pt x="4156" y="1708"/>
                    </a:lnTo>
                    <a:lnTo>
                      <a:pt x="4158" y="1712"/>
                    </a:lnTo>
                    <a:lnTo>
                      <a:pt x="4160" y="1714"/>
                    </a:lnTo>
                    <a:lnTo>
                      <a:pt x="4164" y="1718"/>
                    </a:lnTo>
                    <a:lnTo>
                      <a:pt x="4172" y="1718"/>
                    </a:lnTo>
                    <a:lnTo>
                      <a:pt x="4188" y="1716"/>
                    </a:lnTo>
                    <a:lnTo>
                      <a:pt x="4188" y="1716"/>
                    </a:lnTo>
                    <a:lnTo>
                      <a:pt x="4202" y="1716"/>
                    </a:lnTo>
                    <a:lnTo>
                      <a:pt x="4194" y="1720"/>
                    </a:lnTo>
                    <a:lnTo>
                      <a:pt x="4172" y="1728"/>
                    </a:lnTo>
                    <a:lnTo>
                      <a:pt x="4148" y="1740"/>
                    </a:lnTo>
                    <a:lnTo>
                      <a:pt x="4148" y="1740"/>
                    </a:lnTo>
                    <a:lnTo>
                      <a:pt x="4136" y="1746"/>
                    </a:lnTo>
                    <a:lnTo>
                      <a:pt x="4126" y="1754"/>
                    </a:lnTo>
                    <a:lnTo>
                      <a:pt x="4118" y="1762"/>
                    </a:lnTo>
                    <a:lnTo>
                      <a:pt x="4110" y="1770"/>
                    </a:lnTo>
                    <a:lnTo>
                      <a:pt x="4106" y="1780"/>
                    </a:lnTo>
                    <a:lnTo>
                      <a:pt x="4104" y="1790"/>
                    </a:lnTo>
                    <a:lnTo>
                      <a:pt x="4106" y="1802"/>
                    </a:lnTo>
                    <a:lnTo>
                      <a:pt x="4110" y="1812"/>
                    </a:lnTo>
                    <a:lnTo>
                      <a:pt x="4110" y="1812"/>
                    </a:lnTo>
                    <a:lnTo>
                      <a:pt x="4116" y="1822"/>
                    </a:lnTo>
                    <a:lnTo>
                      <a:pt x="4124" y="1826"/>
                    </a:lnTo>
                    <a:lnTo>
                      <a:pt x="4130" y="1828"/>
                    </a:lnTo>
                    <a:lnTo>
                      <a:pt x="4138" y="1824"/>
                    </a:lnTo>
                    <a:lnTo>
                      <a:pt x="4146" y="1818"/>
                    </a:lnTo>
                    <a:lnTo>
                      <a:pt x="4154" y="1810"/>
                    </a:lnTo>
                    <a:lnTo>
                      <a:pt x="4174" y="1786"/>
                    </a:lnTo>
                    <a:lnTo>
                      <a:pt x="4174" y="1786"/>
                    </a:lnTo>
                    <a:lnTo>
                      <a:pt x="4182" y="1776"/>
                    </a:lnTo>
                    <a:lnTo>
                      <a:pt x="4190" y="1770"/>
                    </a:lnTo>
                    <a:lnTo>
                      <a:pt x="4196" y="1768"/>
                    </a:lnTo>
                    <a:lnTo>
                      <a:pt x="4202" y="1768"/>
                    </a:lnTo>
                    <a:lnTo>
                      <a:pt x="4208" y="1768"/>
                    </a:lnTo>
                    <a:lnTo>
                      <a:pt x="4216" y="1766"/>
                    </a:lnTo>
                    <a:lnTo>
                      <a:pt x="4224" y="1764"/>
                    </a:lnTo>
                    <a:lnTo>
                      <a:pt x="4238" y="1756"/>
                    </a:lnTo>
                    <a:lnTo>
                      <a:pt x="4238" y="1756"/>
                    </a:lnTo>
                    <a:lnTo>
                      <a:pt x="4252" y="1748"/>
                    </a:lnTo>
                    <a:lnTo>
                      <a:pt x="4266" y="1742"/>
                    </a:lnTo>
                    <a:lnTo>
                      <a:pt x="4290" y="1734"/>
                    </a:lnTo>
                    <a:lnTo>
                      <a:pt x="4300" y="1730"/>
                    </a:lnTo>
                    <a:lnTo>
                      <a:pt x="4306" y="1728"/>
                    </a:lnTo>
                    <a:lnTo>
                      <a:pt x="4308" y="1724"/>
                    </a:lnTo>
                    <a:lnTo>
                      <a:pt x="4304" y="1720"/>
                    </a:lnTo>
                    <a:lnTo>
                      <a:pt x="4304" y="1720"/>
                    </a:lnTo>
                    <a:lnTo>
                      <a:pt x="4284" y="1700"/>
                    </a:lnTo>
                    <a:lnTo>
                      <a:pt x="4280" y="1698"/>
                    </a:lnTo>
                    <a:lnTo>
                      <a:pt x="4276" y="1696"/>
                    </a:lnTo>
                    <a:lnTo>
                      <a:pt x="4270" y="1696"/>
                    </a:lnTo>
                    <a:lnTo>
                      <a:pt x="4264" y="1698"/>
                    </a:lnTo>
                    <a:lnTo>
                      <a:pt x="4264" y="1698"/>
                    </a:lnTo>
                    <a:lnTo>
                      <a:pt x="4258" y="1700"/>
                    </a:lnTo>
                    <a:lnTo>
                      <a:pt x="4246" y="1700"/>
                    </a:lnTo>
                    <a:lnTo>
                      <a:pt x="4236" y="1700"/>
                    </a:lnTo>
                    <a:lnTo>
                      <a:pt x="4224" y="1696"/>
                    </a:lnTo>
                    <a:lnTo>
                      <a:pt x="4212" y="1694"/>
                    </a:lnTo>
                    <a:lnTo>
                      <a:pt x="4204" y="1690"/>
                    </a:lnTo>
                    <a:lnTo>
                      <a:pt x="4198" y="1684"/>
                    </a:lnTo>
                    <a:lnTo>
                      <a:pt x="4196" y="1682"/>
                    </a:lnTo>
                    <a:lnTo>
                      <a:pt x="4196" y="1680"/>
                    </a:lnTo>
                    <a:lnTo>
                      <a:pt x="4196" y="1680"/>
                    </a:lnTo>
                    <a:lnTo>
                      <a:pt x="4196" y="1676"/>
                    </a:lnTo>
                    <a:lnTo>
                      <a:pt x="4194" y="1674"/>
                    </a:lnTo>
                    <a:lnTo>
                      <a:pt x="4186" y="1672"/>
                    </a:lnTo>
                    <a:lnTo>
                      <a:pt x="4178" y="1668"/>
                    </a:lnTo>
                    <a:lnTo>
                      <a:pt x="4172" y="1664"/>
                    </a:lnTo>
                    <a:lnTo>
                      <a:pt x="4166" y="1654"/>
                    </a:lnTo>
                    <a:lnTo>
                      <a:pt x="4160" y="1640"/>
                    </a:lnTo>
                    <a:lnTo>
                      <a:pt x="4160" y="1640"/>
                    </a:lnTo>
                    <a:lnTo>
                      <a:pt x="4156" y="1624"/>
                    </a:lnTo>
                    <a:lnTo>
                      <a:pt x="4156" y="1610"/>
                    </a:lnTo>
                    <a:lnTo>
                      <a:pt x="4158" y="1598"/>
                    </a:lnTo>
                    <a:lnTo>
                      <a:pt x="4160" y="1588"/>
                    </a:lnTo>
                    <a:lnTo>
                      <a:pt x="4162" y="1580"/>
                    </a:lnTo>
                    <a:lnTo>
                      <a:pt x="4162" y="1576"/>
                    </a:lnTo>
                    <a:lnTo>
                      <a:pt x="4158" y="1574"/>
                    </a:lnTo>
                    <a:lnTo>
                      <a:pt x="4148" y="1576"/>
                    </a:lnTo>
                    <a:lnTo>
                      <a:pt x="4148" y="1576"/>
                    </a:lnTo>
                    <a:lnTo>
                      <a:pt x="4134" y="1578"/>
                    </a:lnTo>
                    <a:lnTo>
                      <a:pt x="4126" y="1580"/>
                    </a:lnTo>
                    <a:lnTo>
                      <a:pt x="4124" y="1578"/>
                    </a:lnTo>
                    <a:lnTo>
                      <a:pt x="4126" y="1574"/>
                    </a:lnTo>
                    <a:lnTo>
                      <a:pt x="4140" y="1564"/>
                    </a:lnTo>
                    <a:lnTo>
                      <a:pt x="4164" y="1550"/>
                    </a:lnTo>
                    <a:lnTo>
                      <a:pt x="4164" y="1550"/>
                    </a:lnTo>
                    <a:lnTo>
                      <a:pt x="4178" y="1538"/>
                    </a:lnTo>
                    <a:lnTo>
                      <a:pt x="4182" y="1532"/>
                    </a:lnTo>
                    <a:lnTo>
                      <a:pt x="4184" y="1528"/>
                    </a:lnTo>
                    <a:lnTo>
                      <a:pt x="4184" y="1522"/>
                    </a:lnTo>
                    <a:lnTo>
                      <a:pt x="4180" y="1516"/>
                    </a:lnTo>
                    <a:lnTo>
                      <a:pt x="4174" y="1508"/>
                    </a:lnTo>
                    <a:lnTo>
                      <a:pt x="4166" y="1502"/>
                    </a:lnTo>
                    <a:lnTo>
                      <a:pt x="4166" y="1502"/>
                    </a:lnTo>
                    <a:lnTo>
                      <a:pt x="4160" y="1498"/>
                    </a:lnTo>
                    <a:lnTo>
                      <a:pt x="4150" y="1496"/>
                    </a:lnTo>
                    <a:lnTo>
                      <a:pt x="4140" y="1496"/>
                    </a:lnTo>
                    <a:lnTo>
                      <a:pt x="4130" y="1496"/>
                    </a:lnTo>
                    <a:lnTo>
                      <a:pt x="4102" y="1500"/>
                    </a:lnTo>
                    <a:lnTo>
                      <a:pt x="4074" y="1508"/>
                    </a:lnTo>
                    <a:lnTo>
                      <a:pt x="4044" y="1518"/>
                    </a:lnTo>
                    <a:lnTo>
                      <a:pt x="4018" y="1532"/>
                    </a:lnTo>
                    <a:lnTo>
                      <a:pt x="3996" y="1546"/>
                    </a:lnTo>
                    <a:lnTo>
                      <a:pt x="3988" y="1554"/>
                    </a:lnTo>
                    <a:lnTo>
                      <a:pt x="3982" y="1560"/>
                    </a:lnTo>
                    <a:lnTo>
                      <a:pt x="3982" y="1560"/>
                    </a:lnTo>
                    <a:lnTo>
                      <a:pt x="3964" y="1584"/>
                    </a:lnTo>
                    <a:lnTo>
                      <a:pt x="3948" y="1602"/>
                    </a:lnTo>
                    <a:lnTo>
                      <a:pt x="3934" y="1616"/>
                    </a:lnTo>
                    <a:lnTo>
                      <a:pt x="3922" y="1626"/>
                    </a:lnTo>
                    <a:lnTo>
                      <a:pt x="3914" y="1634"/>
                    </a:lnTo>
                    <a:lnTo>
                      <a:pt x="3908" y="1636"/>
                    </a:lnTo>
                    <a:lnTo>
                      <a:pt x="3908" y="1636"/>
                    </a:lnTo>
                    <a:lnTo>
                      <a:pt x="3908" y="1634"/>
                    </a:lnTo>
                    <a:lnTo>
                      <a:pt x="3914" y="1628"/>
                    </a:lnTo>
                    <a:lnTo>
                      <a:pt x="3914" y="1628"/>
                    </a:lnTo>
                    <a:lnTo>
                      <a:pt x="3924" y="1616"/>
                    </a:lnTo>
                    <a:lnTo>
                      <a:pt x="3936" y="1600"/>
                    </a:lnTo>
                    <a:lnTo>
                      <a:pt x="3964" y="1560"/>
                    </a:lnTo>
                    <a:lnTo>
                      <a:pt x="3978" y="1542"/>
                    </a:lnTo>
                    <a:lnTo>
                      <a:pt x="3994" y="1524"/>
                    </a:lnTo>
                    <a:lnTo>
                      <a:pt x="4010" y="1510"/>
                    </a:lnTo>
                    <a:lnTo>
                      <a:pt x="4020" y="1504"/>
                    </a:lnTo>
                    <a:lnTo>
                      <a:pt x="4030" y="1500"/>
                    </a:lnTo>
                    <a:lnTo>
                      <a:pt x="4030" y="1500"/>
                    </a:lnTo>
                    <a:lnTo>
                      <a:pt x="4040" y="1496"/>
                    </a:lnTo>
                    <a:lnTo>
                      <a:pt x="4050" y="1490"/>
                    </a:lnTo>
                    <a:lnTo>
                      <a:pt x="4056" y="1486"/>
                    </a:lnTo>
                    <a:lnTo>
                      <a:pt x="4060" y="1482"/>
                    </a:lnTo>
                    <a:lnTo>
                      <a:pt x="4066" y="1472"/>
                    </a:lnTo>
                    <a:lnTo>
                      <a:pt x="4068" y="1464"/>
                    </a:lnTo>
                    <a:lnTo>
                      <a:pt x="4072" y="1456"/>
                    </a:lnTo>
                    <a:lnTo>
                      <a:pt x="4076" y="1452"/>
                    </a:lnTo>
                    <a:lnTo>
                      <a:pt x="4082" y="1448"/>
                    </a:lnTo>
                    <a:lnTo>
                      <a:pt x="4090" y="1444"/>
                    </a:lnTo>
                    <a:lnTo>
                      <a:pt x="4102" y="1440"/>
                    </a:lnTo>
                    <a:lnTo>
                      <a:pt x="4136" y="1432"/>
                    </a:lnTo>
                    <a:lnTo>
                      <a:pt x="4136" y="1432"/>
                    </a:lnTo>
                    <a:lnTo>
                      <a:pt x="4160" y="1430"/>
                    </a:lnTo>
                    <a:lnTo>
                      <a:pt x="4182" y="1428"/>
                    </a:lnTo>
                    <a:lnTo>
                      <a:pt x="4202" y="1430"/>
                    </a:lnTo>
                    <a:lnTo>
                      <a:pt x="4220" y="1432"/>
                    </a:lnTo>
                    <a:lnTo>
                      <a:pt x="4252" y="1436"/>
                    </a:lnTo>
                    <a:lnTo>
                      <a:pt x="4278" y="1442"/>
                    </a:lnTo>
                    <a:lnTo>
                      <a:pt x="4304" y="1446"/>
                    </a:lnTo>
                    <a:lnTo>
                      <a:pt x="4316" y="1444"/>
                    </a:lnTo>
                    <a:lnTo>
                      <a:pt x="4330" y="1442"/>
                    </a:lnTo>
                    <a:lnTo>
                      <a:pt x="4342" y="1438"/>
                    </a:lnTo>
                    <a:lnTo>
                      <a:pt x="4356" y="1430"/>
                    </a:lnTo>
                    <a:lnTo>
                      <a:pt x="4370" y="1420"/>
                    </a:lnTo>
                    <a:lnTo>
                      <a:pt x="4386" y="1406"/>
                    </a:lnTo>
                    <a:lnTo>
                      <a:pt x="4386" y="1406"/>
                    </a:lnTo>
                    <a:lnTo>
                      <a:pt x="4414" y="1382"/>
                    </a:lnTo>
                    <a:lnTo>
                      <a:pt x="4434" y="1368"/>
                    </a:lnTo>
                    <a:lnTo>
                      <a:pt x="4448" y="1362"/>
                    </a:lnTo>
                    <a:lnTo>
                      <a:pt x="4458" y="1362"/>
                    </a:lnTo>
                    <a:lnTo>
                      <a:pt x="4470" y="1366"/>
                    </a:lnTo>
                    <a:lnTo>
                      <a:pt x="4474" y="1366"/>
                    </a:lnTo>
                    <a:lnTo>
                      <a:pt x="4482" y="1358"/>
                    </a:lnTo>
                    <a:lnTo>
                      <a:pt x="4482" y="1358"/>
                    </a:lnTo>
                    <a:lnTo>
                      <a:pt x="4492" y="1348"/>
                    </a:lnTo>
                    <a:lnTo>
                      <a:pt x="4502" y="1342"/>
                    </a:lnTo>
                    <a:lnTo>
                      <a:pt x="4518" y="1330"/>
                    </a:lnTo>
                    <a:lnTo>
                      <a:pt x="4524" y="1324"/>
                    </a:lnTo>
                    <a:lnTo>
                      <a:pt x="4526" y="1316"/>
                    </a:lnTo>
                    <a:lnTo>
                      <a:pt x="4526" y="1308"/>
                    </a:lnTo>
                    <a:lnTo>
                      <a:pt x="4522" y="1296"/>
                    </a:lnTo>
                    <a:lnTo>
                      <a:pt x="4522" y="1296"/>
                    </a:lnTo>
                    <a:lnTo>
                      <a:pt x="4518" y="1284"/>
                    </a:lnTo>
                    <a:lnTo>
                      <a:pt x="4518" y="1278"/>
                    </a:lnTo>
                    <a:lnTo>
                      <a:pt x="4518" y="1274"/>
                    </a:lnTo>
                    <a:lnTo>
                      <a:pt x="4522" y="1270"/>
                    </a:lnTo>
                    <a:lnTo>
                      <a:pt x="4524" y="1268"/>
                    </a:lnTo>
                    <a:lnTo>
                      <a:pt x="4526" y="1264"/>
                    </a:lnTo>
                    <a:lnTo>
                      <a:pt x="4524" y="1258"/>
                    </a:lnTo>
                    <a:lnTo>
                      <a:pt x="4522" y="1248"/>
                    </a:lnTo>
                    <a:lnTo>
                      <a:pt x="4522" y="1248"/>
                    </a:lnTo>
                    <a:lnTo>
                      <a:pt x="4516" y="1238"/>
                    </a:lnTo>
                    <a:lnTo>
                      <a:pt x="4510" y="1234"/>
                    </a:lnTo>
                    <a:lnTo>
                      <a:pt x="4502" y="1232"/>
                    </a:lnTo>
                    <a:lnTo>
                      <a:pt x="4496" y="1230"/>
                    </a:lnTo>
                    <a:lnTo>
                      <a:pt x="4488" y="1230"/>
                    </a:lnTo>
                    <a:lnTo>
                      <a:pt x="4480" y="1228"/>
                    </a:lnTo>
                    <a:lnTo>
                      <a:pt x="4472" y="1222"/>
                    </a:lnTo>
                    <a:lnTo>
                      <a:pt x="4464" y="1214"/>
                    </a:lnTo>
                    <a:lnTo>
                      <a:pt x="4464" y="1214"/>
                    </a:lnTo>
                    <a:lnTo>
                      <a:pt x="4454" y="1204"/>
                    </a:lnTo>
                    <a:lnTo>
                      <a:pt x="4446" y="1198"/>
                    </a:lnTo>
                    <a:lnTo>
                      <a:pt x="4436" y="1198"/>
                    </a:lnTo>
                    <a:lnTo>
                      <a:pt x="4428" y="1200"/>
                    </a:lnTo>
                    <a:lnTo>
                      <a:pt x="4416" y="1204"/>
                    </a:lnTo>
                    <a:lnTo>
                      <a:pt x="4406" y="1212"/>
                    </a:lnTo>
                    <a:lnTo>
                      <a:pt x="4376" y="1234"/>
                    </a:lnTo>
                    <a:lnTo>
                      <a:pt x="4376" y="1234"/>
                    </a:lnTo>
                    <a:lnTo>
                      <a:pt x="4362" y="1242"/>
                    </a:lnTo>
                    <a:lnTo>
                      <a:pt x="4352" y="1246"/>
                    </a:lnTo>
                    <a:lnTo>
                      <a:pt x="4344" y="1246"/>
                    </a:lnTo>
                    <a:lnTo>
                      <a:pt x="4342" y="1242"/>
                    </a:lnTo>
                    <a:lnTo>
                      <a:pt x="4342" y="1238"/>
                    </a:lnTo>
                    <a:lnTo>
                      <a:pt x="4346" y="1230"/>
                    </a:lnTo>
                    <a:lnTo>
                      <a:pt x="4354" y="1226"/>
                    </a:lnTo>
                    <a:lnTo>
                      <a:pt x="4364" y="1220"/>
                    </a:lnTo>
                    <a:lnTo>
                      <a:pt x="4364" y="1220"/>
                    </a:lnTo>
                    <a:lnTo>
                      <a:pt x="4376" y="1218"/>
                    </a:lnTo>
                    <a:lnTo>
                      <a:pt x="4386" y="1214"/>
                    </a:lnTo>
                    <a:lnTo>
                      <a:pt x="4400" y="1204"/>
                    </a:lnTo>
                    <a:lnTo>
                      <a:pt x="4414" y="1196"/>
                    </a:lnTo>
                    <a:lnTo>
                      <a:pt x="4424" y="1192"/>
                    </a:lnTo>
                    <a:lnTo>
                      <a:pt x="4438" y="1190"/>
                    </a:lnTo>
                    <a:lnTo>
                      <a:pt x="4438" y="1190"/>
                    </a:lnTo>
                    <a:lnTo>
                      <a:pt x="4450" y="1186"/>
                    </a:lnTo>
                    <a:lnTo>
                      <a:pt x="4456" y="1184"/>
                    </a:lnTo>
                    <a:lnTo>
                      <a:pt x="4458" y="1178"/>
                    </a:lnTo>
                    <a:lnTo>
                      <a:pt x="4456" y="1174"/>
                    </a:lnTo>
                    <a:lnTo>
                      <a:pt x="4450" y="1170"/>
                    </a:lnTo>
                    <a:lnTo>
                      <a:pt x="4442" y="1166"/>
                    </a:lnTo>
                    <a:lnTo>
                      <a:pt x="4432" y="1162"/>
                    </a:lnTo>
                    <a:lnTo>
                      <a:pt x="4418" y="1160"/>
                    </a:lnTo>
                    <a:lnTo>
                      <a:pt x="4418" y="1160"/>
                    </a:lnTo>
                    <a:lnTo>
                      <a:pt x="4406" y="1158"/>
                    </a:lnTo>
                    <a:lnTo>
                      <a:pt x="4400" y="1154"/>
                    </a:lnTo>
                    <a:lnTo>
                      <a:pt x="4396" y="1150"/>
                    </a:lnTo>
                    <a:lnTo>
                      <a:pt x="4394" y="1146"/>
                    </a:lnTo>
                    <a:lnTo>
                      <a:pt x="4392" y="1142"/>
                    </a:lnTo>
                    <a:lnTo>
                      <a:pt x="4388" y="1138"/>
                    </a:lnTo>
                    <a:lnTo>
                      <a:pt x="4378" y="1136"/>
                    </a:lnTo>
                    <a:lnTo>
                      <a:pt x="4364" y="1132"/>
                    </a:lnTo>
                    <a:lnTo>
                      <a:pt x="4364" y="1132"/>
                    </a:lnTo>
                    <a:lnTo>
                      <a:pt x="4350" y="1130"/>
                    </a:lnTo>
                    <a:lnTo>
                      <a:pt x="4342" y="1126"/>
                    </a:lnTo>
                    <a:lnTo>
                      <a:pt x="4340" y="1122"/>
                    </a:lnTo>
                    <a:lnTo>
                      <a:pt x="4338" y="1116"/>
                    </a:lnTo>
                    <a:lnTo>
                      <a:pt x="4340" y="1112"/>
                    </a:lnTo>
                    <a:lnTo>
                      <a:pt x="4338" y="1106"/>
                    </a:lnTo>
                    <a:lnTo>
                      <a:pt x="4334" y="1102"/>
                    </a:lnTo>
                    <a:lnTo>
                      <a:pt x="4324" y="1096"/>
                    </a:lnTo>
                    <a:lnTo>
                      <a:pt x="4324" y="1096"/>
                    </a:lnTo>
                    <a:lnTo>
                      <a:pt x="4314" y="1090"/>
                    </a:lnTo>
                    <a:lnTo>
                      <a:pt x="4304" y="1084"/>
                    </a:lnTo>
                    <a:lnTo>
                      <a:pt x="4296" y="1078"/>
                    </a:lnTo>
                    <a:lnTo>
                      <a:pt x="4290" y="1070"/>
                    </a:lnTo>
                    <a:lnTo>
                      <a:pt x="4286" y="1062"/>
                    </a:lnTo>
                    <a:lnTo>
                      <a:pt x="4286" y="1052"/>
                    </a:lnTo>
                    <a:lnTo>
                      <a:pt x="4288" y="1042"/>
                    </a:lnTo>
                    <a:lnTo>
                      <a:pt x="4294" y="1030"/>
                    </a:lnTo>
                    <a:lnTo>
                      <a:pt x="4294" y="1030"/>
                    </a:lnTo>
                    <a:lnTo>
                      <a:pt x="4298" y="1024"/>
                    </a:lnTo>
                    <a:lnTo>
                      <a:pt x="4298" y="1020"/>
                    </a:lnTo>
                    <a:lnTo>
                      <a:pt x="4298" y="1016"/>
                    </a:lnTo>
                    <a:lnTo>
                      <a:pt x="4296" y="1012"/>
                    </a:lnTo>
                    <a:lnTo>
                      <a:pt x="4290" y="1008"/>
                    </a:lnTo>
                    <a:lnTo>
                      <a:pt x="4282" y="1004"/>
                    </a:lnTo>
                    <a:lnTo>
                      <a:pt x="4274" y="1002"/>
                    </a:lnTo>
                    <a:lnTo>
                      <a:pt x="4268" y="998"/>
                    </a:lnTo>
                    <a:lnTo>
                      <a:pt x="4266" y="996"/>
                    </a:lnTo>
                    <a:lnTo>
                      <a:pt x="4266" y="994"/>
                    </a:lnTo>
                    <a:lnTo>
                      <a:pt x="4266" y="990"/>
                    </a:lnTo>
                    <a:lnTo>
                      <a:pt x="4270" y="986"/>
                    </a:lnTo>
                    <a:lnTo>
                      <a:pt x="4270" y="986"/>
                    </a:lnTo>
                    <a:lnTo>
                      <a:pt x="4274" y="978"/>
                    </a:lnTo>
                    <a:lnTo>
                      <a:pt x="4274" y="970"/>
                    </a:lnTo>
                    <a:lnTo>
                      <a:pt x="4270" y="966"/>
                    </a:lnTo>
                    <a:lnTo>
                      <a:pt x="4264" y="960"/>
                    </a:lnTo>
                    <a:lnTo>
                      <a:pt x="4258" y="954"/>
                    </a:lnTo>
                    <a:lnTo>
                      <a:pt x="4252" y="948"/>
                    </a:lnTo>
                    <a:lnTo>
                      <a:pt x="4246" y="940"/>
                    </a:lnTo>
                    <a:lnTo>
                      <a:pt x="4244" y="928"/>
                    </a:lnTo>
                    <a:lnTo>
                      <a:pt x="4244" y="928"/>
                    </a:lnTo>
                    <a:lnTo>
                      <a:pt x="4240" y="912"/>
                    </a:lnTo>
                    <a:lnTo>
                      <a:pt x="4238" y="908"/>
                    </a:lnTo>
                    <a:lnTo>
                      <a:pt x="4236" y="906"/>
                    </a:lnTo>
                    <a:lnTo>
                      <a:pt x="4230" y="902"/>
                    </a:lnTo>
                    <a:lnTo>
                      <a:pt x="4228" y="898"/>
                    </a:lnTo>
                    <a:lnTo>
                      <a:pt x="4226" y="890"/>
                    </a:lnTo>
                    <a:lnTo>
                      <a:pt x="4226" y="890"/>
                    </a:lnTo>
                    <a:lnTo>
                      <a:pt x="4222" y="882"/>
                    </a:lnTo>
                    <a:lnTo>
                      <a:pt x="4218" y="878"/>
                    </a:lnTo>
                    <a:lnTo>
                      <a:pt x="4210" y="872"/>
                    </a:lnTo>
                    <a:lnTo>
                      <a:pt x="4206" y="868"/>
                    </a:lnTo>
                    <a:lnTo>
                      <a:pt x="4200" y="862"/>
                    </a:lnTo>
                    <a:lnTo>
                      <a:pt x="4194" y="852"/>
                    </a:lnTo>
                    <a:lnTo>
                      <a:pt x="4186" y="838"/>
                    </a:lnTo>
                    <a:lnTo>
                      <a:pt x="4186" y="838"/>
                    </a:lnTo>
                    <a:lnTo>
                      <a:pt x="4180" y="824"/>
                    </a:lnTo>
                    <a:lnTo>
                      <a:pt x="4174" y="816"/>
                    </a:lnTo>
                    <a:lnTo>
                      <a:pt x="4168" y="812"/>
                    </a:lnTo>
                    <a:lnTo>
                      <a:pt x="4164" y="812"/>
                    </a:lnTo>
                    <a:lnTo>
                      <a:pt x="4158" y="814"/>
                    </a:lnTo>
                    <a:lnTo>
                      <a:pt x="4154" y="820"/>
                    </a:lnTo>
                    <a:lnTo>
                      <a:pt x="4140" y="836"/>
                    </a:lnTo>
                    <a:lnTo>
                      <a:pt x="4140" y="836"/>
                    </a:lnTo>
                    <a:lnTo>
                      <a:pt x="4132" y="848"/>
                    </a:lnTo>
                    <a:lnTo>
                      <a:pt x="4128" y="860"/>
                    </a:lnTo>
                    <a:lnTo>
                      <a:pt x="4124" y="884"/>
                    </a:lnTo>
                    <a:lnTo>
                      <a:pt x="4120" y="896"/>
                    </a:lnTo>
                    <a:lnTo>
                      <a:pt x="4116" y="904"/>
                    </a:lnTo>
                    <a:lnTo>
                      <a:pt x="4114" y="906"/>
                    </a:lnTo>
                    <a:lnTo>
                      <a:pt x="4110" y="908"/>
                    </a:lnTo>
                    <a:lnTo>
                      <a:pt x="4106" y="908"/>
                    </a:lnTo>
                    <a:lnTo>
                      <a:pt x="4100" y="906"/>
                    </a:lnTo>
                    <a:lnTo>
                      <a:pt x="4100" y="906"/>
                    </a:lnTo>
                    <a:lnTo>
                      <a:pt x="4090" y="904"/>
                    </a:lnTo>
                    <a:lnTo>
                      <a:pt x="4086" y="906"/>
                    </a:lnTo>
                    <a:lnTo>
                      <a:pt x="4084" y="908"/>
                    </a:lnTo>
                    <a:lnTo>
                      <a:pt x="4084" y="912"/>
                    </a:lnTo>
                    <a:lnTo>
                      <a:pt x="4082" y="916"/>
                    </a:lnTo>
                    <a:lnTo>
                      <a:pt x="4080" y="922"/>
                    </a:lnTo>
                    <a:lnTo>
                      <a:pt x="4074" y="928"/>
                    </a:lnTo>
                    <a:lnTo>
                      <a:pt x="4060" y="934"/>
                    </a:lnTo>
                    <a:lnTo>
                      <a:pt x="4060" y="934"/>
                    </a:lnTo>
                    <a:lnTo>
                      <a:pt x="4048" y="936"/>
                    </a:lnTo>
                    <a:lnTo>
                      <a:pt x="4038" y="934"/>
                    </a:lnTo>
                    <a:lnTo>
                      <a:pt x="4030" y="930"/>
                    </a:lnTo>
                    <a:lnTo>
                      <a:pt x="4024" y="922"/>
                    </a:lnTo>
                    <a:lnTo>
                      <a:pt x="4018" y="914"/>
                    </a:lnTo>
                    <a:lnTo>
                      <a:pt x="4010" y="908"/>
                    </a:lnTo>
                    <a:lnTo>
                      <a:pt x="4002" y="902"/>
                    </a:lnTo>
                    <a:lnTo>
                      <a:pt x="3988" y="900"/>
                    </a:lnTo>
                    <a:lnTo>
                      <a:pt x="3988" y="900"/>
                    </a:lnTo>
                    <a:lnTo>
                      <a:pt x="3976" y="900"/>
                    </a:lnTo>
                    <a:lnTo>
                      <a:pt x="3972" y="900"/>
                    </a:lnTo>
                    <a:lnTo>
                      <a:pt x="3970" y="896"/>
                    </a:lnTo>
                    <a:lnTo>
                      <a:pt x="3972" y="892"/>
                    </a:lnTo>
                    <a:lnTo>
                      <a:pt x="3974" y="888"/>
                    </a:lnTo>
                    <a:lnTo>
                      <a:pt x="3976" y="884"/>
                    </a:lnTo>
                    <a:lnTo>
                      <a:pt x="3974" y="880"/>
                    </a:lnTo>
                    <a:lnTo>
                      <a:pt x="3968" y="874"/>
                    </a:lnTo>
                    <a:lnTo>
                      <a:pt x="3968" y="874"/>
                    </a:lnTo>
                    <a:lnTo>
                      <a:pt x="3962" y="870"/>
                    </a:lnTo>
                    <a:lnTo>
                      <a:pt x="3960" y="866"/>
                    </a:lnTo>
                    <a:lnTo>
                      <a:pt x="3962" y="864"/>
                    </a:lnTo>
                    <a:lnTo>
                      <a:pt x="3964" y="860"/>
                    </a:lnTo>
                    <a:lnTo>
                      <a:pt x="3966" y="856"/>
                    </a:lnTo>
                    <a:lnTo>
                      <a:pt x="3968" y="850"/>
                    </a:lnTo>
                    <a:lnTo>
                      <a:pt x="3968" y="844"/>
                    </a:lnTo>
                    <a:lnTo>
                      <a:pt x="3964" y="836"/>
                    </a:lnTo>
                    <a:lnTo>
                      <a:pt x="3964" y="836"/>
                    </a:lnTo>
                    <a:lnTo>
                      <a:pt x="3960" y="824"/>
                    </a:lnTo>
                    <a:lnTo>
                      <a:pt x="3958" y="814"/>
                    </a:lnTo>
                    <a:lnTo>
                      <a:pt x="3962" y="802"/>
                    </a:lnTo>
                    <a:lnTo>
                      <a:pt x="3966" y="794"/>
                    </a:lnTo>
                    <a:lnTo>
                      <a:pt x="3974" y="776"/>
                    </a:lnTo>
                    <a:lnTo>
                      <a:pt x="3974" y="770"/>
                    </a:lnTo>
                    <a:lnTo>
                      <a:pt x="3972" y="764"/>
                    </a:lnTo>
                    <a:lnTo>
                      <a:pt x="3972" y="764"/>
                    </a:lnTo>
                    <a:lnTo>
                      <a:pt x="3968" y="758"/>
                    </a:lnTo>
                    <a:lnTo>
                      <a:pt x="3964" y="758"/>
                    </a:lnTo>
                    <a:lnTo>
                      <a:pt x="3960" y="760"/>
                    </a:lnTo>
                    <a:lnTo>
                      <a:pt x="3958" y="764"/>
                    </a:lnTo>
                    <a:lnTo>
                      <a:pt x="3954" y="770"/>
                    </a:lnTo>
                    <a:lnTo>
                      <a:pt x="3952" y="772"/>
                    </a:lnTo>
                    <a:lnTo>
                      <a:pt x="3950" y="770"/>
                    </a:lnTo>
                    <a:lnTo>
                      <a:pt x="3950" y="770"/>
                    </a:lnTo>
                    <a:lnTo>
                      <a:pt x="3944" y="766"/>
                    </a:lnTo>
                    <a:lnTo>
                      <a:pt x="3936" y="762"/>
                    </a:lnTo>
                    <a:lnTo>
                      <a:pt x="3914" y="756"/>
                    </a:lnTo>
                    <a:lnTo>
                      <a:pt x="3902" y="752"/>
                    </a:lnTo>
                    <a:lnTo>
                      <a:pt x="3894" y="748"/>
                    </a:lnTo>
                    <a:lnTo>
                      <a:pt x="3888" y="742"/>
                    </a:lnTo>
                    <a:lnTo>
                      <a:pt x="3886" y="740"/>
                    </a:lnTo>
                    <a:lnTo>
                      <a:pt x="3886" y="736"/>
                    </a:lnTo>
                    <a:lnTo>
                      <a:pt x="3886" y="736"/>
                    </a:lnTo>
                    <a:lnTo>
                      <a:pt x="3886" y="728"/>
                    </a:lnTo>
                    <a:lnTo>
                      <a:pt x="3882" y="722"/>
                    </a:lnTo>
                    <a:lnTo>
                      <a:pt x="3878" y="716"/>
                    </a:lnTo>
                    <a:lnTo>
                      <a:pt x="3870" y="710"/>
                    </a:lnTo>
                    <a:lnTo>
                      <a:pt x="3826" y="680"/>
                    </a:lnTo>
                    <a:lnTo>
                      <a:pt x="3826" y="680"/>
                    </a:lnTo>
                    <a:lnTo>
                      <a:pt x="3806" y="668"/>
                    </a:lnTo>
                    <a:lnTo>
                      <a:pt x="3800" y="668"/>
                    </a:lnTo>
                    <a:lnTo>
                      <a:pt x="3796" y="666"/>
                    </a:lnTo>
                    <a:lnTo>
                      <a:pt x="3790" y="668"/>
                    </a:lnTo>
                    <a:lnTo>
                      <a:pt x="3788" y="670"/>
                    </a:lnTo>
                    <a:lnTo>
                      <a:pt x="3780" y="678"/>
                    </a:lnTo>
                    <a:lnTo>
                      <a:pt x="3774" y="680"/>
                    </a:lnTo>
                    <a:lnTo>
                      <a:pt x="3768" y="684"/>
                    </a:lnTo>
                    <a:lnTo>
                      <a:pt x="3760" y="684"/>
                    </a:lnTo>
                    <a:lnTo>
                      <a:pt x="3750" y="686"/>
                    </a:lnTo>
                    <a:lnTo>
                      <a:pt x="3736" y="684"/>
                    </a:lnTo>
                    <a:lnTo>
                      <a:pt x="3720" y="680"/>
                    </a:lnTo>
                    <a:lnTo>
                      <a:pt x="3700" y="674"/>
                    </a:lnTo>
                    <a:lnTo>
                      <a:pt x="3676" y="664"/>
                    </a:lnTo>
                    <a:lnTo>
                      <a:pt x="3676" y="664"/>
                    </a:lnTo>
                    <a:lnTo>
                      <a:pt x="3666" y="662"/>
                    </a:lnTo>
                    <a:lnTo>
                      <a:pt x="3656" y="660"/>
                    </a:lnTo>
                    <a:lnTo>
                      <a:pt x="3648" y="660"/>
                    </a:lnTo>
                    <a:lnTo>
                      <a:pt x="3642" y="662"/>
                    </a:lnTo>
                    <a:lnTo>
                      <a:pt x="3636" y="664"/>
                    </a:lnTo>
                    <a:lnTo>
                      <a:pt x="3632" y="668"/>
                    </a:lnTo>
                    <a:lnTo>
                      <a:pt x="3626" y="678"/>
                    </a:lnTo>
                    <a:lnTo>
                      <a:pt x="3622" y="690"/>
                    </a:lnTo>
                    <a:lnTo>
                      <a:pt x="3622" y="702"/>
                    </a:lnTo>
                    <a:lnTo>
                      <a:pt x="3626" y="712"/>
                    </a:lnTo>
                    <a:lnTo>
                      <a:pt x="3630" y="720"/>
                    </a:lnTo>
                    <a:lnTo>
                      <a:pt x="3630" y="720"/>
                    </a:lnTo>
                    <a:lnTo>
                      <a:pt x="3634" y="726"/>
                    </a:lnTo>
                    <a:lnTo>
                      <a:pt x="3636" y="732"/>
                    </a:lnTo>
                    <a:lnTo>
                      <a:pt x="3638" y="738"/>
                    </a:lnTo>
                    <a:lnTo>
                      <a:pt x="3638" y="746"/>
                    </a:lnTo>
                    <a:lnTo>
                      <a:pt x="3634" y="760"/>
                    </a:lnTo>
                    <a:lnTo>
                      <a:pt x="3626" y="772"/>
                    </a:lnTo>
                    <a:lnTo>
                      <a:pt x="3626" y="772"/>
                    </a:lnTo>
                    <a:lnTo>
                      <a:pt x="3622" y="776"/>
                    </a:lnTo>
                    <a:lnTo>
                      <a:pt x="3622" y="780"/>
                    </a:lnTo>
                    <a:lnTo>
                      <a:pt x="3624" y="782"/>
                    </a:lnTo>
                    <a:lnTo>
                      <a:pt x="3626" y="786"/>
                    </a:lnTo>
                    <a:lnTo>
                      <a:pt x="3634" y="794"/>
                    </a:lnTo>
                    <a:lnTo>
                      <a:pt x="3640" y="802"/>
                    </a:lnTo>
                    <a:lnTo>
                      <a:pt x="3644" y="814"/>
                    </a:lnTo>
                    <a:lnTo>
                      <a:pt x="3644" y="814"/>
                    </a:lnTo>
                    <a:lnTo>
                      <a:pt x="3648" y="824"/>
                    </a:lnTo>
                    <a:lnTo>
                      <a:pt x="3650" y="832"/>
                    </a:lnTo>
                    <a:lnTo>
                      <a:pt x="3650" y="840"/>
                    </a:lnTo>
                    <a:lnTo>
                      <a:pt x="3648" y="844"/>
                    </a:lnTo>
                    <a:lnTo>
                      <a:pt x="3642" y="854"/>
                    </a:lnTo>
                    <a:lnTo>
                      <a:pt x="3636" y="870"/>
                    </a:lnTo>
                    <a:lnTo>
                      <a:pt x="3636" y="870"/>
                    </a:lnTo>
                    <a:lnTo>
                      <a:pt x="3634" y="878"/>
                    </a:lnTo>
                    <a:lnTo>
                      <a:pt x="3630" y="882"/>
                    </a:lnTo>
                    <a:lnTo>
                      <a:pt x="3620" y="888"/>
                    </a:lnTo>
                    <a:lnTo>
                      <a:pt x="3616" y="890"/>
                    </a:lnTo>
                    <a:lnTo>
                      <a:pt x="3612" y="894"/>
                    </a:lnTo>
                    <a:lnTo>
                      <a:pt x="3610" y="900"/>
                    </a:lnTo>
                    <a:lnTo>
                      <a:pt x="3606" y="910"/>
                    </a:lnTo>
                    <a:lnTo>
                      <a:pt x="3606" y="910"/>
                    </a:lnTo>
                    <a:lnTo>
                      <a:pt x="3606" y="916"/>
                    </a:lnTo>
                    <a:lnTo>
                      <a:pt x="3608" y="920"/>
                    </a:lnTo>
                    <a:lnTo>
                      <a:pt x="3614" y="926"/>
                    </a:lnTo>
                    <a:lnTo>
                      <a:pt x="3622" y="932"/>
                    </a:lnTo>
                    <a:lnTo>
                      <a:pt x="3634" y="940"/>
                    </a:lnTo>
                    <a:lnTo>
                      <a:pt x="3648" y="950"/>
                    </a:lnTo>
                    <a:lnTo>
                      <a:pt x="3660" y="964"/>
                    </a:lnTo>
                    <a:lnTo>
                      <a:pt x="3666" y="972"/>
                    </a:lnTo>
                    <a:lnTo>
                      <a:pt x="3672" y="984"/>
                    </a:lnTo>
                    <a:lnTo>
                      <a:pt x="3678" y="996"/>
                    </a:lnTo>
                    <a:lnTo>
                      <a:pt x="3684" y="1010"/>
                    </a:lnTo>
                    <a:lnTo>
                      <a:pt x="3684" y="1010"/>
                    </a:lnTo>
                    <a:lnTo>
                      <a:pt x="3686" y="1026"/>
                    </a:lnTo>
                    <a:lnTo>
                      <a:pt x="3688" y="1040"/>
                    </a:lnTo>
                    <a:lnTo>
                      <a:pt x="3688" y="1052"/>
                    </a:lnTo>
                    <a:lnTo>
                      <a:pt x="3684" y="1066"/>
                    </a:lnTo>
                    <a:lnTo>
                      <a:pt x="3680" y="1078"/>
                    </a:lnTo>
                    <a:lnTo>
                      <a:pt x="3674" y="1088"/>
                    </a:lnTo>
                    <a:lnTo>
                      <a:pt x="3668" y="1100"/>
                    </a:lnTo>
                    <a:lnTo>
                      <a:pt x="3660" y="1108"/>
                    </a:lnTo>
                    <a:lnTo>
                      <a:pt x="3642" y="1126"/>
                    </a:lnTo>
                    <a:lnTo>
                      <a:pt x="3624" y="1140"/>
                    </a:lnTo>
                    <a:lnTo>
                      <a:pt x="3604" y="1150"/>
                    </a:lnTo>
                    <a:lnTo>
                      <a:pt x="3584" y="1158"/>
                    </a:lnTo>
                    <a:lnTo>
                      <a:pt x="3584" y="1158"/>
                    </a:lnTo>
                    <a:lnTo>
                      <a:pt x="3570" y="1166"/>
                    </a:lnTo>
                    <a:lnTo>
                      <a:pt x="3562" y="1172"/>
                    </a:lnTo>
                    <a:lnTo>
                      <a:pt x="3562" y="1174"/>
                    </a:lnTo>
                    <a:lnTo>
                      <a:pt x="3562" y="1176"/>
                    </a:lnTo>
                    <a:lnTo>
                      <a:pt x="3566" y="1184"/>
                    </a:lnTo>
                    <a:lnTo>
                      <a:pt x="3572" y="1190"/>
                    </a:lnTo>
                    <a:lnTo>
                      <a:pt x="3578" y="1200"/>
                    </a:lnTo>
                    <a:lnTo>
                      <a:pt x="3582" y="1212"/>
                    </a:lnTo>
                    <a:lnTo>
                      <a:pt x="3584" y="1220"/>
                    </a:lnTo>
                    <a:lnTo>
                      <a:pt x="3584" y="1228"/>
                    </a:lnTo>
                    <a:lnTo>
                      <a:pt x="3584" y="1228"/>
                    </a:lnTo>
                    <a:lnTo>
                      <a:pt x="3586" y="1244"/>
                    </a:lnTo>
                    <a:lnTo>
                      <a:pt x="3588" y="1260"/>
                    </a:lnTo>
                    <a:lnTo>
                      <a:pt x="3598" y="1290"/>
                    </a:lnTo>
                    <a:lnTo>
                      <a:pt x="3602" y="1302"/>
                    </a:lnTo>
                    <a:lnTo>
                      <a:pt x="3604" y="1314"/>
                    </a:lnTo>
                    <a:lnTo>
                      <a:pt x="3604" y="1324"/>
                    </a:lnTo>
                    <a:lnTo>
                      <a:pt x="3600" y="1328"/>
                    </a:lnTo>
                    <a:lnTo>
                      <a:pt x="3598" y="1330"/>
                    </a:lnTo>
                    <a:lnTo>
                      <a:pt x="3598" y="1330"/>
                    </a:lnTo>
                    <a:lnTo>
                      <a:pt x="3594" y="1334"/>
                    </a:lnTo>
                    <a:lnTo>
                      <a:pt x="3592" y="1336"/>
                    </a:lnTo>
                    <a:lnTo>
                      <a:pt x="3590" y="1344"/>
                    </a:lnTo>
                    <a:lnTo>
                      <a:pt x="3592" y="1352"/>
                    </a:lnTo>
                    <a:lnTo>
                      <a:pt x="3594" y="1358"/>
                    </a:lnTo>
                    <a:lnTo>
                      <a:pt x="3596" y="1362"/>
                    </a:lnTo>
                    <a:lnTo>
                      <a:pt x="3594" y="1366"/>
                    </a:lnTo>
                    <a:lnTo>
                      <a:pt x="3590" y="1364"/>
                    </a:lnTo>
                    <a:lnTo>
                      <a:pt x="3580" y="1358"/>
                    </a:lnTo>
                    <a:lnTo>
                      <a:pt x="3580" y="1358"/>
                    </a:lnTo>
                    <a:lnTo>
                      <a:pt x="3570" y="1354"/>
                    </a:lnTo>
                    <a:lnTo>
                      <a:pt x="3568" y="1354"/>
                    </a:lnTo>
                    <a:lnTo>
                      <a:pt x="3566" y="1356"/>
                    </a:lnTo>
                    <a:lnTo>
                      <a:pt x="3562" y="1362"/>
                    </a:lnTo>
                    <a:lnTo>
                      <a:pt x="3562" y="1370"/>
                    </a:lnTo>
                    <a:lnTo>
                      <a:pt x="3562" y="1376"/>
                    </a:lnTo>
                    <a:lnTo>
                      <a:pt x="3560" y="1382"/>
                    </a:lnTo>
                    <a:lnTo>
                      <a:pt x="3558" y="1384"/>
                    </a:lnTo>
                    <a:lnTo>
                      <a:pt x="3554" y="1384"/>
                    </a:lnTo>
                    <a:lnTo>
                      <a:pt x="3546" y="1380"/>
                    </a:lnTo>
                    <a:lnTo>
                      <a:pt x="3546" y="1380"/>
                    </a:lnTo>
                    <a:lnTo>
                      <a:pt x="3536" y="1372"/>
                    </a:lnTo>
                    <a:lnTo>
                      <a:pt x="3530" y="1366"/>
                    </a:lnTo>
                    <a:lnTo>
                      <a:pt x="3522" y="1352"/>
                    </a:lnTo>
                    <a:lnTo>
                      <a:pt x="3516" y="1342"/>
                    </a:lnTo>
                    <a:lnTo>
                      <a:pt x="3508" y="1332"/>
                    </a:lnTo>
                    <a:lnTo>
                      <a:pt x="3494" y="1316"/>
                    </a:lnTo>
                    <a:lnTo>
                      <a:pt x="3474" y="1298"/>
                    </a:lnTo>
                    <a:lnTo>
                      <a:pt x="3474" y="1298"/>
                    </a:lnTo>
                    <a:lnTo>
                      <a:pt x="3464" y="1286"/>
                    </a:lnTo>
                    <a:lnTo>
                      <a:pt x="3458" y="1276"/>
                    </a:lnTo>
                    <a:lnTo>
                      <a:pt x="3456" y="1266"/>
                    </a:lnTo>
                    <a:lnTo>
                      <a:pt x="3456" y="1254"/>
                    </a:lnTo>
                    <a:lnTo>
                      <a:pt x="3456" y="1234"/>
                    </a:lnTo>
                    <a:lnTo>
                      <a:pt x="3456" y="1222"/>
                    </a:lnTo>
                    <a:lnTo>
                      <a:pt x="3454" y="1210"/>
                    </a:lnTo>
                    <a:lnTo>
                      <a:pt x="3454" y="1210"/>
                    </a:lnTo>
                    <a:lnTo>
                      <a:pt x="3450" y="1194"/>
                    </a:lnTo>
                    <a:lnTo>
                      <a:pt x="3450" y="1182"/>
                    </a:lnTo>
                    <a:lnTo>
                      <a:pt x="3454" y="1172"/>
                    </a:lnTo>
                    <a:lnTo>
                      <a:pt x="3456" y="1162"/>
                    </a:lnTo>
                    <a:lnTo>
                      <a:pt x="3458" y="1154"/>
                    </a:lnTo>
                    <a:lnTo>
                      <a:pt x="3456" y="1148"/>
                    </a:lnTo>
                    <a:lnTo>
                      <a:pt x="3452" y="1142"/>
                    </a:lnTo>
                    <a:lnTo>
                      <a:pt x="3440" y="1138"/>
                    </a:lnTo>
                    <a:lnTo>
                      <a:pt x="3440" y="1138"/>
                    </a:lnTo>
                    <a:lnTo>
                      <a:pt x="3414" y="1134"/>
                    </a:lnTo>
                    <a:lnTo>
                      <a:pt x="3394" y="1130"/>
                    </a:lnTo>
                    <a:lnTo>
                      <a:pt x="3378" y="1130"/>
                    </a:lnTo>
                    <a:lnTo>
                      <a:pt x="3368" y="1130"/>
                    </a:lnTo>
                    <a:lnTo>
                      <a:pt x="3354" y="1132"/>
                    </a:lnTo>
                    <a:lnTo>
                      <a:pt x="3346" y="1132"/>
                    </a:lnTo>
                    <a:lnTo>
                      <a:pt x="3340" y="1130"/>
                    </a:lnTo>
                    <a:lnTo>
                      <a:pt x="3340" y="1130"/>
                    </a:lnTo>
                    <a:lnTo>
                      <a:pt x="3334" y="1128"/>
                    </a:lnTo>
                    <a:lnTo>
                      <a:pt x="3330" y="1124"/>
                    </a:lnTo>
                    <a:lnTo>
                      <a:pt x="3322" y="1116"/>
                    </a:lnTo>
                    <a:lnTo>
                      <a:pt x="3316" y="1110"/>
                    </a:lnTo>
                    <a:lnTo>
                      <a:pt x="3306" y="1104"/>
                    </a:lnTo>
                    <a:lnTo>
                      <a:pt x="3290" y="1098"/>
                    </a:lnTo>
                    <a:lnTo>
                      <a:pt x="3268" y="1092"/>
                    </a:lnTo>
                    <a:lnTo>
                      <a:pt x="3268" y="1092"/>
                    </a:lnTo>
                    <a:lnTo>
                      <a:pt x="3246" y="1084"/>
                    </a:lnTo>
                    <a:lnTo>
                      <a:pt x="3236" y="1078"/>
                    </a:lnTo>
                    <a:lnTo>
                      <a:pt x="3232" y="1072"/>
                    </a:lnTo>
                    <a:lnTo>
                      <a:pt x="3230" y="1066"/>
                    </a:lnTo>
                    <a:lnTo>
                      <a:pt x="3226" y="1058"/>
                    </a:lnTo>
                    <a:lnTo>
                      <a:pt x="3216" y="1048"/>
                    </a:lnTo>
                    <a:lnTo>
                      <a:pt x="3198" y="1036"/>
                    </a:lnTo>
                    <a:lnTo>
                      <a:pt x="3166" y="1022"/>
                    </a:lnTo>
                    <a:lnTo>
                      <a:pt x="3166" y="1022"/>
                    </a:lnTo>
                    <a:lnTo>
                      <a:pt x="3146" y="1016"/>
                    </a:lnTo>
                    <a:lnTo>
                      <a:pt x="3130" y="1012"/>
                    </a:lnTo>
                    <a:lnTo>
                      <a:pt x="3114" y="1010"/>
                    </a:lnTo>
                    <a:lnTo>
                      <a:pt x="3102" y="1010"/>
                    </a:lnTo>
                    <a:lnTo>
                      <a:pt x="3090" y="1012"/>
                    </a:lnTo>
                    <a:lnTo>
                      <a:pt x="3080" y="1014"/>
                    </a:lnTo>
                    <a:lnTo>
                      <a:pt x="3064" y="1020"/>
                    </a:lnTo>
                    <a:lnTo>
                      <a:pt x="3052" y="1026"/>
                    </a:lnTo>
                    <a:lnTo>
                      <a:pt x="3046" y="1028"/>
                    </a:lnTo>
                    <a:lnTo>
                      <a:pt x="3044" y="1026"/>
                    </a:lnTo>
                    <a:lnTo>
                      <a:pt x="3042" y="1022"/>
                    </a:lnTo>
                    <a:lnTo>
                      <a:pt x="3040" y="1008"/>
                    </a:lnTo>
                    <a:lnTo>
                      <a:pt x="3040" y="1008"/>
                    </a:lnTo>
                    <a:lnTo>
                      <a:pt x="3040" y="992"/>
                    </a:lnTo>
                    <a:lnTo>
                      <a:pt x="3038" y="978"/>
                    </a:lnTo>
                    <a:lnTo>
                      <a:pt x="3032" y="962"/>
                    </a:lnTo>
                    <a:lnTo>
                      <a:pt x="3026" y="948"/>
                    </a:lnTo>
                    <a:lnTo>
                      <a:pt x="3024" y="938"/>
                    </a:lnTo>
                    <a:lnTo>
                      <a:pt x="3020" y="928"/>
                    </a:lnTo>
                    <a:lnTo>
                      <a:pt x="3020" y="928"/>
                    </a:lnTo>
                    <a:lnTo>
                      <a:pt x="3018" y="922"/>
                    </a:lnTo>
                    <a:lnTo>
                      <a:pt x="3016" y="918"/>
                    </a:lnTo>
                    <a:lnTo>
                      <a:pt x="3012" y="914"/>
                    </a:lnTo>
                    <a:lnTo>
                      <a:pt x="3008" y="914"/>
                    </a:lnTo>
                    <a:lnTo>
                      <a:pt x="2998" y="912"/>
                    </a:lnTo>
                    <a:lnTo>
                      <a:pt x="2986" y="912"/>
                    </a:lnTo>
                    <a:lnTo>
                      <a:pt x="2974" y="910"/>
                    </a:lnTo>
                    <a:lnTo>
                      <a:pt x="2968" y="908"/>
                    </a:lnTo>
                    <a:lnTo>
                      <a:pt x="2962" y="904"/>
                    </a:lnTo>
                    <a:lnTo>
                      <a:pt x="2958" y="898"/>
                    </a:lnTo>
                    <a:lnTo>
                      <a:pt x="2954" y="890"/>
                    </a:lnTo>
                    <a:lnTo>
                      <a:pt x="2950" y="882"/>
                    </a:lnTo>
                    <a:lnTo>
                      <a:pt x="2948" y="868"/>
                    </a:lnTo>
                    <a:lnTo>
                      <a:pt x="2948" y="868"/>
                    </a:lnTo>
                    <a:lnTo>
                      <a:pt x="2948" y="854"/>
                    </a:lnTo>
                    <a:lnTo>
                      <a:pt x="2948" y="840"/>
                    </a:lnTo>
                    <a:lnTo>
                      <a:pt x="2952" y="824"/>
                    </a:lnTo>
                    <a:lnTo>
                      <a:pt x="2956" y="808"/>
                    </a:lnTo>
                    <a:lnTo>
                      <a:pt x="2968" y="778"/>
                    </a:lnTo>
                    <a:lnTo>
                      <a:pt x="2982" y="750"/>
                    </a:lnTo>
                    <a:lnTo>
                      <a:pt x="2998" y="724"/>
                    </a:lnTo>
                    <a:lnTo>
                      <a:pt x="3014" y="706"/>
                    </a:lnTo>
                    <a:lnTo>
                      <a:pt x="3026" y="692"/>
                    </a:lnTo>
                    <a:lnTo>
                      <a:pt x="3030" y="690"/>
                    </a:lnTo>
                    <a:lnTo>
                      <a:pt x="3034" y="690"/>
                    </a:lnTo>
                    <a:lnTo>
                      <a:pt x="3034" y="690"/>
                    </a:lnTo>
                    <a:lnTo>
                      <a:pt x="3038" y="688"/>
                    </a:lnTo>
                    <a:lnTo>
                      <a:pt x="3042" y="684"/>
                    </a:lnTo>
                    <a:lnTo>
                      <a:pt x="3044" y="670"/>
                    </a:lnTo>
                    <a:lnTo>
                      <a:pt x="3048" y="662"/>
                    </a:lnTo>
                    <a:lnTo>
                      <a:pt x="3052" y="654"/>
                    </a:lnTo>
                    <a:lnTo>
                      <a:pt x="3060" y="648"/>
                    </a:lnTo>
                    <a:lnTo>
                      <a:pt x="3070" y="646"/>
                    </a:lnTo>
                    <a:lnTo>
                      <a:pt x="3070" y="646"/>
                    </a:lnTo>
                    <a:lnTo>
                      <a:pt x="3096" y="644"/>
                    </a:lnTo>
                    <a:lnTo>
                      <a:pt x="3106" y="640"/>
                    </a:lnTo>
                    <a:lnTo>
                      <a:pt x="3116" y="636"/>
                    </a:lnTo>
                    <a:lnTo>
                      <a:pt x="3120" y="630"/>
                    </a:lnTo>
                    <a:lnTo>
                      <a:pt x="3120" y="624"/>
                    </a:lnTo>
                    <a:lnTo>
                      <a:pt x="3116" y="614"/>
                    </a:lnTo>
                    <a:lnTo>
                      <a:pt x="3106" y="604"/>
                    </a:lnTo>
                    <a:lnTo>
                      <a:pt x="3106" y="604"/>
                    </a:lnTo>
                    <a:lnTo>
                      <a:pt x="3098" y="596"/>
                    </a:lnTo>
                    <a:lnTo>
                      <a:pt x="3098" y="594"/>
                    </a:lnTo>
                    <a:lnTo>
                      <a:pt x="3098" y="592"/>
                    </a:lnTo>
                    <a:lnTo>
                      <a:pt x="3104" y="590"/>
                    </a:lnTo>
                    <a:lnTo>
                      <a:pt x="3112" y="590"/>
                    </a:lnTo>
                    <a:lnTo>
                      <a:pt x="3124" y="590"/>
                    </a:lnTo>
                    <a:lnTo>
                      <a:pt x="3136" y="586"/>
                    </a:lnTo>
                    <a:lnTo>
                      <a:pt x="3140" y="584"/>
                    </a:lnTo>
                    <a:lnTo>
                      <a:pt x="3144" y="580"/>
                    </a:lnTo>
                    <a:lnTo>
                      <a:pt x="3148" y="576"/>
                    </a:lnTo>
                    <a:lnTo>
                      <a:pt x="3150" y="568"/>
                    </a:lnTo>
                    <a:lnTo>
                      <a:pt x="3150" y="568"/>
                    </a:lnTo>
                    <a:lnTo>
                      <a:pt x="3152" y="562"/>
                    </a:lnTo>
                    <a:lnTo>
                      <a:pt x="3154" y="558"/>
                    </a:lnTo>
                    <a:lnTo>
                      <a:pt x="3156" y="556"/>
                    </a:lnTo>
                    <a:lnTo>
                      <a:pt x="3158" y="556"/>
                    </a:lnTo>
                    <a:lnTo>
                      <a:pt x="3166" y="560"/>
                    </a:lnTo>
                    <a:lnTo>
                      <a:pt x="3176" y="566"/>
                    </a:lnTo>
                    <a:lnTo>
                      <a:pt x="3188" y="570"/>
                    </a:lnTo>
                    <a:lnTo>
                      <a:pt x="3194" y="572"/>
                    </a:lnTo>
                    <a:lnTo>
                      <a:pt x="3200" y="570"/>
                    </a:lnTo>
                    <a:lnTo>
                      <a:pt x="3206" y="568"/>
                    </a:lnTo>
                    <a:lnTo>
                      <a:pt x="3214" y="562"/>
                    </a:lnTo>
                    <a:lnTo>
                      <a:pt x="3220" y="554"/>
                    </a:lnTo>
                    <a:lnTo>
                      <a:pt x="3228" y="542"/>
                    </a:lnTo>
                    <a:lnTo>
                      <a:pt x="3228" y="542"/>
                    </a:lnTo>
                    <a:lnTo>
                      <a:pt x="3242" y="520"/>
                    </a:lnTo>
                    <a:lnTo>
                      <a:pt x="3252" y="506"/>
                    </a:lnTo>
                    <a:lnTo>
                      <a:pt x="3258" y="496"/>
                    </a:lnTo>
                    <a:lnTo>
                      <a:pt x="3260" y="492"/>
                    </a:lnTo>
                    <a:lnTo>
                      <a:pt x="3258" y="490"/>
                    </a:lnTo>
                    <a:lnTo>
                      <a:pt x="3256" y="488"/>
                    </a:lnTo>
                    <a:lnTo>
                      <a:pt x="3244" y="486"/>
                    </a:lnTo>
                    <a:lnTo>
                      <a:pt x="3228" y="484"/>
                    </a:lnTo>
                    <a:lnTo>
                      <a:pt x="3204" y="478"/>
                    </a:lnTo>
                    <a:lnTo>
                      <a:pt x="3204" y="478"/>
                    </a:lnTo>
                    <a:lnTo>
                      <a:pt x="3186" y="474"/>
                    </a:lnTo>
                    <a:lnTo>
                      <a:pt x="3176" y="470"/>
                    </a:lnTo>
                    <a:lnTo>
                      <a:pt x="3170" y="464"/>
                    </a:lnTo>
                    <a:lnTo>
                      <a:pt x="3164" y="460"/>
                    </a:lnTo>
                    <a:lnTo>
                      <a:pt x="3154" y="450"/>
                    </a:lnTo>
                    <a:lnTo>
                      <a:pt x="3144" y="444"/>
                    </a:lnTo>
                    <a:lnTo>
                      <a:pt x="3132" y="438"/>
                    </a:lnTo>
                    <a:lnTo>
                      <a:pt x="3132" y="438"/>
                    </a:lnTo>
                    <a:lnTo>
                      <a:pt x="3140" y="438"/>
                    </a:lnTo>
                    <a:lnTo>
                      <a:pt x="3148" y="438"/>
                    </a:lnTo>
                    <a:lnTo>
                      <a:pt x="3158" y="440"/>
                    </a:lnTo>
                    <a:lnTo>
                      <a:pt x="3166" y="442"/>
                    </a:lnTo>
                    <a:lnTo>
                      <a:pt x="3184" y="452"/>
                    </a:lnTo>
                    <a:lnTo>
                      <a:pt x="3202" y="462"/>
                    </a:lnTo>
                    <a:lnTo>
                      <a:pt x="3220" y="470"/>
                    </a:lnTo>
                    <a:lnTo>
                      <a:pt x="3230" y="472"/>
                    </a:lnTo>
                    <a:lnTo>
                      <a:pt x="3238" y="474"/>
                    </a:lnTo>
                    <a:lnTo>
                      <a:pt x="3246" y="474"/>
                    </a:lnTo>
                    <a:lnTo>
                      <a:pt x="3254" y="472"/>
                    </a:lnTo>
                    <a:lnTo>
                      <a:pt x="3262" y="466"/>
                    </a:lnTo>
                    <a:lnTo>
                      <a:pt x="3270" y="460"/>
                    </a:lnTo>
                    <a:lnTo>
                      <a:pt x="3270" y="460"/>
                    </a:lnTo>
                    <a:lnTo>
                      <a:pt x="3296" y="434"/>
                    </a:lnTo>
                    <a:lnTo>
                      <a:pt x="3302" y="426"/>
                    </a:lnTo>
                    <a:lnTo>
                      <a:pt x="3304" y="420"/>
                    </a:lnTo>
                    <a:lnTo>
                      <a:pt x="3304" y="416"/>
                    </a:lnTo>
                    <a:lnTo>
                      <a:pt x="3298" y="412"/>
                    </a:lnTo>
                    <a:lnTo>
                      <a:pt x="3278" y="402"/>
                    </a:lnTo>
                    <a:lnTo>
                      <a:pt x="3278" y="402"/>
                    </a:lnTo>
                    <a:lnTo>
                      <a:pt x="3270" y="394"/>
                    </a:lnTo>
                    <a:lnTo>
                      <a:pt x="3270" y="392"/>
                    </a:lnTo>
                    <a:lnTo>
                      <a:pt x="3270" y="390"/>
                    </a:lnTo>
                    <a:lnTo>
                      <a:pt x="3278" y="388"/>
                    </a:lnTo>
                    <a:lnTo>
                      <a:pt x="3288" y="388"/>
                    </a:lnTo>
                    <a:lnTo>
                      <a:pt x="3302" y="388"/>
                    </a:lnTo>
                    <a:lnTo>
                      <a:pt x="3316" y="390"/>
                    </a:lnTo>
                    <a:lnTo>
                      <a:pt x="3328" y="394"/>
                    </a:lnTo>
                    <a:lnTo>
                      <a:pt x="3336" y="400"/>
                    </a:lnTo>
                    <a:lnTo>
                      <a:pt x="3336" y="400"/>
                    </a:lnTo>
                    <a:lnTo>
                      <a:pt x="3346" y="410"/>
                    </a:lnTo>
                    <a:lnTo>
                      <a:pt x="3356" y="418"/>
                    </a:lnTo>
                    <a:lnTo>
                      <a:pt x="3366" y="426"/>
                    </a:lnTo>
                    <a:lnTo>
                      <a:pt x="3374" y="438"/>
                    </a:lnTo>
                    <a:lnTo>
                      <a:pt x="3374" y="438"/>
                    </a:lnTo>
                    <a:lnTo>
                      <a:pt x="3380" y="448"/>
                    </a:lnTo>
                    <a:lnTo>
                      <a:pt x="3388" y="452"/>
                    </a:lnTo>
                    <a:lnTo>
                      <a:pt x="3398" y="454"/>
                    </a:lnTo>
                    <a:lnTo>
                      <a:pt x="3410" y="452"/>
                    </a:lnTo>
                    <a:lnTo>
                      <a:pt x="3410" y="452"/>
                    </a:lnTo>
                    <a:lnTo>
                      <a:pt x="3412" y="450"/>
                    </a:lnTo>
                    <a:lnTo>
                      <a:pt x="3414" y="448"/>
                    </a:lnTo>
                    <a:lnTo>
                      <a:pt x="3412" y="444"/>
                    </a:lnTo>
                    <a:lnTo>
                      <a:pt x="3398" y="436"/>
                    </a:lnTo>
                    <a:lnTo>
                      <a:pt x="3392" y="432"/>
                    </a:lnTo>
                    <a:lnTo>
                      <a:pt x="3386" y="426"/>
                    </a:lnTo>
                    <a:lnTo>
                      <a:pt x="3384" y="424"/>
                    </a:lnTo>
                    <a:lnTo>
                      <a:pt x="3384" y="422"/>
                    </a:lnTo>
                    <a:lnTo>
                      <a:pt x="3386" y="418"/>
                    </a:lnTo>
                    <a:lnTo>
                      <a:pt x="3390" y="416"/>
                    </a:lnTo>
                    <a:lnTo>
                      <a:pt x="3390" y="416"/>
                    </a:lnTo>
                    <a:lnTo>
                      <a:pt x="3398" y="412"/>
                    </a:lnTo>
                    <a:lnTo>
                      <a:pt x="3404" y="406"/>
                    </a:lnTo>
                    <a:lnTo>
                      <a:pt x="3414" y="396"/>
                    </a:lnTo>
                    <a:lnTo>
                      <a:pt x="3426" y="388"/>
                    </a:lnTo>
                    <a:lnTo>
                      <a:pt x="3432" y="386"/>
                    </a:lnTo>
                    <a:lnTo>
                      <a:pt x="3438" y="386"/>
                    </a:lnTo>
                    <a:lnTo>
                      <a:pt x="3438" y="386"/>
                    </a:lnTo>
                    <a:lnTo>
                      <a:pt x="3444" y="386"/>
                    </a:lnTo>
                    <a:lnTo>
                      <a:pt x="3450" y="384"/>
                    </a:lnTo>
                    <a:lnTo>
                      <a:pt x="3456" y="380"/>
                    </a:lnTo>
                    <a:lnTo>
                      <a:pt x="3460" y="374"/>
                    </a:lnTo>
                    <a:lnTo>
                      <a:pt x="3468" y="364"/>
                    </a:lnTo>
                    <a:lnTo>
                      <a:pt x="3474" y="360"/>
                    </a:lnTo>
                    <a:lnTo>
                      <a:pt x="3478" y="360"/>
                    </a:lnTo>
                    <a:lnTo>
                      <a:pt x="3478" y="360"/>
                    </a:lnTo>
                    <a:lnTo>
                      <a:pt x="3484" y="358"/>
                    </a:lnTo>
                    <a:lnTo>
                      <a:pt x="3490" y="354"/>
                    </a:lnTo>
                    <a:lnTo>
                      <a:pt x="3492" y="348"/>
                    </a:lnTo>
                    <a:lnTo>
                      <a:pt x="3494" y="342"/>
                    </a:lnTo>
                    <a:lnTo>
                      <a:pt x="3492" y="334"/>
                    </a:lnTo>
                    <a:lnTo>
                      <a:pt x="3488" y="324"/>
                    </a:lnTo>
                    <a:lnTo>
                      <a:pt x="3482" y="316"/>
                    </a:lnTo>
                    <a:lnTo>
                      <a:pt x="3472" y="306"/>
                    </a:lnTo>
                    <a:lnTo>
                      <a:pt x="3472" y="306"/>
                    </a:lnTo>
                    <a:lnTo>
                      <a:pt x="3464" y="298"/>
                    </a:lnTo>
                    <a:lnTo>
                      <a:pt x="3460" y="292"/>
                    </a:lnTo>
                    <a:lnTo>
                      <a:pt x="3460" y="288"/>
                    </a:lnTo>
                    <a:lnTo>
                      <a:pt x="3462" y="284"/>
                    </a:lnTo>
                    <a:lnTo>
                      <a:pt x="3464" y="282"/>
                    </a:lnTo>
                    <a:lnTo>
                      <a:pt x="3466" y="278"/>
                    </a:lnTo>
                    <a:lnTo>
                      <a:pt x="3464" y="272"/>
                    </a:lnTo>
                    <a:lnTo>
                      <a:pt x="3458" y="266"/>
                    </a:lnTo>
                    <a:lnTo>
                      <a:pt x="3458" y="266"/>
                    </a:lnTo>
                    <a:lnTo>
                      <a:pt x="3452" y="260"/>
                    </a:lnTo>
                    <a:lnTo>
                      <a:pt x="3452" y="258"/>
                    </a:lnTo>
                    <a:lnTo>
                      <a:pt x="3452" y="258"/>
                    </a:lnTo>
                    <a:lnTo>
                      <a:pt x="3458" y="256"/>
                    </a:lnTo>
                    <a:lnTo>
                      <a:pt x="3466" y="256"/>
                    </a:lnTo>
                    <a:lnTo>
                      <a:pt x="3476" y="256"/>
                    </a:lnTo>
                    <a:lnTo>
                      <a:pt x="3484" y="254"/>
                    </a:lnTo>
                    <a:lnTo>
                      <a:pt x="3492" y="250"/>
                    </a:lnTo>
                    <a:lnTo>
                      <a:pt x="3494" y="248"/>
                    </a:lnTo>
                    <a:lnTo>
                      <a:pt x="3496" y="242"/>
                    </a:lnTo>
                    <a:lnTo>
                      <a:pt x="3496" y="242"/>
                    </a:lnTo>
                    <a:lnTo>
                      <a:pt x="3498" y="234"/>
                    </a:lnTo>
                    <a:lnTo>
                      <a:pt x="3496" y="230"/>
                    </a:lnTo>
                    <a:lnTo>
                      <a:pt x="3492" y="228"/>
                    </a:lnTo>
                    <a:lnTo>
                      <a:pt x="3488" y="226"/>
                    </a:lnTo>
                    <a:lnTo>
                      <a:pt x="3486" y="224"/>
                    </a:lnTo>
                    <a:lnTo>
                      <a:pt x="3484" y="222"/>
                    </a:lnTo>
                    <a:lnTo>
                      <a:pt x="3484" y="220"/>
                    </a:lnTo>
                    <a:lnTo>
                      <a:pt x="3490" y="214"/>
                    </a:lnTo>
                    <a:lnTo>
                      <a:pt x="3490" y="214"/>
                    </a:lnTo>
                    <a:lnTo>
                      <a:pt x="3492" y="206"/>
                    </a:lnTo>
                    <a:lnTo>
                      <a:pt x="3492" y="204"/>
                    </a:lnTo>
                    <a:lnTo>
                      <a:pt x="3486" y="202"/>
                    </a:lnTo>
                    <a:lnTo>
                      <a:pt x="3480" y="200"/>
                    </a:lnTo>
                    <a:lnTo>
                      <a:pt x="3472" y="198"/>
                    </a:lnTo>
                    <a:lnTo>
                      <a:pt x="3464" y="196"/>
                    </a:lnTo>
                    <a:lnTo>
                      <a:pt x="3458" y="192"/>
                    </a:lnTo>
                    <a:lnTo>
                      <a:pt x="3454" y="182"/>
                    </a:lnTo>
                    <a:lnTo>
                      <a:pt x="3454" y="182"/>
                    </a:lnTo>
                    <a:lnTo>
                      <a:pt x="3452" y="174"/>
                    </a:lnTo>
                    <a:lnTo>
                      <a:pt x="3446" y="170"/>
                    </a:lnTo>
                    <a:lnTo>
                      <a:pt x="3438" y="168"/>
                    </a:lnTo>
                    <a:lnTo>
                      <a:pt x="3428" y="168"/>
                    </a:lnTo>
                    <a:lnTo>
                      <a:pt x="3404" y="166"/>
                    </a:lnTo>
                    <a:lnTo>
                      <a:pt x="3392" y="164"/>
                    </a:lnTo>
                    <a:lnTo>
                      <a:pt x="3378" y="160"/>
                    </a:lnTo>
                    <a:lnTo>
                      <a:pt x="3378" y="160"/>
                    </a:lnTo>
                    <a:lnTo>
                      <a:pt x="3360" y="152"/>
                    </a:lnTo>
                    <a:lnTo>
                      <a:pt x="3356" y="152"/>
                    </a:lnTo>
                    <a:lnTo>
                      <a:pt x="3354" y="152"/>
                    </a:lnTo>
                    <a:lnTo>
                      <a:pt x="3348" y="156"/>
                    </a:lnTo>
                    <a:lnTo>
                      <a:pt x="3344" y="158"/>
                    </a:lnTo>
                    <a:lnTo>
                      <a:pt x="3334" y="158"/>
                    </a:lnTo>
                    <a:lnTo>
                      <a:pt x="3334" y="158"/>
                    </a:lnTo>
                    <a:lnTo>
                      <a:pt x="3326" y="160"/>
                    </a:lnTo>
                    <a:lnTo>
                      <a:pt x="3320" y="164"/>
                    </a:lnTo>
                    <a:lnTo>
                      <a:pt x="3318" y="172"/>
                    </a:lnTo>
                    <a:lnTo>
                      <a:pt x="3318" y="180"/>
                    </a:lnTo>
                    <a:lnTo>
                      <a:pt x="3322" y="190"/>
                    </a:lnTo>
                    <a:lnTo>
                      <a:pt x="3326" y="198"/>
                    </a:lnTo>
                    <a:lnTo>
                      <a:pt x="3330" y="206"/>
                    </a:lnTo>
                    <a:lnTo>
                      <a:pt x="3338" y="210"/>
                    </a:lnTo>
                    <a:lnTo>
                      <a:pt x="3338" y="210"/>
                    </a:lnTo>
                    <a:lnTo>
                      <a:pt x="3342" y="212"/>
                    </a:lnTo>
                    <a:lnTo>
                      <a:pt x="3346" y="216"/>
                    </a:lnTo>
                    <a:lnTo>
                      <a:pt x="3346" y="222"/>
                    </a:lnTo>
                    <a:lnTo>
                      <a:pt x="3344" y="226"/>
                    </a:lnTo>
                    <a:lnTo>
                      <a:pt x="3342" y="230"/>
                    </a:lnTo>
                    <a:lnTo>
                      <a:pt x="3338" y="232"/>
                    </a:lnTo>
                    <a:lnTo>
                      <a:pt x="3332" y="234"/>
                    </a:lnTo>
                    <a:lnTo>
                      <a:pt x="3326" y="234"/>
                    </a:lnTo>
                    <a:lnTo>
                      <a:pt x="3326" y="234"/>
                    </a:lnTo>
                    <a:lnTo>
                      <a:pt x="3322" y="236"/>
                    </a:lnTo>
                    <a:lnTo>
                      <a:pt x="3320" y="240"/>
                    </a:lnTo>
                    <a:lnTo>
                      <a:pt x="3318" y="256"/>
                    </a:lnTo>
                    <a:lnTo>
                      <a:pt x="3318" y="266"/>
                    </a:lnTo>
                    <a:lnTo>
                      <a:pt x="3316" y="278"/>
                    </a:lnTo>
                    <a:lnTo>
                      <a:pt x="3310" y="288"/>
                    </a:lnTo>
                    <a:lnTo>
                      <a:pt x="3300" y="296"/>
                    </a:lnTo>
                    <a:lnTo>
                      <a:pt x="3300" y="296"/>
                    </a:lnTo>
                    <a:lnTo>
                      <a:pt x="3292" y="302"/>
                    </a:lnTo>
                    <a:lnTo>
                      <a:pt x="3286" y="310"/>
                    </a:lnTo>
                    <a:lnTo>
                      <a:pt x="3284" y="316"/>
                    </a:lnTo>
                    <a:lnTo>
                      <a:pt x="3282" y="322"/>
                    </a:lnTo>
                    <a:lnTo>
                      <a:pt x="3280" y="328"/>
                    </a:lnTo>
                    <a:lnTo>
                      <a:pt x="3278" y="332"/>
                    </a:lnTo>
                    <a:lnTo>
                      <a:pt x="3274" y="338"/>
                    </a:lnTo>
                    <a:lnTo>
                      <a:pt x="3264" y="342"/>
                    </a:lnTo>
                    <a:lnTo>
                      <a:pt x="3264" y="342"/>
                    </a:lnTo>
                    <a:lnTo>
                      <a:pt x="3250" y="344"/>
                    </a:lnTo>
                    <a:lnTo>
                      <a:pt x="3246" y="344"/>
                    </a:lnTo>
                    <a:lnTo>
                      <a:pt x="3244" y="340"/>
                    </a:lnTo>
                    <a:lnTo>
                      <a:pt x="3238" y="330"/>
                    </a:lnTo>
                    <a:lnTo>
                      <a:pt x="3232" y="322"/>
                    </a:lnTo>
                    <a:lnTo>
                      <a:pt x="3222" y="312"/>
                    </a:lnTo>
                    <a:lnTo>
                      <a:pt x="3222" y="312"/>
                    </a:lnTo>
                    <a:lnTo>
                      <a:pt x="3214" y="304"/>
                    </a:lnTo>
                    <a:lnTo>
                      <a:pt x="3210" y="298"/>
                    </a:lnTo>
                    <a:lnTo>
                      <a:pt x="3212" y="292"/>
                    </a:lnTo>
                    <a:lnTo>
                      <a:pt x="3216" y="288"/>
                    </a:lnTo>
                    <a:lnTo>
                      <a:pt x="3226" y="280"/>
                    </a:lnTo>
                    <a:lnTo>
                      <a:pt x="3232" y="276"/>
                    </a:lnTo>
                    <a:lnTo>
                      <a:pt x="3234" y="270"/>
                    </a:lnTo>
                    <a:lnTo>
                      <a:pt x="3234" y="270"/>
                    </a:lnTo>
                    <a:lnTo>
                      <a:pt x="3232" y="260"/>
                    </a:lnTo>
                    <a:lnTo>
                      <a:pt x="3228" y="248"/>
                    </a:lnTo>
                    <a:lnTo>
                      <a:pt x="3220" y="234"/>
                    </a:lnTo>
                    <a:lnTo>
                      <a:pt x="3212" y="220"/>
                    </a:lnTo>
                    <a:lnTo>
                      <a:pt x="3200" y="210"/>
                    </a:lnTo>
                    <a:lnTo>
                      <a:pt x="3190" y="202"/>
                    </a:lnTo>
                    <a:lnTo>
                      <a:pt x="3184" y="200"/>
                    </a:lnTo>
                    <a:lnTo>
                      <a:pt x="3178" y="200"/>
                    </a:lnTo>
                    <a:lnTo>
                      <a:pt x="3172" y="202"/>
                    </a:lnTo>
                    <a:lnTo>
                      <a:pt x="3168" y="206"/>
                    </a:lnTo>
                    <a:lnTo>
                      <a:pt x="3168" y="206"/>
                    </a:lnTo>
                    <a:lnTo>
                      <a:pt x="3158" y="216"/>
                    </a:lnTo>
                    <a:lnTo>
                      <a:pt x="3154" y="230"/>
                    </a:lnTo>
                    <a:lnTo>
                      <a:pt x="3148" y="254"/>
                    </a:lnTo>
                    <a:lnTo>
                      <a:pt x="3146" y="262"/>
                    </a:lnTo>
                    <a:lnTo>
                      <a:pt x="3142" y="268"/>
                    </a:lnTo>
                    <a:lnTo>
                      <a:pt x="3140" y="268"/>
                    </a:lnTo>
                    <a:lnTo>
                      <a:pt x="3138" y="268"/>
                    </a:lnTo>
                    <a:lnTo>
                      <a:pt x="3130" y="260"/>
                    </a:lnTo>
                    <a:lnTo>
                      <a:pt x="3130" y="260"/>
                    </a:lnTo>
                    <a:lnTo>
                      <a:pt x="3124" y="252"/>
                    </a:lnTo>
                    <a:lnTo>
                      <a:pt x="3122" y="246"/>
                    </a:lnTo>
                    <a:lnTo>
                      <a:pt x="3122" y="242"/>
                    </a:lnTo>
                    <a:lnTo>
                      <a:pt x="3124" y="238"/>
                    </a:lnTo>
                    <a:lnTo>
                      <a:pt x="3126" y="236"/>
                    </a:lnTo>
                    <a:lnTo>
                      <a:pt x="3128" y="232"/>
                    </a:lnTo>
                    <a:lnTo>
                      <a:pt x="3124" y="226"/>
                    </a:lnTo>
                    <a:lnTo>
                      <a:pt x="3118" y="216"/>
                    </a:lnTo>
                    <a:lnTo>
                      <a:pt x="3118" y="216"/>
                    </a:lnTo>
                    <a:lnTo>
                      <a:pt x="3112" y="208"/>
                    </a:lnTo>
                    <a:lnTo>
                      <a:pt x="3110" y="204"/>
                    </a:lnTo>
                    <a:lnTo>
                      <a:pt x="3110" y="202"/>
                    </a:lnTo>
                    <a:lnTo>
                      <a:pt x="3114" y="198"/>
                    </a:lnTo>
                    <a:lnTo>
                      <a:pt x="3120" y="194"/>
                    </a:lnTo>
                    <a:lnTo>
                      <a:pt x="3126" y="192"/>
                    </a:lnTo>
                    <a:lnTo>
                      <a:pt x="3128" y="190"/>
                    </a:lnTo>
                    <a:lnTo>
                      <a:pt x="3126" y="186"/>
                    </a:lnTo>
                    <a:lnTo>
                      <a:pt x="3116" y="180"/>
                    </a:lnTo>
                    <a:lnTo>
                      <a:pt x="3116" y="180"/>
                    </a:lnTo>
                    <a:lnTo>
                      <a:pt x="3104" y="174"/>
                    </a:lnTo>
                    <a:lnTo>
                      <a:pt x="3094" y="172"/>
                    </a:lnTo>
                    <a:lnTo>
                      <a:pt x="3088" y="172"/>
                    </a:lnTo>
                    <a:lnTo>
                      <a:pt x="3082" y="174"/>
                    </a:lnTo>
                    <a:lnTo>
                      <a:pt x="3076" y="176"/>
                    </a:lnTo>
                    <a:lnTo>
                      <a:pt x="3070" y="178"/>
                    </a:lnTo>
                    <a:lnTo>
                      <a:pt x="3064" y="176"/>
                    </a:lnTo>
                    <a:lnTo>
                      <a:pt x="3054" y="172"/>
                    </a:lnTo>
                    <a:lnTo>
                      <a:pt x="3054" y="172"/>
                    </a:lnTo>
                    <a:lnTo>
                      <a:pt x="3050" y="170"/>
                    </a:lnTo>
                    <a:lnTo>
                      <a:pt x="3048" y="168"/>
                    </a:lnTo>
                    <a:lnTo>
                      <a:pt x="3048" y="164"/>
                    </a:lnTo>
                    <a:lnTo>
                      <a:pt x="3048" y="162"/>
                    </a:lnTo>
                    <a:lnTo>
                      <a:pt x="3054" y="154"/>
                    </a:lnTo>
                    <a:lnTo>
                      <a:pt x="3062" y="148"/>
                    </a:lnTo>
                    <a:lnTo>
                      <a:pt x="3076" y="134"/>
                    </a:lnTo>
                    <a:lnTo>
                      <a:pt x="3080" y="130"/>
                    </a:lnTo>
                    <a:lnTo>
                      <a:pt x="3080" y="126"/>
                    </a:lnTo>
                    <a:lnTo>
                      <a:pt x="3078" y="124"/>
                    </a:lnTo>
                    <a:lnTo>
                      <a:pt x="3078" y="124"/>
                    </a:lnTo>
                    <a:lnTo>
                      <a:pt x="3064" y="114"/>
                    </a:lnTo>
                    <a:lnTo>
                      <a:pt x="3046" y="102"/>
                    </a:lnTo>
                    <a:lnTo>
                      <a:pt x="3038" y="94"/>
                    </a:lnTo>
                    <a:lnTo>
                      <a:pt x="3032" y="86"/>
                    </a:lnTo>
                    <a:lnTo>
                      <a:pt x="3028" y="78"/>
                    </a:lnTo>
                    <a:lnTo>
                      <a:pt x="3026" y="66"/>
                    </a:lnTo>
                    <a:lnTo>
                      <a:pt x="3026" y="66"/>
                    </a:lnTo>
                    <a:lnTo>
                      <a:pt x="3026" y="62"/>
                    </a:lnTo>
                    <a:lnTo>
                      <a:pt x="3026" y="56"/>
                    </a:lnTo>
                    <a:lnTo>
                      <a:pt x="3020" y="44"/>
                    </a:lnTo>
                    <a:lnTo>
                      <a:pt x="3010" y="34"/>
                    </a:lnTo>
                    <a:lnTo>
                      <a:pt x="2998" y="24"/>
                    </a:lnTo>
                    <a:lnTo>
                      <a:pt x="2986" y="14"/>
                    </a:lnTo>
                    <a:lnTo>
                      <a:pt x="2972" y="8"/>
                    </a:lnTo>
                    <a:lnTo>
                      <a:pt x="2960" y="2"/>
                    </a:lnTo>
                    <a:lnTo>
                      <a:pt x="2948" y="0"/>
                    </a:lnTo>
                    <a:lnTo>
                      <a:pt x="2948" y="0"/>
                    </a:lnTo>
                    <a:lnTo>
                      <a:pt x="2940" y="0"/>
                    </a:lnTo>
                    <a:lnTo>
                      <a:pt x="2936" y="2"/>
                    </a:lnTo>
                    <a:lnTo>
                      <a:pt x="2934" y="4"/>
                    </a:lnTo>
                    <a:lnTo>
                      <a:pt x="2932" y="8"/>
                    </a:lnTo>
                    <a:lnTo>
                      <a:pt x="2932" y="12"/>
                    </a:lnTo>
                    <a:lnTo>
                      <a:pt x="2928" y="16"/>
                    </a:lnTo>
                    <a:lnTo>
                      <a:pt x="2924" y="20"/>
                    </a:lnTo>
                    <a:lnTo>
                      <a:pt x="2916" y="22"/>
                    </a:lnTo>
                    <a:lnTo>
                      <a:pt x="2916" y="22"/>
                    </a:lnTo>
                    <a:lnTo>
                      <a:pt x="2908" y="26"/>
                    </a:lnTo>
                    <a:lnTo>
                      <a:pt x="2904" y="28"/>
                    </a:lnTo>
                    <a:lnTo>
                      <a:pt x="2902" y="30"/>
                    </a:lnTo>
                    <a:lnTo>
                      <a:pt x="2902" y="34"/>
                    </a:lnTo>
                    <a:lnTo>
                      <a:pt x="2902" y="38"/>
                    </a:lnTo>
                    <a:lnTo>
                      <a:pt x="2900" y="42"/>
                    </a:lnTo>
                    <a:lnTo>
                      <a:pt x="2894" y="46"/>
                    </a:lnTo>
                    <a:lnTo>
                      <a:pt x="2886" y="50"/>
                    </a:lnTo>
                    <a:lnTo>
                      <a:pt x="2886" y="50"/>
                    </a:lnTo>
                    <a:lnTo>
                      <a:pt x="2878" y="56"/>
                    </a:lnTo>
                    <a:lnTo>
                      <a:pt x="2876" y="62"/>
                    </a:lnTo>
                    <a:lnTo>
                      <a:pt x="2876" y="70"/>
                    </a:lnTo>
                    <a:lnTo>
                      <a:pt x="2878" y="80"/>
                    </a:lnTo>
                    <a:lnTo>
                      <a:pt x="2886" y="98"/>
                    </a:lnTo>
                    <a:lnTo>
                      <a:pt x="2888" y="106"/>
                    </a:lnTo>
                    <a:lnTo>
                      <a:pt x="2886" y="114"/>
                    </a:lnTo>
                    <a:lnTo>
                      <a:pt x="2886" y="114"/>
                    </a:lnTo>
                    <a:lnTo>
                      <a:pt x="2884" y="128"/>
                    </a:lnTo>
                    <a:lnTo>
                      <a:pt x="2884" y="136"/>
                    </a:lnTo>
                    <a:lnTo>
                      <a:pt x="2886" y="142"/>
                    </a:lnTo>
                    <a:lnTo>
                      <a:pt x="2890" y="150"/>
                    </a:lnTo>
                    <a:lnTo>
                      <a:pt x="2898" y="156"/>
                    </a:lnTo>
                    <a:lnTo>
                      <a:pt x="2910" y="162"/>
                    </a:lnTo>
                    <a:lnTo>
                      <a:pt x="2924" y="168"/>
                    </a:lnTo>
                    <a:lnTo>
                      <a:pt x="2924" y="168"/>
                    </a:lnTo>
                    <a:lnTo>
                      <a:pt x="2940" y="172"/>
                    </a:lnTo>
                    <a:lnTo>
                      <a:pt x="2954" y="180"/>
                    </a:lnTo>
                    <a:lnTo>
                      <a:pt x="2964" y="186"/>
                    </a:lnTo>
                    <a:lnTo>
                      <a:pt x="2970" y="194"/>
                    </a:lnTo>
                    <a:lnTo>
                      <a:pt x="2974" y="202"/>
                    </a:lnTo>
                    <a:lnTo>
                      <a:pt x="2974" y="208"/>
                    </a:lnTo>
                    <a:lnTo>
                      <a:pt x="2972" y="214"/>
                    </a:lnTo>
                    <a:lnTo>
                      <a:pt x="2966" y="218"/>
                    </a:lnTo>
                    <a:lnTo>
                      <a:pt x="2966" y="218"/>
                    </a:lnTo>
                    <a:lnTo>
                      <a:pt x="2958" y="222"/>
                    </a:lnTo>
                    <a:lnTo>
                      <a:pt x="2954" y="226"/>
                    </a:lnTo>
                    <a:lnTo>
                      <a:pt x="2954" y="232"/>
                    </a:lnTo>
                    <a:lnTo>
                      <a:pt x="2956" y="234"/>
                    </a:lnTo>
                    <a:lnTo>
                      <a:pt x="2960" y="238"/>
                    </a:lnTo>
                    <a:lnTo>
                      <a:pt x="2966" y="238"/>
                    </a:lnTo>
                    <a:lnTo>
                      <a:pt x="2972" y="236"/>
                    </a:lnTo>
                    <a:lnTo>
                      <a:pt x="2980" y="234"/>
                    </a:lnTo>
                    <a:lnTo>
                      <a:pt x="2980" y="234"/>
                    </a:lnTo>
                    <a:lnTo>
                      <a:pt x="2986" y="230"/>
                    </a:lnTo>
                    <a:lnTo>
                      <a:pt x="2992" y="230"/>
                    </a:lnTo>
                    <a:lnTo>
                      <a:pt x="2996" y="232"/>
                    </a:lnTo>
                    <a:lnTo>
                      <a:pt x="2996" y="238"/>
                    </a:lnTo>
                    <a:lnTo>
                      <a:pt x="2994" y="246"/>
                    </a:lnTo>
                    <a:lnTo>
                      <a:pt x="2988" y="254"/>
                    </a:lnTo>
                    <a:lnTo>
                      <a:pt x="2980" y="262"/>
                    </a:lnTo>
                    <a:lnTo>
                      <a:pt x="2968" y="272"/>
                    </a:lnTo>
                    <a:lnTo>
                      <a:pt x="2968" y="272"/>
                    </a:lnTo>
                    <a:lnTo>
                      <a:pt x="2956" y="280"/>
                    </a:lnTo>
                    <a:lnTo>
                      <a:pt x="2946" y="282"/>
                    </a:lnTo>
                    <a:lnTo>
                      <a:pt x="2940" y="284"/>
                    </a:lnTo>
                    <a:lnTo>
                      <a:pt x="2934" y="282"/>
                    </a:lnTo>
                    <a:lnTo>
                      <a:pt x="2930" y="280"/>
                    </a:lnTo>
                    <a:lnTo>
                      <a:pt x="2928" y="282"/>
                    </a:lnTo>
                    <a:lnTo>
                      <a:pt x="2926" y="284"/>
                    </a:lnTo>
                    <a:lnTo>
                      <a:pt x="2922" y="290"/>
                    </a:lnTo>
                    <a:lnTo>
                      <a:pt x="2922" y="290"/>
                    </a:lnTo>
                    <a:lnTo>
                      <a:pt x="2920" y="300"/>
                    </a:lnTo>
                    <a:lnTo>
                      <a:pt x="2924" y="312"/>
                    </a:lnTo>
                    <a:lnTo>
                      <a:pt x="2930" y="334"/>
                    </a:lnTo>
                    <a:lnTo>
                      <a:pt x="2934" y="342"/>
                    </a:lnTo>
                    <a:lnTo>
                      <a:pt x="2934" y="348"/>
                    </a:lnTo>
                    <a:lnTo>
                      <a:pt x="2934" y="350"/>
                    </a:lnTo>
                    <a:lnTo>
                      <a:pt x="2930" y="348"/>
                    </a:lnTo>
                    <a:lnTo>
                      <a:pt x="2922" y="344"/>
                    </a:lnTo>
                    <a:lnTo>
                      <a:pt x="2922" y="344"/>
                    </a:lnTo>
                    <a:lnTo>
                      <a:pt x="2902" y="330"/>
                    </a:lnTo>
                    <a:lnTo>
                      <a:pt x="2896" y="326"/>
                    </a:lnTo>
                    <a:lnTo>
                      <a:pt x="2892" y="320"/>
                    </a:lnTo>
                    <a:lnTo>
                      <a:pt x="2892" y="316"/>
                    </a:lnTo>
                    <a:lnTo>
                      <a:pt x="2892" y="312"/>
                    </a:lnTo>
                    <a:lnTo>
                      <a:pt x="2896" y="298"/>
                    </a:lnTo>
                    <a:lnTo>
                      <a:pt x="2896" y="298"/>
                    </a:lnTo>
                    <a:lnTo>
                      <a:pt x="2900" y="286"/>
                    </a:lnTo>
                    <a:lnTo>
                      <a:pt x="2902" y="280"/>
                    </a:lnTo>
                    <a:lnTo>
                      <a:pt x="2900" y="276"/>
                    </a:lnTo>
                    <a:lnTo>
                      <a:pt x="2898" y="272"/>
                    </a:lnTo>
                    <a:lnTo>
                      <a:pt x="2892" y="270"/>
                    </a:lnTo>
                    <a:lnTo>
                      <a:pt x="2886" y="270"/>
                    </a:lnTo>
                    <a:lnTo>
                      <a:pt x="2876" y="270"/>
                    </a:lnTo>
                    <a:lnTo>
                      <a:pt x="2876" y="270"/>
                    </a:lnTo>
                    <a:lnTo>
                      <a:pt x="2866" y="270"/>
                    </a:lnTo>
                    <a:lnTo>
                      <a:pt x="2858" y="268"/>
                    </a:lnTo>
                    <a:lnTo>
                      <a:pt x="2844" y="260"/>
                    </a:lnTo>
                    <a:lnTo>
                      <a:pt x="2838" y="256"/>
                    </a:lnTo>
                    <a:lnTo>
                      <a:pt x="2830" y="254"/>
                    </a:lnTo>
                    <a:lnTo>
                      <a:pt x="2820" y="254"/>
                    </a:lnTo>
                    <a:lnTo>
                      <a:pt x="2810" y="258"/>
                    </a:lnTo>
                    <a:lnTo>
                      <a:pt x="2810" y="258"/>
                    </a:lnTo>
                    <a:lnTo>
                      <a:pt x="2800" y="264"/>
                    </a:lnTo>
                    <a:lnTo>
                      <a:pt x="2796" y="272"/>
                    </a:lnTo>
                    <a:lnTo>
                      <a:pt x="2796" y="278"/>
                    </a:lnTo>
                    <a:lnTo>
                      <a:pt x="2796" y="286"/>
                    </a:lnTo>
                    <a:lnTo>
                      <a:pt x="2798" y="292"/>
                    </a:lnTo>
                    <a:lnTo>
                      <a:pt x="2798" y="298"/>
                    </a:lnTo>
                    <a:lnTo>
                      <a:pt x="2794" y="304"/>
                    </a:lnTo>
                    <a:lnTo>
                      <a:pt x="2786" y="308"/>
                    </a:lnTo>
                    <a:lnTo>
                      <a:pt x="2786" y="308"/>
                    </a:lnTo>
                    <a:lnTo>
                      <a:pt x="2778" y="310"/>
                    </a:lnTo>
                    <a:lnTo>
                      <a:pt x="2772" y="308"/>
                    </a:lnTo>
                    <a:lnTo>
                      <a:pt x="2760" y="302"/>
                    </a:lnTo>
                    <a:lnTo>
                      <a:pt x="2752" y="300"/>
                    </a:lnTo>
                    <a:lnTo>
                      <a:pt x="2742" y="298"/>
                    </a:lnTo>
                    <a:lnTo>
                      <a:pt x="2726" y="298"/>
                    </a:lnTo>
                    <a:lnTo>
                      <a:pt x="2708" y="302"/>
                    </a:lnTo>
                    <a:lnTo>
                      <a:pt x="2708" y="302"/>
                    </a:lnTo>
                    <a:lnTo>
                      <a:pt x="2680" y="306"/>
                    </a:lnTo>
                    <a:lnTo>
                      <a:pt x="2658" y="306"/>
                    </a:lnTo>
                    <a:lnTo>
                      <a:pt x="2640" y="302"/>
                    </a:lnTo>
                    <a:lnTo>
                      <a:pt x="2626" y="298"/>
                    </a:lnTo>
                    <a:lnTo>
                      <a:pt x="2606" y="286"/>
                    </a:lnTo>
                    <a:lnTo>
                      <a:pt x="2598" y="284"/>
                    </a:lnTo>
                    <a:lnTo>
                      <a:pt x="2590" y="286"/>
                    </a:lnTo>
                    <a:lnTo>
                      <a:pt x="2590" y="286"/>
                    </a:lnTo>
                    <a:lnTo>
                      <a:pt x="2580" y="288"/>
                    </a:lnTo>
                    <a:lnTo>
                      <a:pt x="2572" y="288"/>
                    </a:lnTo>
                    <a:lnTo>
                      <a:pt x="2564" y="286"/>
                    </a:lnTo>
                    <a:lnTo>
                      <a:pt x="2556" y="282"/>
                    </a:lnTo>
                    <a:lnTo>
                      <a:pt x="2544" y="272"/>
                    </a:lnTo>
                    <a:lnTo>
                      <a:pt x="2532" y="260"/>
                    </a:lnTo>
                    <a:lnTo>
                      <a:pt x="2520" y="246"/>
                    </a:lnTo>
                    <a:lnTo>
                      <a:pt x="2510" y="234"/>
                    </a:lnTo>
                    <a:lnTo>
                      <a:pt x="2504" y="230"/>
                    </a:lnTo>
                    <a:lnTo>
                      <a:pt x="2498" y="226"/>
                    </a:lnTo>
                    <a:lnTo>
                      <a:pt x="2492" y="224"/>
                    </a:lnTo>
                    <a:lnTo>
                      <a:pt x="2486" y="224"/>
                    </a:lnTo>
                    <a:lnTo>
                      <a:pt x="2486" y="224"/>
                    </a:lnTo>
                    <a:lnTo>
                      <a:pt x="2456" y="230"/>
                    </a:lnTo>
                    <a:lnTo>
                      <a:pt x="2438" y="234"/>
                    </a:lnTo>
                    <a:lnTo>
                      <a:pt x="2422" y="240"/>
                    </a:lnTo>
                    <a:lnTo>
                      <a:pt x="2408" y="246"/>
                    </a:lnTo>
                    <a:lnTo>
                      <a:pt x="2398" y="252"/>
                    </a:lnTo>
                    <a:lnTo>
                      <a:pt x="2394" y="256"/>
                    </a:lnTo>
                    <a:lnTo>
                      <a:pt x="2392" y="262"/>
                    </a:lnTo>
                    <a:lnTo>
                      <a:pt x="2392" y="266"/>
                    </a:lnTo>
                    <a:lnTo>
                      <a:pt x="2394" y="270"/>
                    </a:lnTo>
                    <a:lnTo>
                      <a:pt x="2394" y="270"/>
                    </a:lnTo>
                    <a:lnTo>
                      <a:pt x="2398" y="274"/>
                    </a:lnTo>
                    <a:lnTo>
                      <a:pt x="2400" y="278"/>
                    </a:lnTo>
                    <a:lnTo>
                      <a:pt x="2406" y="280"/>
                    </a:lnTo>
                    <a:lnTo>
                      <a:pt x="2410" y="280"/>
                    </a:lnTo>
                    <a:lnTo>
                      <a:pt x="2420" y="278"/>
                    </a:lnTo>
                    <a:lnTo>
                      <a:pt x="2432" y="274"/>
                    </a:lnTo>
                    <a:lnTo>
                      <a:pt x="2456" y="264"/>
                    </a:lnTo>
                    <a:lnTo>
                      <a:pt x="2464" y="262"/>
                    </a:lnTo>
                    <a:lnTo>
                      <a:pt x="2468" y="262"/>
                    </a:lnTo>
                    <a:lnTo>
                      <a:pt x="2472" y="264"/>
                    </a:lnTo>
                    <a:lnTo>
                      <a:pt x="2472" y="264"/>
                    </a:lnTo>
                    <a:lnTo>
                      <a:pt x="2474" y="266"/>
                    </a:lnTo>
                    <a:lnTo>
                      <a:pt x="2476" y="268"/>
                    </a:lnTo>
                    <a:lnTo>
                      <a:pt x="2472" y="272"/>
                    </a:lnTo>
                    <a:lnTo>
                      <a:pt x="2456" y="278"/>
                    </a:lnTo>
                    <a:lnTo>
                      <a:pt x="2436" y="286"/>
                    </a:lnTo>
                    <a:lnTo>
                      <a:pt x="2428" y="292"/>
                    </a:lnTo>
                    <a:lnTo>
                      <a:pt x="2422" y="298"/>
                    </a:lnTo>
                    <a:lnTo>
                      <a:pt x="2422" y="298"/>
                    </a:lnTo>
                    <a:lnTo>
                      <a:pt x="2422" y="304"/>
                    </a:lnTo>
                    <a:lnTo>
                      <a:pt x="2424" y="308"/>
                    </a:lnTo>
                    <a:lnTo>
                      <a:pt x="2428" y="320"/>
                    </a:lnTo>
                    <a:lnTo>
                      <a:pt x="2440" y="342"/>
                    </a:lnTo>
                    <a:lnTo>
                      <a:pt x="2444" y="350"/>
                    </a:lnTo>
                    <a:lnTo>
                      <a:pt x="2444" y="352"/>
                    </a:lnTo>
                    <a:lnTo>
                      <a:pt x="2444" y="354"/>
                    </a:lnTo>
                    <a:lnTo>
                      <a:pt x="2436" y="350"/>
                    </a:lnTo>
                    <a:lnTo>
                      <a:pt x="2418" y="340"/>
                    </a:lnTo>
                    <a:lnTo>
                      <a:pt x="2418" y="340"/>
                    </a:lnTo>
                    <a:lnTo>
                      <a:pt x="2398" y="326"/>
                    </a:lnTo>
                    <a:lnTo>
                      <a:pt x="2382" y="318"/>
                    </a:lnTo>
                    <a:lnTo>
                      <a:pt x="2364" y="310"/>
                    </a:lnTo>
                    <a:lnTo>
                      <a:pt x="2354" y="306"/>
                    </a:lnTo>
                    <a:lnTo>
                      <a:pt x="2348" y="302"/>
                    </a:lnTo>
                    <a:lnTo>
                      <a:pt x="2340" y="294"/>
                    </a:lnTo>
                    <a:lnTo>
                      <a:pt x="2340" y="294"/>
                    </a:lnTo>
                    <a:lnTo>
                      <a:pt x="2334" y="288"/>
                    </a:lnTo>
                    <a:lnTo>
                      <a:pt x="2330" y="286"/>
                    </a:lnTo>
                    <a:lnTo>
                      <a:pt x="2326" y="288"/>
                    </a:lnTo>
                    <a:lnTo>
                      <a:pt x="2320" y="290"/>
                    </a:lnTo>
                    <a:lnTo>
                      <a:pt x="2314" y="296"/>
                    </a:lnTo>
                    <a:lnTo>
                      <a:pt x="2304" y="300"/>
                    </a:lnTo>
                    <a:lnTo>
                      <a:pt x="2286" y="304"/>
                    </a:lnTo>
                    <a:lnTo>
                      <a:pt x="2262" y="308"/>
                    </a:lnTo>
                    <a:lnTo>
                      <a:pt x="2262" y="308"/>
                    </a:lnTo>
                    <a:lnTo>
                      <a:pt x="2206" y="308"/>
                    </a:lnTo>
                    <a:lnTo>
                      <a:pt x="2180" y="308"/>
                    </a:lnTo>
                    <a:lnTo>
                      <a:pt x="2156" y="306"/>
                    </a:lnTo>
                    <a:lnTo>
                      <a:pt x="2140" y="302"/>
                    </a:lnTo>
                    <a:lnTo>
                      <a:pt x="2128" y="298"/>
                    </a:lnTo>
                    <a:lnTo>
                      <a:pt x="2124" y="296"/>
                    </a:lnTo>
                    <a:lnTo>
                      <a:pt x="2124" y="292"/>
                    </a:lnTo>
                    <a:lnTo>
                      <a:pt x="2126" y="288"/>
                    </a:lnTo>
                    <a:lnTo>
                      <a:pt x="2130" y="284"/>
                    </a:lnTo>
                    <a:lnTo>
                      <a:pt x="2130" y="284"/>
                    </a:lnTo>
                    <a:lnTo>
                      <a:pt x="2142" y="278"/>
                    </a:lnTo>
                    <a:lnTo>
                      <a:pt x="2154" y="274"/>
                    </a:lnTo>
                    <a:lnTo>
                      <a:pt x="2172" y="272"/>
                    </a:lnTo>
                    <a:lnTo>
                      <a:pt x="2178" y="270"/>
                    </a:lnTo>
                    <a:lnTo>
                      <a:pt x="2180" y="268"/>
                    </a:lnTo>
                    <a:lnTo>
                      <a:pt x="2178" y="264"/>
                    </a:lnTo>
                    <a:lnTo>
                      <a:pt x="2170" y="256"/>
                    </a:lnTo>
                    <a:lnTo>
                      <a:pt x="2170" y="256"/>
                    </a:lnTo>
                    <a:lnTo>
                      <a:pt x="2154" y="240"/>
                    </a:lnTo>
                    <a:lnTo>
                      <a:pt x="2144" y="232"/>
                    </a:lnTo>
                    <a:lnTo>
                      <a:pt x="2134" y="228"/>
                    </a:lnTo>
                    <a:lnTo>
                      <a:pt x="2124" y="222"/>
                    </a:lnTo>
                    <a:lnTo>
                      <a:pt x="2110" y="220"/>
                    </a:lnTo>
                    <a:lnTo>
                      <a:pt x="2096" y="220"/>
                    </a:lnTo>
                    <a:lnTo>
                      <a:pt x="2080" y="220"/>
                    </a:lnTo>
                    <a:lnTo>
                      <a:pt x="2080" y="220"/>
                    </a:lnTo>
                    <a:lnTo>
                      <a:pt x="2064" y="222"/>
                    </a:lnTo>
                    <a:lnTo>
                      <a:pt x="2046" y="220"/>
                    </a:lnTo>
                    <a:lnTo>
                      <a:pt x="2030" y="218"/>
                    </a:lnTo>
                    <a:lnTo>
                      <a:pt x="2014" y="212"/>
                    </a:lnTo>
                    <a:lnTo>
                      <a:pt x="1982" y="202"/>
                    </a:lnTo>
                    <a:lnTo>
                      <a:pt x="1948" y="194"/>
                    </a:lnTo>
                    <a:lnTo>
                      <a:pt x="1948" y="194"/>
                    </a:lnTo>
                    <a:lnTo>
                      <a:pt x="1932" y="190"/>
                    </a:lnTo>
                    <a:lnTo>
                      <a:pt x="1918" y="184"/>
                    </a:lnTo>
                    <a:lnTo>
                      <a:pt x="1890" y="172"/>
                    </a:lnTo>
                    <a:lnTo>
                      <a:pt x="1876" y="166"/>
                    </a:lnTo>
                    <a:lnTo>
                      <a:pt x="1862" y="160"/>
                    </a:lnTo>
                    <a:lnTo>
                      <a:pt x="1848" y="158"/>
                    </a:lnTo>
                    <a:lnTo>
                      <a:pt x="1832" y="158"/>
                    </a:lnTo>
                    <a:lnTo>
                      <a:pt x="1832" y="158"/>
                    </a:lnTo>
                    <a:lnTo>
                      <a:pt x="1820" y="160"/>
                    </a:lnTo>
                    <a:lnTo>
                      <a:pt x="1812" y="164"/>
                    </a:lnTo>
                    <a:lnTo>
                      <a:pt x="1808" y="170"/>
                    </a:lnTo>
                    <a:lnTo>
                      <a:pt x="1806" y="176"/>
                    </a:lnTo>
                    <a:lnTo>
                      <a:pt x="1804" y="182"/>
                    </a:lnTo>
                    <a:lnTo>
                      <a:pt x="1800" y="186"/>
                    </a:lnTo>
                    <a:lnTo>
                      <a:pt x="1792" y="188"/>
                    </a:lnTo>
                    <a:lnTo>
                      <a:pt x="1780" y="188"/>
                    </a:lnTo>
                    <a:lnTo>
                      <a:pt x="1780" y="188"/>
                    </a:lnTo>
                    <a:lnTo>
                      <a:pt x="1774" y="186"/>
                    </a:lnTo>
                    <a:lnTo>
                      <a:pt x="1768" y="184"/>
                    </a:lnTo>
                    <a:lnTo>
                      <a:pt x="1764" y="180"/>
                    </a:lnTo>
                    <a:lnTo>
                      <a:pt x="1762" y="176"/>
                    </a:lnTo>
                    <a:lnTo>
                      <a:pt x="1760" y="166"/>
                    </a:lnTo>
                    <a:lnTo>
                      <a:pt x="1760" y="156"/>
                    </a:lnTo>
                    <a:lnTo>
                      <a:pt x="1760" y="146"/>
                    </a:lnTo>
                    <a:lnTo>
                      <a:pt x="1758" y="138"/>
                    </a:lnTo>
                    <a:lnTo>
                      <a:pt x="1756" y="136"/>
                    </a:lnTo>
                    <a:lnTo>
                      <a:pt x="1750" y="134"/>
                    </a:lnTo>
                    <a:lnTo>
                      <a:pt x="1744" y="134"/>
                    </a:lnTo>
                    <a:lnTo>
                      <a:pt x="1736" y="134"/>
                    </a:lnTo>
                    <a:lnTo>
                      <a:pt x="1736" y="134"/>
                    </a:lnTo>
                    <a:lnTo>
                      <a:pt x="1732" y="136"/>
                    </a:lnTo>
                    <a:lnTo>
                      <a:pt x="1730" y="140"/>
                    </a:lnTo>
                    <a:lnTo>
                      <a:pt x="1726" y="148"/>
                    </a:lnTo>
                    <a:lnTo>
                      <a:pt x="1724" y="172"/>
                    </a:lnTo>
                    <a:lnTo>
                      <a:pt x="1720" y="182"/>
                    </a:lnTo>
                    <a:lnTo>
                      <a:pt x="1718" y="186"/>
                    </a:lnTo>
                    <a:lnTo>
                      <a:pt x="1716" y="190"/>
                    </a:lnTo>
                    <a:lnTo>
                      <a:pt x="1712" y="190"/>
                    </a:lnTo>
                    <a:lnTo>
                      <a:pt x="1706" y="190"/>
                    </a:lnTo>
                    <a:lnTo>
                      <a:pt x="1698" y="188"/>
                    </a:lnTo>
                    <a:lnTo>
                      <a:pt x="1688" y="184"/>
                    </a:lnTo>
                    <a:lnTo>
                      <a:pt x="1688" y="184"/>
                    </a:lnTo>
                    <a:lnTo>
                      <a:pt x="1684" y="182"/>
                    </a:lnTo>
                    <a:lnTo>
                      <a:pt x="1678" y="176"/>
                    </a:lnTo>
                    <a:lnTo>
                      <a:pt x="1668" y="162"/>
                    </a:lnTo>
                    <a:lnTo>
                      <a:pt x="1650" y="132"/>
                    </a:lnTo>
                    <a:lnTo>
                      <a:pt x="1640" y="116"/>
                    </a:lnTo>
                    <a:lnTo>
                      <a:pt x="1630" y="106"/>
                    </a:lnTo>
                    <a:lnTo>
                      <a:pt x="1624" y="104"/>
                    </a:lnTo>
                    <a:lnTo>
                      <a:pt x="1620" y="102"/>
                    </a:lnTo>
                    <a:lnTo>
                      <a:pt x="1614" y="102"/>
                    </a:lnTo>
                    <a:lnTo>
                      <a:pt x="1608" y="106"/>
                    </a:lnTo>
                    <a:lnTo>
                      <a:pt x="1608" y="106"/>
                    </a:lnTo>
                    <a:lnTo>
                      <a:pt x="1600" y="114"/>
                    </a:lnTo>
                    <a:lnTo>
                      <a:pt x="1598" y="116"/>
                    </a:lnTo>
                    <a:lnTo>
                      <a:pt x="1600" y="118"/>
                    </a:lnTo>
                    <a:lnTo>
                      <a:pt x="1604" y="120"/>
                    </a:lnTo>
                    <a:lnTo>
                      <a:pt x="1610" y="122"/>
                    </a:lnTo>
                    <a:lnTo>
                      <a:pt x="1616" y="124"/>
                    </a:lnTo>
                    <a:lnTo>
                      <a:pt x="1616" y="126"/>
                    </a:lnTo>
                    <a:lnTo>
                      <a:pt x="1616" y="130"/>
                    </a:lnTo>
                    <a:lnTo>
                      <a:pt x="1610" y="138"/>
                    </a:lnTo>
                    <a:lnTo>
                      <a:pt x="1592" y="150"/>
                    </a:lnTo>
                    <a:lnTo>
                      <a:pt x="1592" y="150"/>
                    </a:lnTo>
                    <a:lnTo>
                      <a:pt x="1574" y="160"/>
                    </a:lnTo>
                    <a:lnTo>
                      <a:pt x="1572" y="160"/>
                    </a:lnTo>
                    <a:lnTo>
                      <a:pt x="1570" y="158"/>
                    </a:lnTo>
                    <a:lnTo>
                      <a:pt x="1568" y="156"/>
                    </a:lnTo>
                    <a:lnTo>
                      <a:pt x="1560" y="156"/>
                    </a:lnTo>
                    <a:lnTo>
                      <a:pt x="1546" y="160"/>
                    </a:lnTo>
                    <a:lnTo>
                      <a:pt x="1522" y="168"/>
                    </a:lnTo>
                    <a:lnTo>
                      <a:pt x="1522" y="168"/>
                    </a:lnTo>
                    <a:lnTo>
                      <a:pt x="1482" y="180"/>
                    </a:lnTo>
                    <a:lnTo>
                      <a:pt x="1476" y="182"/>
                    </a:lnTo>
                    <a:lnTo>
                      <a:pt x="1476" y="180"/>
                    </a:lnTo>
                    <a:lnTo>
                      <a:pt x="1476" y="180"/>
                    </a:lnTo>
                    <a:lnTo>
                      <a:pt x="1494" y="168"/>
                    </a:lnTo>
                    <a:lnTo>
                      <a:pt x="1526" y="152"/>
                    </a:lnTo>
                    <a:lnTo>
                      <a:pt x="1526" y="152"/>
                    </a:lnTo>
                    <a:lnTo>
                      <a:pt x="1552" y="140"/>
                    </a:lnTo>
                    <a:lnTo>
                      <a:pt x="1558" y="136"/>
                    </a:lnTo>
                    <a:lnTo>
                      <a:pt x="1560" y="132"/>
                    </a:lnTo>
                    <a:lnTo>
                      <a:pt x="1560" y="132"/>
                    </a:lnTo>
                    <a:lnTo>
                      <a:pt x="1556" y="132"/>
                    </a:lnTo>
                    <a:lnTo>
                      <a:pt x="1538" y="134"/>
                    </a:lnTo>
                    <a:lnTo>
                      <a:pt x="1538" y="134"/>
                    </a:lnTo>
                    <a:lnTo>
                      <a:pt x="1530" y="136"/>
                    </a:lnTo>
                    <a:lnTo>
                      <a:pt x="1522" y="134"/>
                    </a:lnTo>
                    <a:lnTo>
                      <a:pt x="1510" y="134"/>
                    </a:lnTo>
                    <a:lnTo>
                      <a:pt x="1506" y="134"/>
                    </a:lnTo>
                    <a:lnTo>
                      <a:pt x="1498" y="136"/>
                    </a:lnTo>
                    <a:lnTo>
                      <a:pt x="1488" y="140"/>
                    </a:lnTo>
                    <a:lnTo>
                      <a:pt x="1474" y="148"/>
                    </a:lnTo>
                    <a:lnTo>
                      <a:pt x="1474" y="148"/>
                    </a:lnTo>
                    <a:lnTo>
                      <a:pt x="1462" y="156"/>
                    </a:lnTo>
                    <a:lnTo>
                      <a:pt x="1454" y="160"/>
                    </a:lnTo>
                    <a:lnTo>
                      <a:pt x="1448" y="160"/>
                    </a:lnTo>
                    <a:lnTo>
                      <a:pt x="1442" y="162"/>
                    </a:lnTo>
                    <a:lnTo>
                      <a:pt x="1438" y="162"/>
                    </a:lnTo>
                    <a:lnTo>
                      <a:pt x="1432" y="164"/>
                    </a:lnTo>
                    <a:lnTo>
                      <a:pt x="1422" y="168"/>
                    </a:lnTo>
                    <a:lnTo>
                      <a:pt x="1406" y="178"/>
                    </a:lnTo>
                    <a:lnTo>
                      <a:pt x="1406" y="178"/>
                    </a:lnTo>
                    <a:lnTo>
                      <a:pt x="1378" y="198"/>
                    </a:lnTo>
                    <a:lnTo>
                      <a:pt x="1358" y="210"/>
                    </a:lnTo>
                    <a:lnTo>
                      <a:pt x="1352" y="214"/>
                    </a:lnTo>
                    <a:lnTo>
                      <a:pt x="1350" y="218"/>
                    </a:lnTo>
                    <a:lnTo>
                      <a:pt x="1350" y="224"/>
                    </a:lnTo>
                    <a:lnTo>
                      <a:pt x="1352" y="230"/>
                    </a:lnTo>
                    <a:lnTo>
                      <a:pt x="1352" y="230"/>
                    </a:lnTo>
                    <a:lnTo>
                      <a:pt x="1352" y="234"/>
                    </a:lnTo>
                    <a:lnTo>
                      <a:pt x="1352" y="236"/>
                    </a:lnTo>
                    <a:lnTo>
                      <a:pt x="1340" y="232"/>
                    </a:lnTo>
                    <a:lnTo>
                      <a:pt x="1332" y="230"/>
                    </a:lnTo>
                    <a:lnTo>
                      <a:pt x="1324" y="228"/>
                    </a:lnTo>
                    <a:lnTo>
                      <a:pt x="1316" y="230"/>
                    </a:lnTo>
                    <a:lnTo>
                      <a:pt x="1308" y="232"/>
                    </a:lnTo>
                    <a:lnTo>
                      <a:pt x="1308" y="232"/>
                    </a:lnTo>
                    <a:lnTo>
                      <a:pt x="1300" y="236"/>
                    </a:lnTo>
                    <a:lnTo>
                      <a:pt x="1296" y="236"/>
                    </a:lnTo>
                    <a:lnTo>
                      <a:pt x="1294" y="236"/>
                    </a:lnTo>
                    <a:lnTo>
                      <a:pt x="1290" y="232"/>
                    </a:lnTo>
                    <a:lnTo>
                      <a:pt x="1286" y="228"/>
                    </a:lnTo>
                    <a:lnTo>
                      <a:pt x="1280" y="226"/>
                    </a:lnTo>
                    <a:lnTo>
                      <a:pt x="1270" y="224"/>
                    </a:lnTo>
                    <a:lnTo>
                      <a:pt x="1258" y="222"/>
                    </a:lnTo>
                    <a:lnTo>
                      <a:pt x="1258" y="222"/>
                    </a:lnTo>
                    <a:lnTo>
                      <a:pt x="1236" y="220"/>
                    </a:lnTo>
                    <a:lnTo>
                      <a:pt x="1216" y="214"/>
                    </a:lnTo>
                    <a:lnTo>
                      <a:pt x="1198" y="206"/>
                    </a:lnTo>
                    <a:lnTo>
                      <a:pt x="1178" y="196"/>
                    </a:lnTo>
                    <a:lnTo>
                      <a:pt x="1160" y="186"/>
                    </a:lnTo>
                    <a:lnTo>
                      <a:pt x="1138" y="178"/>
                    </a:lnTo>
                    <a:lnTo>
                      <a:pt x="1114" y="172"/>
                    </a:lnTo>
                    <a:lnTo>
                      <a:pt x="1102" y="172"/>
                    </a:lnTo>
                    <a:lnTo>
                      <a:pt x="1088" y="172"/>
                    </a:lnTo>
                    <a:lnTo>
                      <a:pt x="1088" y="172"/>
                    </a:lnTo>
                    <a:lnTo>
                      <a:pt x="1074" y="170"/>
                    </a:lnTo>
                    <a:lnTo>
                      <a:pt x="1062" y="168"/>
                    </a:lnTo>
                    <a:lnTo>
                      <a:pt x="1052" y="162"/>
                    </a:lnTo>
                    <a:lnTo>
                      <a:pt x="1044" y="158"/>
                    </a:lnTo>
                    <a:lnTo>
                      <a:pt x="1036" y="152"/>
                    </a:lnTo>
                    <a:lnTo>
                      <a:pt x="1026" y="146"/>
                    </a:lnTo>
                    <a:lnTo>
                      <a:pt x="1014" y="142"/>
                    </a:lnTo>
                    <a:lnTo>
                      <a:pt x="998" y="140"/>
                    </a:lnTo>
                    <a:lnTo>
                      <a:pt x="998" y="140"/>
                    </a:lnTo>
                    <a:lnTo>
                      <a:pt x="982" y="138"/>
                    </a:lnTo>
                    <a:lnTo>
                      <a:pt x="970" y="140"/>
                    </a:lnTo>
                    <a:lnTo>
                      <a:pt x="950" y="144"/>
                    </a:lnTo>
                    <a:lnTo>
                      <a:pt x="940" y="146"/>
                    </a:lnTo>
                    <a:lnTo>
                      <a:pt x="932" y="146"/>
                    </a:lnTo>
                    <a:lnTo>
                      <a:pt x="922" y="146"/>
                    </a:lnTo>
                    <a:lnTo>
                      <a:pt x="912" y="142"/>
                    </a:lnTo>
                    <a:lnTo>
                      <a:pt x="912" y="142"/>
                    </a:lnTo>
                    <a:lnTo>
                      <a:pt x="898" y="138"/>
                    </a:lnTo>
                    <a:lnTo>
                      <a:pt x="884" y="134"/>
                    </a:lnTo>
                    <a:lnTo>
                      <a:pt x="852" y="132"/>
                    </a:lnTo>
                    <a:lnTo>
                      <a:pt x="816" y="128"/>
                    </a:lnTo>
                    <a:lnTo>
                      <a:pt x="798" y="122"/>
                    </a:lnTo>
                    <a:lnTo>
                      <a:pt x="778" y="116"/>
                    </a:lnTo>
                    <a:lnTo>
                      <a:pt x="778" y="116"/>
                    </a:lnTo>
                    <a:lnTo>
                      <a:pt x="758" y="110"/>
                    </a:lnTo>
                    <a:lnTo>
                      <a:pt x="744" y="108"/>
                    </a:lnTo>
                    <a:lnTo>
                      <a:pt x="732" y="108"/>
                    </a:lnTo>
                    <a:lnTo>
                      <a:pt x="722" y="110"/>
                    </a:lnTo>
                    <a:lnTo>
                      <a:pt x="710" y="114"/>
                    </a:lnTo>
                    <a:lnTo>
                      <a:pt x="698" y="116"/>
                    </a:lnTo>
                    <a:lnTo>
                      <a:pt x="682" y="114"/>
                    </a:lnTo>
                    <a:lnTo>
                      <a:pt x="664" y="110"/>
                    </a:lnTo>
                    <a:lnTo>
                      <a:pt x="664" y="110"/>
                    </a:lnTo>
                    <a:lnTo>
                      <a:pt x="648" y="104"/>
                    </a:lnTo>
                    <a:lnTo>
                      <a:pt x="640" y="98"/>
                    </a:lnTo>
                    <a:lnTo>
                      <a:pt x="636" y="94"/>
                    </a:lnTo>
                    <a:lnTo>
                      <a:pt x="636" y="90"/>
                    </a:lnTo>
                    <a:lnTo>
                      <a:pt x="634" y="86"/>
                    </a:lnTo>
                    <a:lnTo>
                      <a:pt x="630" y="82"/>
                    </a:lnTo>
                    <a:lnTo>
                      <a:pt x="622" y="82"/>
                    </a:lnTo>
                    <a:lnTo>
                      <a:pt x="604" y="80"/>
                    </a:lnTo>
                    <a:lnTo>
                      <a:pt x="604" y="80"/>
                    </a:lnTo>
                    <a:lnTo>
                      <a:pt x="572" y="82"/>
                    </a:lnTo>
                    <a:lnTo>
                      <a:pt x="556" y="82"/>
                    </a:lnTo>
                    <a:lnTo>
                      <a:pt x="552" y="82"/>
                    </a:lnTo>
                    <a:lnTo>
                      <a:pt x="548" y="80"/>
                    </a:lnTo>
                    <a:lnTo>
                      <a:pt x="540" y="72"/>
                    </a:lnTo>
                    <a:lnTo>
                      <a:pt x="540" y="72"/>
                    </a:lnTo>
                    <a:lnTo>
                      <a:pt x="534" y="66"/>
                    </a:lnTo>
                    <a:lnTo>
                      <a:pt x="528" y="66"/>
                    </a:lnTo>
                    <a:lnTo>
                      <a:pt x="524" y="66"/>
                    </a:lnTo>
                    <a:lnTo>
                      <a:pt x="518" y="68"/>
                    </a:lnTo>
                    <a:lnTo>
                      <a:pt x="510" y="70"/>
                    </a:lnTo>
                    <a:lnTo>
                      <a:pt x="506" y="70"/>
                    </a:lnTo>
                    <a:lnTo>
                      <a:pt x="500" y="66"/>
                    </a:lnTo>
                    <a:lnTo>
                      <a:pt x="500" y="66"/>
                    </a:lnTo>
                    <a:lnTo>
                      <a:pt x="488" y="56"/>
                    </a:lnTo>
                    <a:lnTo>
                      <a:pt x="482" y="52"/>
                    </a:lnTo>
                    <a:lnTo>
                      <a:pt x="474" y="50"/>
                    </a:lnTo>
                    <a:lnTo>
                      <a:pt x="466" y="50"/>
                    </a:lnTo>
                    <a:lnTo>
                      <a:pt x="456" y="52"/>
                    </a:lnTo>
                    <a:lnTo>
                      <a:pt x="444" y="58"/>
                    </a:lnTo>
                    <a:lnTo>
                      <a:pt x="432" y="68"/>
                    </a:lnTo>
                    <a:lnTo>
                      <a:pt x="432" y="68"/>
                    </a:lnTo>
                    <a:lnTo>
                      <a:pt x="418" y="78"/>
                    </a:lnTo>
                    <a:lnTo>
                      <a:pt x="404" y="82"/>
                    </a:lnTo>
                    <a:lnTo>
                      <a:pt x="392" y="84"/>
                    </a:lnTo>
                    <a:lnTo>
                      <a:pt x="378" y="84"/>
                    </a:lnTo>
                    <a:lnTo>
                      <a:pt x="364" y="84"/>
                    </a:lnTo>
                    <a:lnTo>
                      <a:pt x="348" y="86"/>
                    </a:lnTo>
                    <a:lnTo>
                      <a:pt x="330" y="94"/>
                    </a:lnTo>
                    <a:lnTo>
                      <a:pt x="310" y="106"/>
                    </a:lnTo>
                    <a:lnTo>
                      <a:pt x="310" y="106"/>
                    </a:lnTo>
                    <a:lnTo>
                      <a:pt x="300" y="114"/>
                    </a:lnTo>
                    <a:lnTo>
                      <a:pt x="290" y="120"/>
                    </a:lnTo>
                    <a:lnTo>
                      <a:pt x="282" y="122"/>
                    </a:lnTo>
                    <a:lnTo>
                      <a:pt x="274" y="124"/>
                    </a:lnTo>
                    <a:lnTo>
                      <a:pt x="260" y="126"/>
                    </a:lnTo>
                    <a:lnTo>
                      <a:pt x="250" y="124"/>
                    </a:lnTo>
                    <a:lnTo>
                      <a:pt x="240" y="124"/>
                    </a:lnTo>
                    <a:lnTo>
                      <a:pt x="236" y="124"/>
                    </a:lnTo>
                    <a:lnTo>
                      <a:pt x="230" y="126"/>
                    </a:lnTo>
                    <a:lnTo>
                      <a:pt x="226" y="130"/>
                    </a:lnTo>
                    <a:lnTo>
                      <a:pt x="222" y="134"/>
                    </a:lnTo>
                    <a:lnTo>
                      <a:pt x="212" y="152"/>
                    </a:lnTo>
                    <a:lnTo>
                      <a:pt x="212" y="152"/>
                    </a:lnTo>
                    <a:lnTo>
                      <a:pt x="202" y="172"/>
                    </a:lnTo>
                    <a:lnTo>
                      <a:pt x="192" y="188"/>
                    </a:lnTo>
                    <a:lnTo>
                      <a:pt x="182" y="202"/>
                    </a:lnTo>
                    <a:lnTo>
                      <a:pt x="172" y="212"/>
                    </a:lnTo>
                    <a:lnTo>
                      <a:pt x="158" y="220"/>
                    </a:lnTo>
                    <a:lnTo>
                      <a:pt x="142" y="224"/>
                    </a:lnTo>
                    <a:lnTo>
                      <a:pt x="122" y="228"/>
                    </a:lnTo>
                    <a:lnTo>
                      <a:pt x="96" y="228"/>
                    </a:lnTo>
                    <a:lnTo>
                      <a:pt x="96" y="228"/>
                    </a:lnTo>
                    <a:lnTo>
                      <a:pt x="84" y="230"/>
                    </a:lnTo>
                    <a:lnTo>
                      <a:pt x="78" y="232"/>
                    </a:lnTo>
                    <a:lnTo>
                      <a:pt x="74" y="236"/>
                    </a:lnTo>
                    <a:lnTo>
                      <a:pt x="74" y="240"/>
                    </a:lnTo>
                    <a:lnTo>
                      <a:pt x="74" y="244"/>
                    </a:lnTo>
                    <a:lnTo>
                      <a:pt x="72" y="250"/>
                    </a:lnTo>
                    <a:lnTo>
                      <a:pt x="66" y="254"/>
                    </a:lnTo>
                    <a:lnTo>
                      <a:pt x="58" y="258"/>
                    </a:lnTo>
                    <a:lnTo>
                      <a:pt x="58" y="258"/>
                    </a:lnTo>
                    <a:lnTo>
                      <a:pt x="54" y="260"/>
                    </a:lnTo>
                    <a:lnTo>
                      <a:pt x="52" y="262"/>
                    </a:lnTo>
                    <a:lnTo>
                      <a:pt x="54" y="266"/>
                    </a:lnTo>
                    <a:lnTo>
                      <a:pt x="58" y="268"/>
                    </a:lnTo>
                    <a:lnTo>
                      <a:pt x="72" y="274"/>
                    </a:lnTo>
                    <a:lnTo>
                      <a:pt x="92" y="282"/>
                    </a:lnTo>
                    <a:lnTo>
                      <a:pt x="114" y="292"/>
                    </a:lnTo>
                    <a:lnTo>
                      <a:pt x="136" y="304"/>
                    </a:lnTo>
                    <a:lnTo>
                      <a:pt x="156" y="318"/>
                    </a:lnTo>
                    <a:lnTo>
                      <a:pt x="162" y="326"/>
                    </a:lnTo>
                    <a:lnTo>
                      <a:pt x="168" y="334"/>
                    </a:lnTo>
                    <a:lnTo>
                      <a:pt x="168" y="334"/>
                    </a:lnTo>
                    <a:lnTo>
                      <a:pt x="172" y="342"/>
                    </a:lnTo>
                    <a:lnTo>
                      <a:pt x="176" y="346"/>
                    </a:lnTo>
                    <a:lnTo>
                      <a:pt x="186" y="354"/>
                    </a:lnTo>
                    <a:lnTo>
                      <a:pt x="196" y="356"/>
                    </a:lnTo>
                    <a:lnTo>
                      <a:pt x="206" y="356"/>
                    </a:lnTo>
                    <a:lnTo>
                      <a:pt x="212" y="356"/>
                    </a:lnTo>
                    <a:lnTo>
                      <a:pt x="218" y="356"/>
                    </a:lnTo>
                    <a:lnTo>
                      <a:pt x="220" y="356"/>
                    </a:lnTo>
                    <a:lnTo>
                      <a:pt x="222" y="358"/>
                    </a:lnTo>
                    <a:lnTo>
                      <a:pt x="220" y="364"/>
                    </a:lnTo>
                    <a:lnTo>
                      <a:pt x="220" y="364"/>
                    </a:lnTo>
                    <a:lnTo>
                      <a:pt x="220" y="372"/>
                    </a:lnTo>
                    <a:lnTo>
                      <a:pt x="220" y="376"/>
                    </a:lnTo>
                    <a:lnTo>
                      <a:pt x="224" y="378"/>
                    </a:lnTo>
                    <a:lnTo>
                      <a:pt x="228" y="380"/>
                    </a:lnTo>
                    <a:lnTo>
                      <a:pt x="232" y="380"/>
                    </a:lnTo>
                    <a:lnTo>
                      <a:pt x="236" y="382"/>
                    </a:lnTo>
                    <a:lnTo>
                      <a:pt x="240" y="386"/>
                    </a:lnTo>
                    <a:lnTo>
                      <a:pt x="242" y="392"/>
                    </a:lnTo>
                    <a:lnTo>
                      <a:pt x="242" y="392"/>
                    </a:lnTo>
                    <a:lnTo>
                      <a:pt x="244" y="400"/>
                    </a:lnTo>
                    <a:lnTo>
                      <a:pt x="248" y="402"/>
                    </a:lnTo>
                    <a:lnTo>
                      <a:pt x="254" y="404"/>
                    </a:lnTo>
                    <a:lnTo>
                      <a:pt x="260" y="402"/>
                    </a:lnTo>
                    <a:lnTo>
                      <a:pt x="266" y="402"/>
                    </a:lnTo>
                    <a:lnTo>
                      <a:pt x="270" y="402"/>
                    </a:lnTo>
                    <a:lnTo>
                      <a:pt x="274" y="404"/>
                    </a:lnTo>
                    <a:lnTo>
                      <a:pt x="276" y="410"/>
                    </a:lnTo>
                    <a:lnTo>
                      <a:pt x="276" y="410"/>
                    </a:lnTo>
                    <a:lnTo>
                      <a:pt x="274" y="418"/>
                    </a:lnTo>
                    <a:lnTo>
                      <a:pt x="272" y="418"/>
                    </a:lnTo>
                    <a:lnTo>
                      <a:pt x="270" y="418"/>
                    </a:lnTo>
                    <a:lnTo>
                      <a:pt x="266" y="416"/>
                    </a:lnTo>
                    <a:lnTo>
                      <a:pt x="262" y="416"/>
                    </a:lnTo>
                    <a:lnTo>
                      <a:pt x="258" y="418"/>
                    </a:lnTo>
                    <a:lnTo>
                      <a:pt x="252" y="424"/>
                    </a:lnTo>
                    <a:lnTo>
                      <a:pt x="252" y="424"/>
                    </a:lnTo>
                    <a:lnTo>
                      <a:pt x="250" y="426"/>
                    </a:lnTo>
                    <a:lnTo>
                      <a:pt x="248" y="426"/>
                    </a:lnTo>
                    <a:lnTo>
                      <a:pt x="240" y="422"/>
                    </a:lnTo>
                    <a:lnTo>
                      <a:pt x="234" y="420"/>
                    </a:lnTo>
                    <a:lnTo>
                      <a:pt x="224" y="420"/>
                    </a:lnTo>
                    <a:lnTo>
                      <a:pt x="212" y="420"/>
                    </a:lnTo>
                    <a:lnTo>
                      <a:pt x="194" y="422"/>
                    </a:lnTo>
                    <a:lnTo>
                      <a:pt x="194" y="422"/>
                    </a:lnTo>
                    <a:lnTo>
                      <a:pt x="186" y="422"/>
                    </a:lnTo>
                    <a:lnTo>
                      <a:pt x="180" y="420"/>
                    </a:lnTo>
                    <a:lnTo>
                      <a:pt x="176" y="418"/>
                    </a:lnTo>
                    <a:lnTo>
                      <a:pt x="174" y="416"/>
                    </a:lnTo>
                    <a:lnTo>
                      <a:pt x="174" y="408"/>
                    </a:lnTo>
                    <a:lnTo>
                      <a:pt x="176" y="398"/>
                    </a:lnTo>
                    <a:lnTo>
                      <a:pt x="176" y="390"/>
                    </a:lnTo>
                    <a:lnTo>
                      <a:pt x="174" y="388"/>
                    </a:lnTo>
                    <a:lnTo>
                      <a:pt x="172" y="384"/>
                    </a:lnTo>
                    <a:lnTo>
                      <a:pt x="168" y="384"/>
                    </a:lnTo>
                    <a:lnTo>
                      <a:pt x="162" y="384"/>
                    </a:lnTo>
                    <a:lnTo>
                      <a:pt x="140" y="388"/>
                    </a:lnTo>
                    <a:lnTo>
                      <a:pt x="140" y="388"/>
                    </a:lnTo>
                    <a:lnTo>
                      <a:pt x="116" y="396"/>
                    </a:lnTo>
                    <a:lnTo>
                      <a:pt x="92" y="406"/>
                    </a:lnTo>
                    <a:lnTo>
                      <a:pt x="56" y="424"/>
                    </a:lnTo>
                    <a:lnTo>
                      <a:pt x="28" y="440"/>
                    </a:lnTo>
                    <a:lnTo>
                      <a:pt x="18" y="444"/>
                    </a:lnTo>
                    <a:lnTo>
                      <a:pt x="10" y="446"/>
                    </a:lnTo>
                    <a:lnTo>
                      <a:pt x="10" y="446"/>
                    </a:lnTo>
                    <a:lnTo>
                      <a:pt x="4" y="448"/>
                    </a:lnTo>
                    <a:lnTo>
                      <a:pt x="0" y="452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8" y="466"/>
                    </a:lnTo>
                    <a:lnTo>
                      <a:pt x="16" y="470"/>
                    </a:lnTo>
                    <a:lnTo>
                      <a:pt x="28" y="472"/>
                    </a:lnTo>
                    <a:lnTo>
                      <a:pt x="42" y="474"/>
                    </a:lnTo>
                    <a:lnTo>
                      <a:pt x="42" y="474"/>
                    </a:lnTo>
                    <a:lnTo>
                      <a:pt x="54" y="474"/>
                    </a:lnTo>
                    <a:lnTo>
                      <a:pt x="60" y="478"/>
                    </a:lnTo>
                    <a:lnTo>
                      <a:pt x="58" y="480"/>
                    </a:lnTo>
                    <a:lnTo>
                      <a:pt x="56" y="484"/>
                    </a:lnTo>
                    <a:lnTo>
                      <a:pt x="52" y="488"/>
                    </a:lnTo>
                    <a:lnTo>
                      <a:pt x="50" y="492"/>
                    </a:lnTo>
                    <a:lnTo>
                      <a:pt x="50" y="498"/>
                    </a:lnTo>
                    <a:lnTo>
                      <a:pt x="56" y="502"/>
                    </a:lnTo>
                    <a:lnTo>
                      <a:pt x="56" y="502"/>
                    </a:lnTo>
                    <a:lnTo>
                      <a:pt x="64" y="506"/>
                    </a:lnTo>
                    <a:lnTo>
                      <a:pt x="66" y="512"/>
                    </a:lnTo>
                    <a:lnTo>
                      <a:pt x="68" y="520"/>
                    </a:lnTo>
                    <a:lnTo>
                      <a:pt x="70" y="524"/>
                    </a:lnTo>
                    <a:lnTo>
                      <a:pt x="74" y="528"/>
                    </a:lnTo>
                    <a:lnTo>
                      <a:pt x="82" y="532"/>
                    </a:lnTo>
                    <a:lnTo>
                      <a:pt x="94" y="534"/>
                    </a:lnTo>
                    <a:lnTo>
                      <a:pt x="94" y="534"/>
                    </a:lnTo>
                    <a:lnTo>
                      <a:pt x="110" y="534"/>
                    </a:lnTo>
                    <a:lnTo>
                      <a:pt x="122" y="534"/>
                    </a:lnTo>
                    <a:lnTo>
                      <a:pt x="144" y="528"/>
                    </a:lnTo>
                    <a:lnTo>
                      <a:pt x="154" y="526"/>
                    </a:lnTo>
                    <a:lnTo>
                      <a:pt x="166" y="526"/>
                    </a:lnTo>
                    <a:lnTo>
                      <a:pt x="176" y="528"/>
                    </a:lnTo>
                    <a:lnTo>
                      <a:pt x="190" y="534"/>
                    </a:lnTo>
                    <a:lnTo>
                      <a:pt x="190" y="534"/>
                    </a:lnTo>
                    <a:lnTo>
                      <a:pt x="198" y="536"/>
                    </a:lnTo>
                    <a:lnTo>
                      <a:pt x="204" y="538"/>
                    </a:lnTo>
                    <a:lnTo>
                      <a:pt x="210" y="538"/>
                    </a:lnTo>
                    <a:lnTo>
                      <a:pt x="218" y="536"/>
                    </a:lnTo>
                    <a:lnTo>
                      <a:pt x="230" y="530"/>
                    </a:lnTo>
                    <a:lnTo>
                      <a:pt x="242" y="522"/>
                    </a:lnTo>
                    <a:lnTo>
                      <a:pt x="254" y="512"/>
                    </a:lnTo>
                    <a:lnTo>
                      <a:pt x="266" y="506"/>
                    </a:lnTo>
                    <a:lnTo>
                      <a:pt x="270" y="506"/>
                    </a:lnTo>
                    <a:lnTo>
                      <a:pt x="276" y="506"/>
                    </a:lnTo>
                    <a:lnTo>
                      <a:pt x="280" y="508"/>
                    </a:lnTo>
                    <a:lnTo>
                      <a:pt x="286" y="510"/>
                    </a:lnTo>
                    <a:lnTo>
                      <a:pt x="286" y="510"/>
                    </a:lnTo>
                    <a:lnTo>
                      <a:pt x="290" y="516"/>
                    </a:lnTo>
                    <a:lnTo>
                      <a:pt x="290" y="518"/>
                    </a:lnTo>
                    <a:lnTo>
                      <a:pt x="290" y="522"/>
                    </a:lnTo>
                    <a:lnTo>
                      <a:pt x="288" y="524"/>
                    </a:lnTo>
                    <a:lnTo>
                      <a:pt x="282" y="526"/>
                    </a:lnTo>
                    <a:lnTo>
                      <a:pt x="272" y="528"/>
                    </a:lnTo>
                    <a:lnTo>
                      <a:pt x="264" y="530"/>
                    </a:lnTo>
                    <a:lnTo>
                      <a:pt x="260" y="534"/>
                    </a:lnTo>
                    <a:lnTo>
                      <a:pt x="260" y="536"/>
                    </a:lnTo>
                    <a:lnTo>
                      <a:pt x="262" y="538"/>
                    </a:lnTo>
                    <a:lnTo>
                      <a:pt x="274" y="544"/>
                    </a:lnTo>
                    <a:lnTo>
                      <a:pt x="274" y="544"/>
                    </a:lnTo>
                    <a:lnTo>
                      <a:pt x="280" y="550"/>
                    </a:lnTo>
                    <a:lnTo>
                      <a:pt x="286" y="554"/>
                    </a:lnTo>
                    <a:lnTo>
                      <a:pt x="290" y="558"/>
                    </a:lnTo>
                    <a:lnTo>
                      <a:pt x="292" y="564"/>
                    </a:lnTo>
                    <a:lnTo>
                      <a:pt x="292" y="570"/>
                    </a:lnTo>
                    <a:lnTo>
                      <a:pt x="292" y="574"/>
                    </a:lnTo>
                    <a:lnTo>
                      <a:pt x="288" y="584"/>
                    </a:lnTo>
                    <a:lnTo>
                      <a:pt x="280" y="592"/>
                    </a:lnTo>
                    <a:lnTo>
                      <a:pt x="270" y="598"/>
                    </a:lnTo>
                    <a:lnTo>
                      <a:pt x="258" y="600"/>
                    </a:lnTo>
                    <a:lnTo>
                      <a:pt x="244" y="598"/>
                    </a:lnTo>
                    <a:lnTo>
                      <a:pt x="244" y="598"/>
                    </a:lnTo>
                    <a:lnTo>
                      <a:pt x="240" y="598"/>
                    </a:lnTo>
                    <a:lnTo>
                      <a:pt x="234" y="598"/>
                    </a:lnTo>
                    <a:lnTo>
                      <a:pt x="226" y="602"/>
                    </a:lnTo>
                    <a:lnTo>
                      <a:pt x="220" y="610"/>
                    </a:lnTo>
                    <a:lnTo>
                      <a:pt x="214" y="618"/>
                    </a:lnTo>
                    <a:lnTo>
                      <a:pt x="210" y="624"/>
                    </a:lnTo>
                    <a:lnTo>
                      <a:pt x="202" y="630"/>
                    </a:lnTo>
                    <a:lnTo>
                      <a:pt x="198" y="630"/>
                    </a:lnTo>
                    <a:lnTo>
                      <a:pt x="192" y="630"/>
                    </a:lnTo>
                    <a:lnTo>
                      <a:pt x="186" y="628"/>
                    </a:lnTo>
                    <a:lnTo>
                      <a:pt x="180" y="624"/>
                    </a:lnTo>
                    <a:lnTo>
                      <a:pt x="180" y="624"/>
                    </a:lnTo>
                    <a:lnTo>
                      <a:pt x="172" y="620"/>
                    </a:lnTo>
                    <a:lnTo>
                      <a:pt x="166" y="618"/>
                    </a:lnTo>
                    <a:lnTo>
                      <a:pt x="160" y="618"/>
                    </a:lnTo>
                    <a:lnTo>
                      <a:pt x="154" y="620"/>
                    </a:lnTo>
                    <a:lnTo>
                      <a:pt x="144" y="626"/>
                    </a:lnTo>
                    <a:lnTo>
                      <a:pt x="136" y="636"/>
                    </a:lnTo>
                    <a:lnTo>
                      <a:pt x="124" y="658"/>
                    </a:lnTo>
                    <a:lnTo>
                      <a:pt x="118" y="666"/>
                    </a:lnTo>
                    <a:lnTo>
                      <a:pt x="112" y="672"/>
                    </a:lnTo>
                    <a:lnTo>
                      <a:pt x="112" y="672"/>
                    </a:lnTo>
                    <a:lnTo>
                      <a:pt x="106" y="674"/>
                    </a:lnTo>
                    <a:lnTo>
                      <a:pt x="102" y="678"/>
                    </a:lnTo>
                    <a:lnTo>
                      <a:pt x="96" y="690"/>
                    </a:lnTo>
                    <a:lnTo>
                      <a:pt x="92" y="702"/>
                    </a:lnTo>
                    <a:lnTo>
                      <a:pt x="88" y="708"/>
                    </a:lnTo>
                    <a:lnTo>
                      <a:pt x="82" y="712"/>
                    </a:lnTo>
                    <a:lnTo>
                      <a:pt x="82" y="712"/>
                    </a:lnTo>
                    <a:lnTo>
                      <a:pt x="76" y="716"/>
                    </a:lnTo>
                    <a:lnTo>
                      <a:pt x="74" y="720"/>
                    </a:lnTo>
                    <a:lnTo>
                      <a:pt x="74" y="726"/>
                    </a:lnTo>
                    <a:lnTo>
                      <a:pt x="76" y="730"/>
                    </a:lnTo>
                    <a:lnTo>
                      <a:pt x="88" y="740"/>
                    </a:lnTo>
                    <a:lnTo>
                      <a:pt x="108" y="756"/>
                    </a:lnTo>
                    <a:lnTo>
                      <a:pt x="108" y="756"/>
                    </a:lnTo>
                    <a:lnTo>
                      <a:pt x="116" y="764"/>
                    </a:lnTo>
                    <a:lnTo>
                      <a:pt x="118" y="772"/>
                    </a:lnTo>
                    <a:lnTo>
                      <a:pt x="118" y="778"/>
                    </a:lnTo>
                    <a:lnTo>
                      <a:pt x="116" y="784"/>
                    </a:lnTo>
                    <a:lnTo>
                      <a:pt x="114" y="790"/>
                    </a:lnTo>
                    <a:lnTo>
                      <a:pt x="112" y="794"/>
                    </a:lnTo>
                    <a:lnTo>
                      <a:pt x="112" y="800"/>
                    </a:lnTo>
                    <a:lnTo>
                      <a:pt x="116" y="804"/>
                    </a:lnTo>
                    <a:lnTo>
                      <a:pt x="116" y="804"/>
                    </a:lnTo>
                    <a:lnTo>
                      <a:pt x="132" y="818"/>
                    </a:lnTo>
                    <a:lnTo>
                      <a:pt x="148" y="834"/>
                    </a:lnTo>
                    <a:lnTo>
                      <a:pt x="158" y="840"/>
                    </a:lnTo>
                    <a:lnTo>
                      <a:pt x="168" y="844"/>
                    </a:lnTo>
                    <a:lnTo>
                      <a:pt x="180" y="844"/>
                    </a:lnTo>
                    <a:lnTo>
                      <a:pt x="194" y="840"/>
                    </a:lnTo>
                    <a:lnTo>
                      <a:pt x="194" y="840"/>
                    </a:lnTo>
                    <a:lnTo>
                      <a:pt x="208" y="836"/>
                    </a:lnTo>
                    <a:lnTo>
                      <a:pt x="218" y="834"/>
                    </a:lnTo>
                    <a:lnTo>
                      <a:pt x="228" y="836"/>
                    </a:lnTo>
                    <a:lnTo>
                      <a:pt x="234" y="838"/>
                    </a:lnTo>
                    <a:lnTo>
                      <a:pt x="240" y="842"/>
                    </a:lnTo>
                    <a:lnTo>
                      <a:pt x="242" y="848"/>
                    </a:lnTo>
                    <a:lnTo>
                      <a:pt x="242" y="858"/>
                    </a:lnTo>
                    <a:lnTo>
                      <a:pt x="238" y="868"/>
                    </a:lnTo>
                    <a:lnTo>
                      <a:pt x="238" y="868"/>
                    </a:lnTo>
                    <a:lnTo>
                      <a:pt x="236" y="878"/>
                    </a:lnTo>
                    <a:lnTo>
                      <a:pt x="236" y="884"/>
                    </a:lnTo>
                    <a:lnTo>
                      <a:pt x="238" y="888"/>
                    </a:lnTo>
                    <a:lnTo>
                      <a:pt x="242" y="890"/>
                    </a:lnTo>
                    <a:lnTo>
                      <a:pt x="244" y="892"/>
                    </a:lnTo>
                    <a:lnTo>
                      <a:pt x="246" y="896"/>
                    </a:lnTo>
                    <a:lnTo>
                      <a:pt x="246" y="900"/>
                    </a:lnTo>
                    <a:lnTo>
                      <a:pt x="244" y="908"/>
                    </a:lnTo>
                    <a:lnTo>
                      <a:pt x="244" y="908"/>
                    </a:lnTo>
                    <a:lnTo>
                      <a:pt x="242" y="918"/>
                    </a:lnTo>
                    <a:lnTo>
                      <a:pt x="244" y="922"/>
                    </a:lnTo>
                    <a:lnTo>
                      <a:pt x="248" y="924"/>
                    </a:lnTo>
                    <a:lnTo>
                      <a:pt x="254" y="924"/>
                    </a:lnTo>
                    <a:lnTo>
                      <a:pt x="262" y="920"/>
                    </a:lnTo>
                    <a:lnTo>
                      <a:pt x="270" y="916"/>
                    </a:lnTo>
                    <a:lnTo>
                      <a:pt x="284" y="904"/>
                    </a:lnTo>
                    <a:lnTo>
                      <a:pt x="284" y="904"/>
                    </a:lnTo>
                    <a:lnTo>
                      <a:pt x="292" y="900"/>
                    </a:lnTo>
                    <a:lnTo>
                      <a:pt x="300" y="898"/>
                    </a:lnTo>
                    <a:lnTo>
                      <a:pt x="308" y="898"/>
                    </a:lnTo>
                    <a:lnTo>
                      <a:pt x="316" y="902"/>
                    </a:lnTo>
                    <a:lnTo>
                      <a:pt x="326" y="906"/>
                    </a:lnTo>
                    <a:lnTo>
                      <a:pt x="336" y="912"/>
                    </a:lnTo>
                    <a:lnTo>
                      <a:pt x="352" y="926"/>
                    </a:lnTo>
                    <a:lnTo>
                      <a:pt x="352" y="926"/>
                    </a:lnTo>
                    <a:lnTo>
                      <a:pt x="358" y="930"/>
                    </a:lnTo>
                    <a:lnTo>
                      <a:pt x="362" y="932"/>
                    </a:lnTo>
                    <a:lnTo>
                      <a:pt x="366" y="930"/>
                    </a:lnTo>
                    <a:lnTo>
                      <a:pt x="370" y="926"/>
                    </a:lnTo>
                    <a:lnTo>
                      <a:pt x="376" y="918"/>
                    </a:lnTo>
                    <a:lnTo>
                      <a:pt x="380" y="916"/>
                    </a:lnTo>
                    <a:lnTo>
                      <a:pt x="386" y="918"/>
                    </a:lnTo>
                    <a:lnTo>
                      <a:pt x="386" y="918"/>
                    </a:lnTo>
                    <a:lnTo>
                      <a:pt x="392" y="920"/>
                    </a:lnTo>
                    <a:lnTo>
                      <a:pt x="402" y="918"/>
                    </a:lnTo>
                    <a:lnTo>
                      <a:pt x="420" y="912"/>
                    </a:lnTo>
                    <a:lnTo>
                      <a:pt x="432" y="908"/>
                    </a:lnTo>
                    <a:lnTo>
                      <a:pt x="432" y="908"/>
                    </a:lnTo>
                    <a:lnTo>
                      <a:pt x="432" y="910"/>
                    </a:lnTo>
                    <a:lnTo>
                      <a:pt x="430" y="916"/>
                    </a:lnTo>
                    <a:lnTo>
                      <a:pt x="430" y="916"/>
                    </a:lnTo>
                    <a:lnTo>
                      <a:pt x="418" y="932"/>
                    </a:lnTo>
                    <a:lnTo>
                      <a:pt x="412" y="946"/>
                    </a:lnTo>
                    <a:lnTo>
                      <a:pt x="410" y="962"/>
                    </a:lnTo>
                    <a:lnTo>
                      <a:pt x="410" y="978"/>
                    </a:lnTo>
                    <a:lnTo>
                      <a:pt x="410" y="978"/>
                    </a:lnTo>
                    <a:lnTo>
                      <a:pt x="408" y="986"/>
                    </a:lnTo>
                    <a:lnTo>
                      <a:pt x="406" y="990"/>
                    </a:lnTo>
                    <a:lnTo>
                      <a:pt x="402" y="992"/>
                    </a:lnTo>
                    <a:lnTo>
                      <a:pt x="396" y="994"/>
                    </a:lnTo>
                    <a:lnTo>
                      <a:pt x="392" y="998"/>
                    </a:lnTo>
                    <a:lnTo>
                      <a:pt x="386" y="1000"/>
                    </a:lnTo>
                    <a:lnTo>
                      <a:pt x="380" y="1008"/>
                    </a:lnTo>
                    <a:lnTo>
                      <a:pt x="374" y="1018"/>
                    </a:lnTo>
                    <a:lnTo>
                      <a:pt x="374" y="1018"/>
                    </a:lnTo>
                    <a:lnTo>
                      <a:pt x="368" y="1028"/>
                    </a:lnTo>
                    <a:lnTo>
                      <a:pt x="360" y="1036"/>
                    </a:lnTo>
                    <a:lnTo>
                      <a:pt x="352" y="1040"/>
                    </a:lnTo>
                    <a:lnTo>
                      <a:pt x="342" y="1044"/>
                    </a:lnTo>
                    <a:lnTo>
                      <a:pt x="332" y="1048"/>
                    </a:lnTo>
                    <a:lnTo>
                      <a:pt x="324" y="1054"/>
                    </a:lnTo>
                    <a:lnTo>
                      <a:pt x="314" y="1060"/>
                    </a:lnTo>
                    <a:lnTo>
                      <a:pt x="306" y="1072"/>
                    </a:lnTo>
                    <a:lnTo>
                      <a:pt x="306" y="1072"/>
                    </a:lnTo>
                    <a:lnTo>
                      <a:pt x="300" y="1082"/>
                    </a:lnTo>
                    <a:lnTo>
                      <a:pt x="296" y="1088"/>
                    </a:lnTo>
                    <a:lnTo>
                      <a:pt x="292" y="1090"/>
                    </a:lnTo>
                    <a:lnTo>
                      <a:pt x="288" y="1088"/>
                    </a:lnTo>
                    <a:lnTo>
                      <a:pt x="276" y="1086"/>
                    </a:lnTo>
                    <a:lnTo>
                      <a:pt x="268" y="1088"/>
                    </a:lnTo>
                    <a:lnTo>
                      <a:pt x="254" y="1090"/>
                    </a:lnTo>
                    <a:lnTo>
                      <a:pt x="254" y="1090"/>
                    </a:lnTo>
                    <a:lnTo>
                      <a:pt x="244" y="1096"/>
                    </a:lnTo>
                    <a:lnTo>
                      <a:pt x="236" y="1100"/>
                    </a:lnTo>
                    <a:lnTo>
                      <a:pt x="232" y="1104"/>
                    </a:lnTo>
                    <a:lnTo>
                      <a:pt x="228" y="1110"/>
                    </a:lnTo>
                    <a:lnTo>
                      <a:pt x="222" y="1118"/>
                    </a:lnTo>
                    <a:lnTo>
                      <a:pt x="218" y="1124"/>
                    </a:lnTo>
                    <a:lnTo>
                      <a:pt x="210" y="1128"/>
                    </a:lnTo>
                    <a:lnTo>
                      <a:pt x="210" y="1128"/>
                    </a:lnTo>
                    <a:lnTo>
                      <a:pt x="200" y="1132"/>
                    </a:lnTo>
                    <a:lnTo>
                      <a:pt x="194" y="1138"/>
                    </a:lnTo>
                    <a:lnTo>
                      <a:pt x="188" y="1144"/>
                    </a:lnTo>
                    <a:lnTo>
                      <a:pt x="186" y="1148"/>
                    </a:lnTo>
                    <a:lnTo>
                      <a:pt x="188" y="1152"/>
                    </a:lnTo>
                    <a:lnTo>
                      <a:pt x="192" y="1154"/>
                    </a:lnTo>
                    <a:lnTo>
                      <a:pt x="200" y="1154"/>
                    </a:lnTo>
                    <a:lnTo>
                      <a:pt x="212" y="1150"/>
                    </a:lnTo>
                    <a:lnTo>
                      <a:pt x="212" y="1150"/>
                    </a:lnTo>
                    <a:lnTo>
                      <a:pt x="224" y="1144"/>
                    </a:lnTo>
                    <a:lnTo>
                      <a:pt x="234" y="1138"/>
                    </a:lnTo>
                    <a:lnTo>
                      <a:pt x="248" y="1124"/>
                    </a:lnTo>
                    <a:lnTo>
                      <a:pt x="256" y="1116"/>
                    </a:lnTo>
                    <a:lnTo>
                      <a:pt x="258" y="1116"/>
                    </a:lnTo>
                    <a:lnTo>
                      <a:pt x="262" y="1120"/>
                    </a:lnTo>
                    <a:lnTo>
                      <a:pt x="262" y="1120"/>
                    </a:lnTo>
                    <a:lnTo>
                      <a:pt x="266" y="1124"/>
                    </a:lnTo>
                    <a:lnTo>
                      <a:pt x="270" y="1124"/>
                    </a:lnTo>
                    <a:lnTo>
                      <a:pt x="278" y="1122"/>
                    </a:lnTo>
                    <a:lnTo>
                      <a:pt x="282" y="1120"/>
                    </a:lnTo>
                    <a:lnTo>
                      <a:pt x="284" y="1120"/>
                    </a:lnTo>
                    <a:lnTo>
                      <a:pt x="288" y="1124"/>
                    </a:lnTo>
                    <a:lnTo>
                      <a:pt x="290" y="1128"/>
                    </a:lnTo>
                    <a:lnTo>
                      <a:pt x="290" y="1128"/>
                    </a:lnTo>
                    <a:lnTo>
                      <a:pt x="292" y="1136"/>
                    </a:lnTo>
                    <a:lnTo>
                      <a:pt x="296" y="1138"/>
                    </a:lnTo>
                    <a:lnTo>
                      <a:pt x="298" y="1140"/>
                    </a:lnTo>
                    <a:lnTo>
                      <a:pt x="302" y="1138"/>
                    </a:lnTo>
                    <a:lnTo>
                      <a:pt x="306" y="1136"/>
                    </a:lnTo>
                    <a:lnTo>
                      <a:pt x="308" y="1130"/>
                    </a:lnTo>
                    <a:lnTo>
                      <a:pt x="308" y="1126"/>
                    </a:lnTo>
                    <a:lnTo>
                      <a:pt x="306" y="1120"/>
                    </a:lnTo>
                    <a:lnTo>
                      <a:pt x="306" y="1120"/>
                    </a:lnTo>
                    <a:lnTo>
                      <a:pt x="306" y="1114"/>
                    </a:lnTo>
                    <a:lnTo>
                      <a:pt x="308" y="1110"/>
                    </a:lnTo>
                    <a:lnTo>
                      <a:pt x="312" y="1106"/>
                    </a:lnTo>
                    <a:lnTo>
                      <a:pt x="316" y="1102"/>
                    </a:lnTo>
                    <a:lnTo>
                      <a:pt x="322" y="1100"/>
                    </a:lnTo>
                    <a:lnTo>
                      <a:pt x="328" y="1100"/>
                    </a:lnTo>
                    <a:lnTo>
                      <a:pt x="332" y="1102"/>
                    </a:lnTo>
                    <a:lnTo>
                      <a:pt x="334" y="1108"/>
                    </a:lnTo>
                    <a:lnTo>
                      <a:pt x="334" y="1108"/>
                    </a:lnTo>
                    <a:lnTo>
                      <a:pt x="334" y="1110"/>
                    </a:lnTo>
                    <a:lnTo>
                      <a:pt x="336" y="1110"/>
                    </a:lnTo>
                    <a:lnTo>
                      <a:pt x="340" y="1110"/>
                    </a:lnTo>
                    <a:lnTo>
                      <a:pt x="354" y="1100"/>
                    </a:lnTo>
                    <a:lnTo>
                      <a:pt x="372" y="1088"/>
                    </a:lnTo>
                    <a:lnTo>
                      <a:pt x="380" y="1084"/>
                    </a:lnTo>
                    <a:lnTo>
                      <a:pt x="388" y="1082"/>
                    </a:lnTo>
                    <a:lnTo>
                      <a:pt x="388" y="1082"/>
                    </a:lnTo>
                    <a:lnTo>
                      <a:pt x="394" y="1082"/>
                    </a:lnTo>
                    <a:lnTo>
                      <a:pt x="396" y="1080"/>
                    </a:lnTo>
                    <a:lnTo>
                      <a:pt x="394" y="1074"/>
                    </a:lnTo>
                    <a:lnTo>
                      <a:pt x="394" y="1068"/>
                    </a:lnTo>
                    <a:lnTo>
                      <a:pt x="398" y="1062"/>
                    </a:lnTo>
                    <a:lnTo>
                      <a:pt x="408" y="1052"/>
                    </a:lnTo>
                    <a:lnTo>
                      <a:pt x="424" y="1042"/>
                    </a:lnTo>
                    <a:lnTo>
                      <a:pt x="424" y="1042"/>
                    </a:lnTo>
                    <a:lnTo>
                      <a:pt x="440" y="1032"/>
                    </a:lnTo>
                    <a:lnTo>
                      <a:pt x="452" y="1024"/>
                    </a:lnTo>
                    <a:lnTo>
                      <a:pt x="462" y="1016"/>
                    </a:lnTo>
                    <a:lnTo>
                      <a:pt x="468" y="1010"/>
                    </a:lnTo>
                    <a:lnTo>
                      <a:pt x="478" y="998"/>
                    </a:lnTo>
                    <a:lnTo>
                      <a:pt x="484" y="994"/>
                    </a:lnTo>
                    <a:lnTo>
                      <a:pt x="492" y="988"/>
                    </a:lnTo>
                    <a:lnTo>
                      <a:pt x="492" y="988"/>
                    </a:lnTo>
                    <a:lnTo>
                      <a:pt x="516" y="976"/>
                    </a:lnTo>
                    <a:lnTo>
                      <a:pt x="538" y="964"/>
                    </a:lnTo>
                    <a:lnTo>
                      <a:pt x="548" y="956"/>
                    </a:lnTo>
                    <a:lnTo>
                      <a:pt x="556" y="950"/>
                    </a:lnTo>
                    <a:lnTo>
                      <a:pt x="562" y="942"/>
                    </a:lnTo>
                    <a:lnTo>
                      <a:pt x="566" y="934"/>
                    </a:lnTo>
                    <a:lnTo>
                      <a:pt x="566" y="934"/>
                    </a:lnTo>
                    <a:lnTo>
                      <a:pt x="568" y="928"/>
                    </a:lnTo>
                    <a:lnTo>
                      <a:pt x="572" y="922"/>
                    </a:lnTo>
                    <a:lnTo>
                      <a:pt x="580" y="916"/>
                    </a:lnTo>
                    <a:lnTo>
                      <a:pt x="588" y="912"/>
                    </a:lnTo>
                    <a:lnTo>
                      <a:pt x="592" y="906"/>
                    </a:lnTo>
                    <a:lnTo>
                      <a:pt x="592" y="900"/>
                    </a:lnTo>
                    <a:lnTo>
                      <a:pt x="592" y="900"/>
                    </a:lnTo>
                    <a:lnTo>
                      <a:pt x="592" y="898"/>
                    </a:lnTo>
                    <a:lnTo>
                      <a:pt x="590" y="896"/>
                    </a:lnTo>
                    <a:lnTo>
                      <a:pt x="582" y="892"/>
                    </a:lnTo>
                    <a:lnTo>
                      <a:pt x="564" y="892"/>
                    </a:lnTo>
                    <a:lnTo>
                      <a:pt x="556" y="890"/>
                    </a:lnTo>
                    <a:lnTo>
                      <a:pt x="554" y="890"/>
                    </a:lnTo>
                    <a:lnTo>
                      <a:pt x="554" y="888"/>
                    </a:lnTo>
                    <a:lnTo>
                      <a:pt x="554" y="886"/>
                    </a:lnTo>
                    <a:lnTo>
                      <a:pt x="556" y="882"/>
                    </a:lnTo>
                    <a:lnTo>
                      <a:pt x="570" y="870"/>
                    </a:lnTo>
                    <a:lnTo>
                      <a:pt x="570" y="870"/>
                    </a:lnTo>
                    <a:lnTo>
                      <a:pt x="598" y="846"/>
                    </a:lnTo>
                    <a:lnTo>
                      <a:pt x="616" y="828"/>
                    </a:lnTo>
                    <a:lnTo>
                      <a:pt x="630" y="810"/>
                    </a:lnTo>
                    <a:lnTo>
                      <a:pt x="644" y="786"/>
                    </a:lnTo>
                    <a:lnTo>
                      <a:pt x="644" y="786"/>
                    </a:lnTo>
                    <a:lnTo>
                      <a:pt x="654" y="774"/>
                    </a:lnTo>
                    <a:lnTo>
                      <a:pt x="666" y="764"/>
                    </a:lnTo>
                    <a:lnTo>
                      <a:pt x="680" y="756"/>
                    </a:lnTo>
                    <a:lnTo>
                      <a:pt x="694" y="750"/>
                    </a:lnTo>
                    <a:lnTo>
                      <a:pt x="710" y="750"/>
                    </a:lnTo>
                    <a:lnTo>
                      <a:pt x="726" y="752"/>
                    </a:lnTo>
                    <a:lnTo>
                      <a:pt x="742" y="758"/>
                    </a:lnTo>
                    <a:lnTo>
                      <a:pt x="750" y="764"/>
                    </a:lnTo>
                    <a:lnTo>
                      <a:pt x="758" y="770"/>
                    </a:lnTo>
                    <a:lnTo>
                      <a:pt x="758" y="770"/>
                    </a:lnTo>
                    <a:lnTo>
                      <a:pt x="768" y="782"/>
                    </a:lnTo>
                    <a:lnTo>
                      <a:pt x="770" y="784"/>
                    </a:lnTo>
                    <a:lnTo>
                      <a:pt x="770" y="784"/>
                    </a:lnTo>
                    <a:lnTo>
                      <a:pt x="752" y="776"/>
                    </a:lnTo>
                    <a:lnTo>
                      <a:pt x="738" y="768"/>
                    </a:lnTo>
                    <a:lnTo>
                      <a:pt x="720" y="764"/>
                    </a:lnTo>
                    <a:lnTo>
                      <a:pt x="712" y="762"/>
                    </a:lnTo>
                    <a:lnTo>
                      <a:pt x="704" y="762"/>
                    </a:lnTo>
                    <a:lnTo>
                      <a:pt x="696" y="764"/>
                    </a:lnTo>
                    <a:lnTo>
                      <a:pt x="690" y="768"/>
                    </a:lnTo>
                    <a:lnTo>
                      <a:pt x="690" y="768"/>
                    </a:lnTo>
                    <a:lnTo>
                      <a:pt x="680" y="776"/>
                    </a:lnTo>
                    <a:lnTo>
                      <a:pt x="674" y="784"/>
                    </a:lnTo>
                    <a:lnTo>
                      <a:pt x="672" y="790"/>
                    </a:lnTo>
                    <a:lnTo>
                      <a:pt x="672" y="796"/>
                    </a:lnTo>
                    <a:lnTo>
                      <a:pt x="672" y="802"/>
                    </a:lnTo>
                    <a:lnTo>
                      <a:pt x="670" y="810"/>
                    </a:lnTo>
                    <a:lnTo>
                      <a:pt x="666" y="818"/>
                    </a:lnTo>
                    <a:lnTo>
                      <a:pt x="658" y="828"/>
                    </a:lnTo>
                    <a:lnTo>
                      <a:pt x="658" y="828"/>
                    </a:lnTo>
                    <a:lnTo>
                      <a:pt x="652" y="836"/>
                    </a:lnTo>
                    <a:lnTo>
                      <a:pt x="650" y="844"/>
                    </a:lnTo>
                    <a:lnTo>
                      <a:pt x="652" y="848"/>
                    </a:lnTo>
                    <a:lnTo>
                      <a:pt x="656" y="852"/>
                    </a:lnTo>
                    <a:lnTo>
                      <a:pt x="660" y="856"/>
                    </a:lnTo>
                    <a:lnTo>
                      <a:pt x="662" y="858"/>
                    </a:lnTo>
                    <a:lnTo>
                      <a:pt x="662" y="862"/>
                    </a:lnTo>
                    <a:lnTo>
                      <a:pt x="656" y="866"/>
                    </a:lnTo>
                    <a:lnTo>
                      <a:pt x="656" y="866"/>
                    </a:lnTo>
                    <a:lnTo>
                      <a:pt x="646" y="874"/>
                    </a:lnTo>
                    <a:lnTo>
                      <a:pt x="644" y="876"/>
                    </a:lnTo>
                    <a:lnTo>
                      <a:pt x="644" y="878"/>
                    </a:lnTo>
                    <a:lnTo>
                      <a:pt x="646" y="880"/>
                    </a:lnTo>
                    <a:lnTo>
                      <a:pt x="648" y="882"/>
                    </a:lnTo>
                    <a:lnTo>
                      <a:pt x="658" y="884"/>
                    </a:lnTo>
                    <a:lnTo>
                      <a:pt x="670" y="884"/>
                    </a:lnTo>
                    <a:lnTo>
                      <a:pt x="684" y="882"/>
                    </a:lnTo>
                    <a:lnTo>
                      <a:pt x="698" y="876"/>
                    </a:lnTo>
                    <a:lnTo>
                      <a:pt x="712" y="866"/>
                    </a:lnTo>
                    <a:lnTo>
                      <a:pt x="712" y="866"/>
                    </a:lnTo>
                    <a:lnTo>
                      <a:pt x="732" y="850"/>
                    </a:lnTo>
                    <a:lnTo>
                      <a:pt x="748" y="840"/>
                    </a:lnTo>
                    <a:lnTo>
                      <a:pt x="762" y="834"/>
                    </a:lnTo>
                    <a:lnTo>
                      <a:pt x="778" y="834"/>
                    </a:lnTo>
                    <a:lnTo>
                      <a:pt x="778" y="834"/>
                    </a:lnTo>
                    <a:lnTo>
                      <a:pt x="786" y="832"/>
                    </a:lnTo>
                    <a:lnTo>
                      <a:pt x="790" y="830"/>
                    </a:lnTo>
                    <a:lnTo>
                      <a:pt x="790" y="828"/>
                    </a:lnTo>
                    <a:lnTo>
                      <a:pt x="790" y="824"/>
                    </a:lnTo>
                    <a:lnTo>
                      <a:pt x="790" y="820"/>
                    </a:lnTo>
                    <a:lnTo>
                      <a:pt x="790" y="818"/>
                    </a:lnTo>
                    <a:lnTo>
                      <a:pt x="794" y="814"/>
                    </a:lnTo>
                    <a:lnTo>
                      <a:pt x="800" y="810"/>
                    </a:lnTo>
                    <a:lnTo>
                      <a:pt x="800" y="810"/>
                    </a:lnTo>
                    <a:lnTo>
                      <a:pt x="804" y="806"/>
                    </a:lnTo>
                    <a:lnTo>
                      <a:pt x="806" y="802"/>
                    </a:lnTo>
                    <a:lnTo>
                      <a:pt x="804" y="796"/>
                    </a:lnTo>
                    <a:lnTo>
                      <a:pt x="802" y="790"/>
                    </a:lnTo>
                    <a:lnTo>
                      <a:pt x="800" y="784"/>
                    </a:lnTo>
                    <a:lnTo>
                      <a:pt x="800" y="780"/>
                    </a:lnTo>
                    <a:lnTo>
                      <a:pt x="804" y="776"/>
                    </a:lnTo>
                    <a:lnTo>
                      <a:pt x="812" y="774"/>
                    </a:lnTo>
                    <a:lnTo>
                      <a:pt x="812" y="774"/>
                    </a:lnTo>
                    <a:lnTo>
                      <a:pt x="824" y="772"/>
                    </a:lnTo>
                    <a:lnTo>
                      <a:pt x="834" y="770"/>
                    </a:lnTo>
                    <a:lnTo>
                      <a:pt x="850" y="764"/>
                    </a:lnTo>
                    <a:lnTo>
                      <a:pt x="856" y="764"/>
                    </a:lnTo>
                    <a:lnTo>
                      <a:pt x="860" y="764"/>
                    </a:lnTo>
                    <a:lnTo>
                      <a:pt x="862" y="768"/>
                    </a:lnTo>
                    <a:lnTo>
                      <a:pt x="862" y="774"/>
                    </a:lnTo>
                    <a:lnTo>
                      <a:pt x="862" y="774"/>
                    </a:lnTo>
                    <a:lnTo>
                      <a:pt x="862" y="780"/>
                    </a:lnTo>
                    <a:lnTo>
                      <a:pt x="866" y="784"/>
                    </a:lnTo>
                    <a:lnTo>
                      <a:pt x="870" y="788"/>
                    </a:lnTo>
                    <a:lnTo>
                      <a:pt x="874" y="790"/>
                    </a:lnTo>
                    <a:lnTo>
                      <a:pt x="888" y="794"/>
                    </a:lnTo>
                    <a:lnTo>
                      <a:pt x="896" y="798"/>
                    </a:lnTo>
                    <a:lnTo>
                      <a:pt x="906" y="802"/>
                    </a:lnTo>
                    <a:lnTo>
                      <a:pt x="906" y="802"/>
                    </a:lnTo>
                    <a:lnTo>
                      <a:pt x="912" y="806"/>
                    </a:lnTo>
                    <a:lnTo>
                      <a:pt x="918" y="806"/>
                    </a:lnTo>
                    <a:lnTo>
                      <a:pt x="922" y="804"/>
                    </a:lnTo>
                    <a:lnTo>
                      <a:pt x="924" y="802"/>
                    </a:lnTo>
                    <a:lnTo>
                      <a:pt x="926" y="800"/>
                    </a:lnTo>
                    <a:lnTo>
                      <a:pt x="930" y="800"/>
                    </a:lnTo>
                    <a:lnTo>
                      <a:pt x="934" y="804"/>
                    </a:lnTo>
                    <a:lnTo>
                      <a:pt x="940" y="810"/>
                    </a:lnTo>
                    <a:lnTo>
                      <a:pt x="940" y="810"/>
                    </a:lnTo>
                    <a:lnTo>
                      <a:pt x="948" y="820"/>
                    </a:lnTo>
                    <a:lnTo>
                      <a:pt x="958" y="824"/>
                    </a:lnTo>
                    <a:lnTo>
                      <a:pt x="968" y="828"/>
                    </a:lnTo>
                    <a:lnTo>
                      <a:pt x="978" y="828"/>
                    </a:lnTo>
                    <a:lnTo>
                      <a:pt x="1002" y="826"/>
                    </a:lnTo>
                    <a:lnTo>
                      <a:pt x="1024" y="824"/>
                    </a:lnTo>
                    <a:lnTo>
                      <a:pt x="1024" y="824"/>
                    </a:lnTo>
                    <a:lnTo>
                      <a:pt x="1036" y="826"/>
                    </a:lnTo>
                    <a:lnTo>
                      <a:pt x="1050" y="830"/>
                    </a:lnTo>
                    <a:lnTo>
                      <a:pt x="1076" y="842"/>
                    </a:lnTo>
                    <a:lnTo>
                      <a:pt x="1090" y="846"/>
                    </a:lnTo>
                    <a:lnTo>
                      <a:pt x="1104" y="850"/>
                    </a:lnTo>
                    <a:lnTo>
                      <a:pt x="1116" y="850"/>
                    </a:lnTo>
                    <a:lnTo>
                      <a:pt x="1122" y="848"/>
                    </a:lnTo>
                    <a:lnTo>
                      <a:pt x="1126" y="846"/>
                    </a:lnTo>
                    <a:lnTo>
                      <a:pt x="1126" y="846"/>
                    </a:lnTo>
                    <a:lnTo>
                      <a:pt x="1136" y="842"/>
                    </a:lnTo>
                    <a:lnTo>
                      <a:pt x="1142" y="840"/>
                    </a:lnTo>
                    <a:lnTo>
                      <a:pt x="1146" y="840"/>
                    </a:lnTo>
                    <a:lnTo>
                      <a:pt x="1150" y="842"/>
                    </a:lnTo>
                    <a:lnTo>
                      <a:pt x="1150" y="846"/>
                    </a:lnTo>
                    <a:lnTo>
                      <a:pt x="1150" y="850"/>
                    </a:lnTo>
                    <a:lnTo>
                      <a:pt x="1146" y="854"/>
                    </a:lnTo>
                    <a:lnTo>
                      <a:pt x="1142" y="858"/>
                    </a:lnTo>
                    <a:lnTo>
                      <a:pt x="1142" y="858"/>
                    </a:lnTo>
                    <a:lnTo>
                      <a:pt x="1138" y="860"/>
                    </a:lnTo>
                    <a:lnTo>
                      <a:pt x="1140" y="864"/>
                    </a:lnTo>
                    <a:lnTo>
                      <a:pt x="1146" y="868"/>
                    </a:lnTo>
                    <a:lnTo>
                      <a:pt x="1154" y="874"/>
                    </a:lnTo>
                    <a:lnTo>
                      <a:pt x="1174" y="882"/>
                    </a:lnTo>
                    <a:lnTo>
                      <a:pt x="1192" y="892"/>
                    </a:lnTo>
                    <a:lnTo>
                      <a:pt x="1192" y="892"/>
                    </a:lnTo>
                    <a:lnTo>
                      <a:pt x="1206" y="900"/>
                    </a:lnTo>
                    <a:lnTo>
                      <a:pt x="1216" y="912"/>
                    </a:lnTo>
                    <a:lnTo>
                      <a:pt x="1228" y="924"/>
                    </a:lnTo>
                    <a:lnTo>
                      <a:pt x="1244" y="934"/>
                    </a:lnTo>
                    <a:lnTo>
                      <a:pt x="1244" y="934"/>
                    </a:lnTo>
                    <a:lnTo>
                      <a:pt x="1254" y="938"/>
                    </a:lnTo>
                    <a:lnTo>
                      <a:pt x="1264" y="940"/>
                    </a:lnTo>
                    <a:lnTo>
                      <a:pt x="1272" y="940"/>
                    </a:lnTo>
                    <a:lnTo>
                      <a:pt x="1278" y="940"/>
                    </a:lnTo>
                    <a:lnTo>
                      <a:pt x="1282" y="938"/>
                    </a:lnTo>
                    <a:lnTo>
                      <a:pt x="1284" y="934"/>
                    </a:lnTo>
                    <a:lnTo>
                      <a:pt x="1284" y="930"/>
                    </a:lnTo>
                    <a:lnTo>
                      <a:pt x="1280" y="924"/>
                    </a:lnTo>
                    <a:lnTo>
                      <a:pt x="1280" y="924"/>
                    </a:lnTo>
                    <a:lnTo>
                      <a:pt x="1272" y="912"/>
                    </a:lnTo>
                    <a:lnTo>
                      <a:pt x="1268" y="904"/>
                    </a:lnTo>
                    <a:lnTo>
                      <a:pt x="1268" y="902"/>
                    </a:lnTo>
                    <a:lnTo>
                      <a:pt x="1270" y="902"/>
                    </a:lnTo>
                    <a:lnTo>
                      <a:pt x="1282" y="912"/>
                    </a:lnTo>
                    <a:lnTo>
                      <a:pt x="1282" y="912"/>
                    </a:lnTo>
                    <a:lnTo>
                      <a:pt x="1298" y="928"/>
                    </a:lnTo>
                    <a:lnTo>
                      <a:pt x="1314" y="938"/>
                    </a:lnTo>
                    <a:lnTo>
                      <a:pt x="1320" y="940"/>
                    </a:lnTo>
                    <a:lnTo>
                      <a:pt x="1324" y="940"/>
                    </a:lnTo>
                    <a:lnTo>
                      <a:pt x="1326" y="938"/>
                    </a:lnTo>
                    <a:lnTo>
                      <a:pt x="1326" y="930"/>
                    </a:lnTo>
                    <a:lnTo>
                      <a:pt x="1326" y="930"/>
                    </a:lnTo>
                    <a:lnTo>
                      <a:pt x="1322" y="916"/>
                    </a:lnTo>
                    <a:lnTo>
                      <a:pt x="1322" y="908"/>
                    </a:lnTo>
                    <a:lnTo>
                      <a:pt x="1322" y="906"/>
                    </a:lnTo>
                    <a:lnTo>
                      <a:pt x="1324" y="908"/>
                    </a:lnTo>
                    <a:lnTo>
                      <a:pt x="1332" y="922"/>
                    </a:lnTo>
                    <a:lnTo>
                      <a:pt x="1332" y="922"/>
                    </a:lnTo>
                    <a:lnTo>
                      <a:pt x="1338" y="930"/>
                    </a:lnTo>
                    <a:lnTo>
                      <a:pt x="1344" y="934"/>
                    </a:lnTo>
                    <a:lnTo>
                      <a:pt x="1348" y="936"/>
                    </a:lnTo>
                    <a:lnTo>
                      <a:pt x="1354" y="938"/>
                    </a:lnTo>
                    <a:lnTo>
                      <a:pt x="1358" y="938"/>
                    </a:lnTo>
                    <a:lnTo>
                      <a:pt x="1362" y="940"/>
                    </a:lnTo>
                    <a:lnTo>
                      <a:pt x="1368" y="942"/>
                    </a:lnTo>
                    <a:lnTo>
                      <a:pt x="1372" y="950"/>
                    </a:lnTo>
                    <a:lnTo>
                      <a:pt x="1372" y="950"/>
                    </a:lnTo>
                    <a:lnTo>
                      <a:pt x="1378" y="966"/>
                    </a:lnTo>
                    <a:lnTo>
                      <a:pt x="1382" y="976"/>
                    </a:lnTo>
                    <a:lnTo>
                      <a:pt x="1384" y="982"/>
                    </a:lnTo>
                    <a:lnTo>
                      <a:pt x="1390" y="988"/>
                    </a:lnTo>
                    <a:lnTo>
                      <a:pt x="1390" y="988"/>
                    </a:lnTo>
                    <a:lnTo>
                      <a:pt x="1394" y="992"/>
                    </a:lnTo>
                    <a:lnTo>
                      <a:pt x="1394" y="996"/>
                    </a:lnTo>
                    <a:lnTo>
                      <a:pt x="1390" y="1002"/>
                    </a:lnTo>
                    <a:lnTo>
                      <a:pt x="1388" y="1006"/>
                    </a:lnTo>
                    <a:lnTo>
                      <a:pt x="1388" y="1008"/>
                    </a:lnTo>
                    <a:lnTo>
                      <a:pt x="1392" y="1012"/>
                    </a:lnTo>
                    <a:lnTo>
                      <a:pt x="1398" y="1014"/>
                    </a:lnTo>
                    <a:lnTo>
                      <a:pt x="1398" y="1014"/>
                    </a:lnTo>
                    <a:lnTo>
                      <a:pt x="1412" y="1020"/>
                    </a:lnTo>
                    <a:lnTo>
                      <a:pt x="1414" y="1024"/>
                    </a:lnTo>
                    <a:lnTo>
                      <a:pt x="1416" y="1026"/>
                    </a:lnTo>
                    <a:lnTo>
                      <a:pt x="1422" y="1036"/>
                    </a:lnTo>
                    <a:lnTo>
                      <a:pt x="1426" y="1042"/>
                    </a:lnTo>
                    <a:lnTo>
                      <a:pt x="1434" y="1052"/>
                    </a:lnTo>
                    <a:lnTo>
                      <a:pt x="1434" y="1052"/>
                    </a:lnTo>
                    <a:lnTo>
                      <a:pt x="1452" y="1064"/>
                    </a:lnTo>
                    <a:lnTo>
                      <a:pt x="1464" y="1070"/>
                    </a:lnTo>
                    <a:lnTo>
                      <a:pt x="1466" y="1074"/>
                    </a:lnTo>
                    <a:lnTo>
                      <a:pt x="1460" y="1076"/>
                    </a:lnTo>
                    <a:lnTo>
                      <a:pt x="1460" y="1076"/>
                    </a:lnTo>
                    <a:lnTo>
                      <a:pt x="1452" y="1080"/>
                    </a:lnTo>
                    <a:lnTo>
                      <a:pt x="1450" y="1086"/>
                    </a:lnTo>
                    <a:lnTo>
                      <a:pt x="1448" y="1092"/>
                    </a:lnTo>
                    <a:lnTo>
                      <a:pt x="1442" y="1100"/>
                    </a:lnTo>
                    <a:lnTo>
                      <a:pt x="1442" y="1100"/>
                    </a:lnTo>
                    <a:lnTo>
                      <a:pt x="1440" y="1104"/>
                    </a:lnTo>
                    <a:lnTo>
                      <a:pt x="1440" y="1108"/>
                    </a:lnTo>
                    <a:lnTo>
                      <a:pt x="1440" y="1112"/>
                    </a:lnTo>
                    <a:lnTo>
                      <a:pt x="1442" y="1114"/>
                    </a:lnTo>
                    <a:lnTo>
                      <a:pt x="1446" y="1116"/>
                    </a:lnTo>
                    <a:lnTo>
                      <a:pt x="1450" y="1114"/>
                    </a:lnTo>
                    <a:lnTo>
                      <a:pt x="1452" y="1112"/>
                    </a:lnTo>
                    <a:lnTo>
                      <a:pt x="1456" y="1106"/>
                    </a:lnTo>
                    <a:lnTo>
                      <a:pt x="1456" y="1106"/>
                    </a:lnTo>
                    <a:lnTo>
                      <a:pt x="1462" y="1092"/>
                    </a:lnTo>
                    <a:lnTo>
                      <a:pt x="1466" y="1088"/>
                    </a:lnTo>
                    <a:lnTo>
                      <a:pt x="1470" y="1084"/>
                    </a:lnTo>
                    <a:lnTo>
                      <a:pt x="1474" y="1082"/>
                    </a:lnTo>
                    <a:lnTo>
                      <a:pt x="1478" y="1084"/>
                    </a:lnTo>
                    <a:lnTo>
                      <a:pt x="1484" y="1088"/>
                    </a:lnTo>
                    <a:lnTo>
                      <a:pt x="1488" y="1094"/>
                    </a:lnTo>
                    <a:lnTo>
                      <a:pt x="1488" y="1094"/>
                    </a:lnTo>
                    <a:lnTo>
                      <a:pt x="1492" y="1104"/>
                    </a:lnTo>
                    <a:lnTo>
                      <a:pt x="1494" y="1112"/>
                    </a:lnTo>
                    <a:lnTo>
                      <a:pt x="1494" y="1118"/>
                    </a:lnTo>
                    <a:lnTo>
                      <a:pt x="1492" y="1124"/>
                    </a:lnTo>
                    <a:lnTo>
                      <a:pt x="1488" y="1134"/>
                    </a:lnTo>
                    <a:lnTo>
                      <a:pt x="1488" y="1138"/>
                    </a:lnTo>
                    <a:lnTo>
                      <a:pt x="1488" y="1144"/>
                    </a:lnTo>
                    <a:lnTo>
                      <a:pt x="1488" y="1144"/>
                    </a:lnTo>
                    <a:lnTo>
                      <a:pt x="1492" y="1152"/>
                    </a:lnTo>
                    <a:lnTo>
                      <a:pt x="1494" y="1160"/>
                    </a:lnTo>
                    <a:lnTo>
                      <a:pt x="1496" y="1164"/>
                    </a:lnTo>
                    <a:lnTo>
                      <a:pt x="1498" y="1164"/>
                    </a:lnTo>
                    <a:lnTo>
                      <a:pt x="1502" y="1162"/>
                    </a:lnTo>
                    <a:lnTo>
                      <a:pt x="1508" y="1158"/>
                    </a:lnTo>
                    <a:lnTo>
                      <a:pt x="1508" y="1158"/>
                    </a:lnTo>
                    <a:lnTo>
                      <a:pt x="1516" y="1150"/>
                    </a:lnTo>
                    <a:lnTo>
                      <a:pt x="1524" y="1142"/>
                    </a:lnTo>
                    <a:lnTo>
                      <a:pt x="1526" y="1138"/>
                    </a:lnTo>
                    <a:lnTo>
                      <a:pt x="1526" y="1132"/>
                    </a:lnTo>
                    <a:lnTo>
                      <a:pt x="1524" y="1118"/>
                    </a:lnTo>
                    <a:lnTo>
                      <a:pt x="1524" y="1118"/>
                    </a:lnTo>
                    <a:lnTo>
                      <a:pt x="1522" y="1106"/>
                    </a:lnTo>
                    <a:lnTo>
                      <a:pt x="1524" y="1098"/>
                    </a:lnTo>
                    <a:lnTo>
                      <a:pt x="1528" y="1094"/>
                    </a:lnTo>
                    <a:lnTo>
                      <a:pt x="1530" y="1090"/>
                    </a:lnTo>
                    <a:lnTo>
                      <a:pt x="1530" y="1090"/>
                    </a:lnTo>
                    <a:lnTo>
                      <a:pt x="1528" y="1098"/>
                    </a:lnTo>
                    <a:lnTo>
                      <a:pt x="1530" y="1106"/>
                    </a:lnTo>
                    <a:lnTo>
                      <a:pt x="1532" y="1118"/>
                    </a:lnTo>
                    <a:lnTo>
                      <a:pt x="1534" y="1130"/>
                    </a:lnTo>
                    <a:lnTo>
                      <a:pt x="1532" y="1136"/>
                    </a:lnTo>
                    <a:lnTo>
                      <a:pt x="1530" y="1140"/>
                    </a:lnTo>
                    <a:lnTo>
                      <a:pt x="1530" y="1140"/>
                    </a:lnTo>
                    <a:lnTo>
                      <a:pt x="1526" y="1142"/>
                    </a:lnTo>
                    <a:lnTo>
                      <a:pt x="1526" y="1146"/>
                    </a:lnTo>
                    <a:lnTo>
                      <a:pt x="1526" y="1152"/>
                    </a:lnTo>
                    <a:lnTo>
                      <a:pt x="1526" y="1160"/>
                    </a:lnTo>
                    <a:lnTo>
                      <a:pt x="1524" y="1162"/>
                    </a:lnTo>
                    <a:lnTo>
                      <a:pt x="1522" y="1166"/>
                    </a:lnTo>
                    <a:lnTo>
                      <a:pt x="1522" y="1166"/>
                    </a:lnTo>
                    <a:lnTo>
                      <a:pt x="1516" y="1172"/>
                    </a:lnTo>
                    <a:lnTo>
                      <a:pt x="1512" y="1178"/>
                    </a:lnTo>
                    <a:lnTo>
                      <a:pt x="1512" y="1182"/>
                    </a:lnTo>
                    <a:lnTo>
                      <a:pt x="1512" y="1186"/>
                    </a:lnTo>
                    <a:lnTo>
                      <a:pt x="1518" y="1192"/>
                    </a:lnTo>
                    <a:lnTo>
                      <a:pt x="1520" y="1194"/>
                    </a:lnTo>
                    <a:lnTo>
                      <a:pt x="1524" y="1198"/>
                    </a:lnTo>
                    <a:lnTo>
                      <a:pt x="1524" y="1198"/>
                    </a:lnTo>
                    <a:lnTo>
                      <a:pt x="1528" y="1210"/>
                    </a:lnTo>
                    <a:lnTo>
                      <a:pt x="1534" y="1222"/>
                    </a:lnTo>
                    <a:lnTo>
                      <a:pt x="1542" y="1232"/>
                    </a:lnTo>
                    <a:lnTo>
                      <a:pt x="1554" y="1244"/>
                    </a:lnTo>
                    <a:lnTo>
                      <a:pt x="1554" y="1244"/>
                    </a:lnTo>
                    <a:lnTo>
                      <a:pt x="1558" y="1246"/>
                    </a:lnTo>
                    <a:lnTo>
                      <a:pt x="1560" y="1244"/>
                    </a:lnTo>
                    <a:lnTo>
                      <a:pt x="1562" y="1236"/>
                    </a:lnTo>
                    <a:lnTo>
                      <a:pt x="1564" y="1230"/>
                    </a:lnTo>
                    <a:lnTo>
                      <a:pt x="1566" y="1224"/>
                    </a:lnTo>
                    <a:lnTo>
                      <a:pt x="1574" y="1218"/>
                    </a:lnTo>
                    <a:lnTo>
                      <a:pt x="1584" y="1216"/>
                    </a:lnTo>
                    <a:lnTo>
                      <a:pt x="1584" y="1216"/>
                    </a:lnTo>
                    <a:lnTo>
                      <a:pt x="1592" y="1216"/>
                    </a:lnTo>
                    <a:lnTo>
                      <a:pt x="1594" y="1216"/>
                    </a:lnTo>
                    <a:lnTo>
                      <a:pt x="1586" y="1222"/>
                    </a:lnTo>
                    <a:lnTo>
                      <a:pt x="1582" y="1228"/>
                    </a:lnTo>
                    <a:lnTo>
                      <a:pt x="1578" y="1234"/>
                    </a:lnTo>
                    <a:lnTo>
                      <a:pt x="1574" y="1240"/>
                    </a:lnTo>
                    <a:lnTo>
                      <a:pt x="1576" y="1248"/>
                    </a:lnTo>
                    <a:lnTo>
                      <a:pt x="1576" y="1248"/>
                    </a:lnTo>
                    <a:lnTo>
                      <a:pt x="1582" y="1258"/>
                    </a:lnTo>
                    <a:lnTo>
                      <a:pt x="1586" y="1260"/>
                    </a:lnTo>
                    <a:lnTo>
                      <a:pt x="1588" y="1262"/>
                    </a:lnTo>
                    <a:lnTo>
                      <a:pt x="1590" y="1274"/>
                    </a:lnTo>
                    <a:lnTo>
                      <a:pt x="1590" y="1274"/>
                    </a:lnTo>
                    <a:lnTo>
                      <a:pt x="1592" y="1280"/>
                    </a:lnTo>
                    <a:lnTo>
                      <a:pt x="1596" y="1280"/>
                    </a:lnTo>
                    <a:lnTo>
                      <a:pt x="1600" y="1280"/>
                    </a:lnTo>
                    <a:lnTo>
                      <a:pt x="1604" y="1278"/>
                    </a:lnTo>
                    <a:lnTo>
                      <a:pt x="1608" y="1278"/>
                    </a:lnTo>
                    <a:lnTo>
                      <a:pt x="1610" y="1278"/>
                    </a:lnTo>
                    <a:lnTo>
                      <a:pt x="1610" y="1280"/>
                    </a:lnTo>
                    <a:lnTo>
                      <a:pt x="1606" y="1290"/>
                    </a:lnTo>
                    <a:lnTo>
                      <a:pt x="1606" y="1290"/>
                    </a:lnTo>
                    <a:lnTo>
                      <a:pt x="1598" y="1306"/>
                    </a:lnTo>
                    <a:lnTo>
                      <a:pt x="1596" y="1318"/>
                    </a:lnTo>
                    <a:lnTo>
                      <a:pt x="1598" y="1322"/>
                    </a:lnTo>
                    <a:lnTo>
                      <a:pt x="1600" y="1322"/>
                    </a:lnTo>
                    <a:lnTo>
                      <a:pt x="1600" y="1322"/>
                    </a:lnTo>
                    <a:lnTo>
                      <a:pt x="1602" y="1322"/>
                    </a:lnTo>
                    <a:lnTo>
                      <a:pt x="1602" y="1324"/>
                    </a:lnTo>
                    <a:lnTo>
                      <a:pt x="1602" y="1330"/>
                    </a:lnTo>
                    <a:lnTo>
                      <a:pt x="1602" y="1336"/>
                    </a:lnTo>
                    <a:lnTo>
                      <a:pt x="1604" y="1340"/>
                    </a:lnTo>
                    <a:lnTo>
                      <a:pt x="1608" y="1342"/>
                    </a:lnTo>
                    <a:lnTo>
                      <a:pt x="1608" y="1342"/>
                    </a:lnTo>
                    <a:lnTo>
                      <a:pt x="1610" y="1342"/>
                    </a:lnTo>
                    <a:lnTo>
                      <a:pt x="1612" y="1340"/>
                    </a:lnTo>
                    <a:lnTo>
                      <a:pt x="1614" y="1330"/>
                    </a:lnTo>
                    <a:lnTo>
                      <a:pt x="1616" y="1320"/>
                    </a:lnTo>
                    <a:lnTo>
                      <a:pt x="1618" y="1316"/>
                    </a:lnTo>
                    <a:lnTo>
                      <a:pt x="1622" y="1314"/>
                    </a:lnTo>
                    <a:lnTo>
                      <a:pt x="1622" y="1314"/>
                    </a:lnTo>
                    <a:lnTo>
                      <a:pt x="1630" y="1310"/>
                    </a:lnTo>
                    <a:lnTo>
                      <a:pt x="1636" y="1304"/>
                    </a:lnTo>
                    <a:lnTo>
                      <a:pt x="1642" y="1300"/>
                    </a:lnTo>
                    <a:lnTo>
                      <a:pt x="1642" y="1300"/>
                    </a:lnTo>
                    <a:lnTo>
                      <a:pt x="1644" y="1304"/>
                    </a:lnTo>
                    <a:lnTo>
                      <a:pt x="1644" y="1304"/>
                    </a:lnTo>
                    <a:lnTo>
                      <a:pt x="1646" y="1306"/>
                    </a:lnTo>
                    <a:lnTo>
                      <a:pt x="1648" y="1308"/>
                    </a:lnTo>
                    <a:lnTo>
                      <a:pt x="1654" y="1308"/>
                    </a:lnTo>
                    <a:lnTo>
                      <a:pt x="1660" y="1308"/>
                    </a:lnTo>
                    <a:lnTo>
                      <a:pt x="1660" y="1310"/>
                    </a:lnTo>
                    <a:lnTo>
                      <a:pt x="1660" y="1314"/>
                    </a:lnTo>
                    <a:lnTo>
                      <a:pt x="1660" y="1314"/>
                    </a:lnTo>
                    <a:lnTo>
                      <a:pt x="1660" y="1318"/>
                    </a:lnTo>
                    <a:lnTo>
                      <a:pt x="1658" y="1318"/>
                    </a:lnTo>
                    <a:lnTo>
                      <a:pt x="1656" y="1316"/>
                    </a:lnTo>
                    <a:lnTo>
                      <a:pt x="1652" y="1314"/>
                    </a:lnTo>
                    <a:lnTo>
                      <a:pt x="1648" y="1312"/>
                    </a:lnTo>
                    <a:lnTo>
                      <a:pt x="1642" y="1314"/>
                    </a:lnTo>
                    <a:lnTo>
                      <a:pt x="1634" y="1318"/>
                    </a:lnTo>
                    <a:lnTo>
                      <a:pt x="1634" y="1318"/>
                    </a:lnTo>
                    <a:lnTo>
                      <a:pt x="1622" y="1330"/>
                    </a:lnTo>
                    <a:lnTo>
                      <a:pt x="1618" y="1336"/>
                    </a:lnTo>
                    <a:lnTo>
                      <a:pt x="1618" y="1342"/>
                    </a:lnTo>
                    <a:lnTo>
                      <a:pt x="1618" y="1350"/>
                    </a:lnTo>
                    <a:lnTo>
                      <a:pt x="1618" y="1350"/>
                    </a:lnTo>
                    <a:lnTo>
                      <a:pt x="1620" y="1356"/>
                    </a:lnTo>
                    <a:lnTo>
                      <a:pt x="1622" y="1358"/>
                    </a:lnTo>
                    <a:lnTo>
                      <a:pt x="1626" y="1360"/>
                    </a:lnTo>
                    <a:lnTo>
                      <a:pt x="1628" y="1362"/>
                    </a:lnTo>
                    <a:lnTo>
                      <a:pt x="1624" y="1366"/>
                    </a:lnTo>
                    <a:lnTo>
                      <a:pt x="1624" y="1366"/>
                    </a:lnTo>
                    <a:lnTo>
                      <a:pt x="1622" y="1368"/>
                    </a:lnTo>
                    <a:lnTo>
                      <a:pt x="1622" y="1370"/>
                    </a:lnTo>
                    <a:lnTo>
                      <a:pt x="1624" y="1372"/>
                    </a:lnTo>
                    <a:lnTo>
                      <a:pt x="1626" y="1374"/>
                    </a:lnTo>
                    <a:lnTo>
                      <a:pt x="1624" y="1376"/>
                    </a:lnTo>
                    <a:lnTo>
                      <a:pt x="1624" y="1376"/>
                    </a:lnTo>
                    <a:lnTo>
                      <a:pt x="1620" y="1378"/>
                    </a:lnTo>
                    <a:lnTo>
                      <a:pt x="1620" y="1382"/>
                    </a:lnTo>
                    <a:lnTo>
                      <a:pt x="1620" y="1384"/>
                    </a:lnTo>
                    <a:lnTo>
                      <a:pt x="1622" y="1386"/>
                    </a:lnTo>
                    <a:lnTo>
                      <a:pt x="1630" y="1392"/>
                    </a:lnTo>
                    <a:lnTo>
                      <a:pt x="1642" y="1396"/>
                    </a:lnTo>
                    <a:lnTo>
                      <a:pt x="1642" y="1396"/>
                    </a:lnTo>
                    <a:lnTo>
                      <a:pt x="1650" y="1398"/>
                    </a:lnTo>
                    <a:lnTo>
                      <a:pt x="1656" y="1396"/>
                    </a:lnTo>
                    <a:lnTo>
                      <a:pt x="1662" y="1394"/>
                    </a:lnTo>
                    <a:lnTo>
                      <a:pt x="1670" y="1394"/>
                    </a:lnTo>
                    <a:lnTo>
                      <a:pt x="1670" y="1394"/>
                    </a:lnTo>
                    <a:lnTo>
                      <a:pt x="1676" y="1396"/>
                    </a:lnTo>
                    <a:lnTo>
                      <a:pt x="1676" y="1398"/>
                    </a:lnTo>
                    <a:lnTo>
                      <a:pt x="1676" y="1400"/>
                    </a:lnTo>
                    <a:lnTo>
                      <a:pt x="1682" y="1400"/>
                    </a:lnTo>
                    <a:lnTo>
                      <a:pt x="1682" y="1400"/>
                    </a:lnTo>
                    <a:lnTo>
                      <a:pt x="1688" y="1402"/>
                    </a:lnTo>
                    <a:lnTo>
                      <a:pt x="1688" y="1404"/>
                    </a:lnTo>
                    <a:lnTo>
                      <a:pt x="1686" y="1412"/>
                    </a:lnTo>
                    <a:lnTo>
                      <a:pt x="1686" y="1416"/>
                    </a:lnTo>
                    <a:lnTo>
                      <a:pt x="1686" y="1420"/>
                    </a:lnTo>
                    <a:lnTo>
                      <a:pt x="1688" y="1422"/>
                    </a:lnTo>
                    <a:lnTo>
                      <a:pt x="1694" y="1420"/>
                    </a:lnTo>
                    <a:lnTo>
                      <a:pt x="1694" y="1420"/>
                    </a:lnTo>
                    <a:lnTo>
                      <a:pt x="1700" y="1420"/>
                    </a:lnTo>
                    <a:lnTo>
                      <a:pt x="1702" y="1422"/>
                    </a:lnTo>
                    <a:lnTo>
                      <a:pt x="1706" y="1424"/>
                    </a:lnTo>
                    <a:lnTo>
                      <a:pt x="1714" y="1422"/>
                    </a:lnTo>
                    <a:lnTo>
                      <a:pt x="1714" y="1422"/>
                    </a:lnTo>
                    <a:lnTo>
                      <a:pt x="1718" y="1422"/>
                    </a:lnTo>
                    <a:lnTo>
                      <a:pt x="1722" y="1422"/>
                    </a:lnTo>
                    <a:lnTo>
                      <a:pt x="1730" y="1426"/>
                    </a:lnTo>
                    <a:lnTo>
                      <a:pt x="1736" y="1430"/>
                    </a:lnTo>
                    <a:lnTo>
                      <a:pt x="1738" y="1430"/>
                    </a:lnTo>
                    <a:lnTo>
                      <a:pt x="1742" y="1428"/>
                    </a:lnTo>
                    <a:lnTo>
                      <a:pt x="1742" y="1428"/>
                    </a:lnTo>
                    <a:lnTo>
                      <a:pt x="1744" y="1428"/>
                    </a:lnTo>
                    <a:lnTo>
                      <a:pt x="1748" y="1430"/>
                    </a:lnTo>
                    <a:lnTo>
                      <a:pt x="1750" y="1434"/>
                    </a:lnTo>
                    <a:lnTo>
                      <a:pt x="1750" y="1442"/>
                    </a:lnTo>
                    <a:lnTo>
                      <a:pt x="1748" y="1444"/>
                    </a:lnTo>
                    <a:lnTo>
                      <a:pt x="1744" y="1446"/>
                    </a:lnTo>
                    <a:lnTo>
                      <a:pt x="1744" y="1446"/>
                    </a:lnTo>
                    <a:lnTo>
                      <a:pt x="1742" y="1448"/>
                    </a:lnTo>
                    <a:lnTo>
                      <a:pt x="1742" y="1450"/>
                    </a:lnTo>
                    <a:lnTo>
                      <a:pt x="1748" y="1458"/>
                    </a:lnTo>
                    <a:lnTo>
                      <a:pt x="1758" y="1464"/>
                    </a:lnTo>
                    <a:lnTo>
                      <a:pt x="1764" y="1464"/>
                    </a:lnTo>
                    <a:lnTo>
                      <a:pt x="1768" y="1464"/>
                    </a:lnTo>
                    <a:lnTo>
                      <a:pt x="1768" y="1464"/>
                    </a:lnTo>
                    <a:lnTo>
                      <a:pt x="1774" y="1458"/>
                    </a:lnTo>
                    <a:lnTo>
                      <a:pt x="1778" y="1454"/>
                    </a:lnTo>
                    <a:lnTo>
                      <a:pt x="1778" y="1452"/>
                    </a:lnTo>
                    <a:lnTo>
                      <a:pt x="1778" y="1454"/>
                    </a:lnTo>
                    <a:lnTo>
                      <a:pt x="1780" y="1460"/>
                    </a:lnTo>
                    <a:lnTo>
                      <a:pt x="1780" y="1460"/>
                    </a:lnTo>
                    <a:lnTo>
                      <a:pt x="1780" y="1468"/>
                    </a:lnTo>
                    <a:lnTo>
                      <a:pt x="1784" y="1470"/>
                    </a:lnTo>
                    <a:lnTo>
                      <a:pt x="1786" y="1470"/>
                    </a:lnTo>
                    <a:lnTo>
                      <a:pt x="1786" y="1474"/>
                    </a:lnTo>
                    <a:lnTo>
                      <a:pt x="1786" y="1474"/>
                    </a:lnTo>
                    <a:lnTo>
                      <a:pt x="1784" y="1476"/>
                    </a:lnTo>
                    <a:lnTo>
                      <a:pt x="1782" y="1476"/>
                    </a:lnTo>
                    <a:lnTo>
                      <a:pt x="1780" y="1472"/>
                    </a:lnTo>
                    <a:lnTo>
                      <a:pt x="1776" y="1468"/>
                    </a:lnTo>
                    <a:lnTo>
                      <a:pt x="1774" y="1468"/>
                    </a:lnTo>
                    <a:lnTo>
                      <a:pt x="1772" y="1470"/>
                    </a:lnTo>
                    <a:lnTo>
                      <a:pt x="1772" y="1470"/>
                    </a:lnTo>
                    <a:lnTo>
                      <a:pt x="1770" y="1472"/>
                    </a:lnTo>
                    <a:lnTo>
                      <a:pt x="1772" y="1476"/>
                    </a:lnTo>
                    <a:lnTo>
                      <a:pt x="1780" y="1484"/>
                    </a:lnTo>
                    <a:lnTo>
                      <a:pt x="1790" y="1486"/>
                    </a:lnTo>
                    <a:lnTo>
                      <a:pt x="1794" y="1486"/>
                    </a:lnTo>
                    <a:lnTo>
                      <a:pt x="1794" y="1484"/>
                    </a:lnTo>
                    <a:lnTo>
                      <a:pt x="1794" y="1484"/>
                    </a:lnTo>
                    <a:lnTo>
                      <a:pt x="1796" y="1478"/>
                    </a:lnTo>
                    <a:lnTo>
                      <a:pt x="1800" y="1474"/>
                    </a:lnTo>
                    <a:lnTo>
                      <a:pt x="1804" y="1474"/>
                    </a:lnTo>
                    <a:lnTo>
                      <a:pt x="1804" y="1478"/>
                    </a:lnTo>
                    <a:lnTo>
                      <a:pt x="1804" y="1478"/>
                    </a:lnTo>
                    <a:lnTo>
                      <a:pt x="1804" y="1486"/>
                    </a:lnTo>
                    <a:lnTo>
                      <a:pt x="1806" y="1492"/>
                    </a:lnTo>
                    <a:lnTo>
                      <a:pt x="1808" y="1498"/>
                    </a:lnTo>
                    <a:lnTo>
                      <a:pt x="1808" y="1504"/>
                    </a:lnTo>
                    <a:lnTo>
                      <a:pt x="1808" y="1504"/>
                    </a:lnTo>
                    <a:lnTo>
                      <a:pt x="1808" y="1510"/>
                    </a:lnTo>
                    <a:lnTo>
                      <a:pt x="1810" y="1512"/>
                    </a:lnTo>
                    <a:lnTo>
                      <a:pt x="1812" y="1510"/>
                    </a:lnTo>
                    <a:lnTo>
                      <a:pt x="1816" y="1506"/>
                    </a:lnTo>
                    <a:lnTo>
                      <a:pt x="1816" y="1506"/>
                    </a:lnTo>
                    <a:lnTo>
                      <a:pt x="1818" y="1504"/>
                    </a:lnTo>
                    <a:lnTo>
                      <a:pt x="1820" y="1506"/>
                    </a:lnTo>
                    <a:lnTo>
                      <a:pt x="1822" y="1508"/>
                    </a:lnTo>
                    <a:lnTo>
                      <a:pt x="1822" y="1508"/>
                    </a:lnTo>
                    <a:lnTo>
                      <a:pt x="1822" y="1516"/>
                    </a:lnTo>
                    <a:lnTo>
                      <a:pt x="1824" y="1520"/>
                    </a:lnTo>
                    <a:lnTo>
                      <a:pt x="1828" y="1526"/>
                    </a:lnTo>
                    <a:lnTo>
                      <a:pt x="1832" y="1528"/>
                    </a:lnTo>
                    <a:lnTo>
                      <a:pt x="1832" y="1530"/>
                    </a:lnTo>
                    <a:lnTo>
                      <a:pt x="1832" y="1534"/>
                    </a:lnTo>
                    <a:lnTo>
                      <a:pt x="1832" y="1534"/>
                    </a:lnTo>
                    <a:lnTo>
                      <a:pt x="1832" y="1538"/>
                    </a:lnTo>
                    <a:lnTo>
                      <a:pt x="1830" y="1538"/>
                    </a:lnTo>
                    <a:lnTo>
                      <a:pt x="1826" y="1540"/>
                    </a:lnTo>
                    <a:lnTo>
                      <a:pt x="1824" y="1540"/>
                    </a:lnTo>
                    <a:lnTo>
                      <a:pt x="1824" y="1542"/>
                    </a:lnTo>
                    <a:lnTo>
                      <a:pt x="1830" y="1550"/>
                    </a:lnTo>
                    <a:lnTo>
                      <a:pt x="1830" y="1550"/>
                    </a:lnTo>
                    <a:lnTo>
                      <a:pt x="1836" y="1562"/>
                    </a:lnTo>
                    <a:lnTo>
                      <a:pt x="1840" y="1570"/>
                    </a:lnTo>
                    <a:lnTo>
                      <a:pt x="1840" y="1582"/>
                    </a:lnTo>
                    <a:lnTo>
                      <a:pt x="1840" y="1600"/>
                    </a:lnTo>
                    <a:lnTo>
                      <a:pt x="1840" y="1600"/>
                    </a:lnTo>
                    <a:lnTo>
                      <a:pt x="1838" y="1608"/>
                    </a:lnTo>
                    <a:lnTo>
                      <a:pt x="1836" y="1610"/>
                    </a:lnTo>
                    <a:lnTo>
                      <a:pt x="1834" y="1608"/>
                    </a:lnTo>
                    <a:lnTo>
                      <a:pt x="1834" y="1604"/>
                    </a:lnTo>
                    <a:lnTo>
                      <a:pt x="1828" y="1570"/>
                    </a:lnTo>
                    <a:lnTo>
                      <a:pt x="1828" y="1570"/>
                    </a:lnTo>
                    <a:lnTo>
                      <a:pt x="1824" y="1564"/>
                    </a:lnTo>
                    <a:lnTo>
                      <a:pt x="1816" y="1560"/>
                    </a:lnTo>
                    <a:lnTo>
                      <a:pt x="1808" y="1558"/>
                    </a:lnTo>
                    <a:lnTo>
                      <a:pt x="1798" y="1556"/>
                    </a:lnTo>
                    <a:lnTo>
                      <a:pt x="1776" y="1554"/>
                    </a:lnTo>
                    <a:lnTo>
                      <a:pt x="1766" y="1552"/>
                    </a:lnTo>
                    <a:lnTo>
                      <a:pt x="1758" y="1548"/>
                    </a:lnTo>
                    <a:lnTo>
                      <a:pt x="1758" y="1548"/>
                    </a:lnTo>
                    <a:lnTo>
                      <a:pt x="1752" y="1546"/>
                    </a:lnTo>
                    <a:lnTo>
                      <a:pt x="1746" y="1546"/>
                    </a:lnTo>
                    <a:lnTo>
                      <a:pt x="1744" y="1548"/>
                    </a:lnTo>
                    <a:lnTo>
                      <a:pt x="1742" y="1552"/>
                    </a:lnTo>
                    <a:lnTo>
                      <a:pt x="1744" y="1556"/>
                    </a:lnTo>
                    <a:lnTo>
                      <a:pt x="1746" y="1564"/>
                    </a:lnTo>
                    <a:lnTo>
                      <a:pt x="1754" y="1578"/>
                    </a:lnTo>
                    <a:lnTo>
                      <a:pt x="1754" y="1578"/>
                    </a:lnTo>
                    <a:lnTo>
                      <a:pt x="1758" y="1586"/>
                    </a:lnTo>
                    <a:lnTo>
                      <a:pt x="1764" y="1598"/>
                    </a:lnTo>
                    <a:lnTo>
                      <a:pt x="1770" y="1626"/>
                    </a:lnTo>
                    <a:lnTo>
                      <a:pt x="1774" y="1658"/>
                    </a:lnTo>
                    <a:lnTo>
                      <a:pt x="1774" y="1690"/>
                    </a:lnTo>
                    <a:lnTo>
                      <a:pt x="1774" y="1690"/>
                    </a:lnTo>
                    <a:lnTo>
                      <a:pt x="1774" y="1726"/>
                    </a:lnTo>
                    <a:lnTo>
                      <a:pt x="1770" y="1768"/>
                    </a:lnTo>
                    <a:lnTo>
                      <a:pt x="1766" y="1810"/>
                    </a:lnTo>
                    <a:lnTo>
                      <a:pt x="1762" y="1828"/>
                    </a:lnTo>
                    <a:lnTo>
                      <a:pt x="1756" y="1842"/>
                    </a:lnTo>
                    <a:lnTo>
                      <a:pt x="1756" y="1842"/>
                    </a:lnTo>
                    <a:lnTo>
                      <a:pt x="1754" y="1854"/>
                    </a:lnTo>
                    <a:lnTo>
                      <a:pt x="1754" y="1870"/>
                    </a:lnTo>
                    <a:lnTo>
                      <a:pt x="1756" y="1886"/>
                    </a:lnTo>
                    <a:lnTo>
                      <a:pt x="1760" y="1904"/>
                    </a:lnTo>
                    <a:lnTo>
                      <a:pt x="1764" y="1920"/>
                    </a:lnTo>
                    <a:lnTo>
                      <a:pt x="1766" y="1938"/>
                    </a:lnTo>
                    <a:lnTo>
                      <a:pt x="1766" y="1956"/>
                    </a:lnTo>
                    <a:lnTo>
                      <a:pt x="1762" y="1972"/>
                    </a:lnTo>
                    <a:lnTo>
                      <a:pt x="1762" y="1972"/>
                    </a:lnTo>
                    <a:lnTo>
                      <a:pt x="1760" y="1986"/>
                    </a:lnTo>
                    <a:lnTo>
                      <a:pt x="1758" y="1996"/>
                    </a:lnTo>
                    <a:lnTo>
                      <a:pt x="1762" y="2006"/>
                    </a:lnTo>
                    <a:lnTo>
                      <a:pt x="1766" y="2012"/>
                    </a:lnTo>
                    <a:lnTo>
                      <a:pt x="1774" y="2030"/>
                    </a:lnTo>
                    <a:lnTo>
                      <a:pt x="1778" y="2042"/>
                    </a:lnTo>
                    <a:lnTo>
                      <a:pt x="1780" y="2056"/>
                    </a:lnTo>
                    <a:lnTo>
                      <a:pt x="1780" y="2056"/>
                    </a:lnTo>
                    <a:lnTo>
                      <a:pt x="1784" y="2072"/>
                    </a:lnTo>
                    <a:lnTo>
                      <a:pt x="1786" y="2082"/>
                    </a:lnTo>
                    <a:lnTo>
                      <a:pt x="1792" y="2090"/>
                    </a:lnTo>
                    <a:lnTo>
                      <a:pt x="1798" y="2096"/>
                    </a:lnTo>
                    <a:lnTo>
                      <a:pt x="1808" y="2104"/>
                    </a:lnTo>
                    <a:lnTo>
                      <a:pt x="1812" y="2110"/>
                    </a:lnTo>
                    <a:lnTo>
                      <a:pt x="1814" y="2118"/>
                    </a:lnTo>
                    <a:lnTo>
                      <a:pt x="1814" y="2118"/>
                    </a:lnTo>
                    <a:lnTo>
                      <a:pt x="1816" y="2124"/>
                    </a:lnTo>
                    <a:lnTo>
                      <a:pt x="1818" y="2128"/>
                    </a:lnTo>
                    <a:lnTo>
                      <a:pt x="1824" y="2132"/>
                    </a:lnTo>
                    <a:lnTo>
                      <a:pt x="1828" y="2136"/>
                    </a:lnTo>
                    <a:lnTo>
                      <a:pt x="1832" y="2140"/>
                    </a:lnTo>
                    <a:lnTo>
                      <a:pt x="1834" y="2146"/>
                    </a:lnTo>
                    <a:lnTo>
                      <a:pt x="1836" y="2158"/>
                    </a:lnTo>
                    <a:lnTo>
                      <a:pt x="1836" y="2158"/>
                    </a:lnTo>
                    <a:lnTo>
                      <a:pt x="1838" y="2170"/>
                    </a:lnTo>
                    <a:lnTo>
                      <a:pt x="1842" y="2178"/>
                    </a:lnTo>
                    <a:lnTo>
                      <a:pt x="1846" y="2182"/>
                    </a:lnTo>
                    <a:lnTo>
                      <a:pt x="1852" y="2186"/>
                    </a:lnTo>
                    <a:lnTo>
                      <a:pt x="1856" y="2188"/>
                    </a:lnTo>
                    <a:lnTo>
                      <a:pt x="1860" y="2190"/>
                    </a:lnTo>
                    <a:lnTo>
                      <a:pt x="1862" y="2194"/>
                    </a:lnTo>
                    <a:lnTo>
                      <a:pt x="1860" y="2200"/>
                    </a:lnTo>
                    <a:lnTo>
                      <a:pt x="1860" y="2200"/>
                    </a:lnTo>
                    <a:lnTo>
                      <a:pt x="1858" y="2208"/>
                    </a:lnTo>
                    <a:lnTo>
                      <a:pt x="1858" y="2214"/>
                    </a:lnTo>
                    <a:lnTo>
                      <a:pt x="1860" y="2218"/>
                    </a:lnTo>
                    <a:lnTo>
                      <a:pt x="1862" y="2224"/>
                    </a:lnTo>
                    <a:lnTo>
                      <a:pt x="1872" y="2238"/>
                    </a:lnTo>
                    <a:lnTo>
                      <a:pt x="1890" y="2260"/>
                    </a:lnTo>
                    <a:lnTo>
                      <a:pt x="1890" y="2260"/>
                    </a:lnTo>
                    <a:lnTo>
                      <a:pt x="1900" y="2272"/>
                    </a:lnTo>
                    <a:lnTo>
                      <a:pt x="1904" y="2282"/>
                    </a:lnTo>
                    <a:lnTo>
                      <a:pt x="1908" y="2292"/>
                    </a:lnTo>
                    <a:lnTo>
                      <a:pt x="1908" y="2298"/>
                    </a:lnTo>
                    <a:lnTo>
                      <a:pt x="1910" y="2310"/>
                    </a:lnTo>
                    <a:lnTo>
                      <a:pt x="1912" y="2314"/>
                    </a:lnTo>
                    <a:lnTo>
                      <a:pt x="1916" y="2318"/>
                    </a:lnTo>
                    <a:lnTo>
                      <a:pt x="1916" y="2318"/>
                    </a:lnTo>
                    <a:lnTo>
                      <a:pt x="1920" y="2322"/>
                    </a:lnTo>
                    <a:lnTo>
                      <a:pt x="1926" y="2324"/>
                    </a:lnTo>
                    <a:lnTo>
                      <a:pt x="1940" y="2326"/>
                    </a:lnTo>
                    <a:lnTo>
                      <a:pt x="1948" y="2328"/>
                    </a:lnTo>
                    <a:lnTo>
                      <a:pt x="1958" y="2332"/>
                    </a:lnTo>
                    <a:lnTo>
                      <a:pt x="1968" y="2336"/>
                    </a:lnTo>
                    <a:lnTo>
                      <a:pt x="1978" y="2344"/>
                    </a:lnTo>
                    <a:lnTo>
                      <a:pt x="1978" y="2344"/>
                    </a:lnTo>
                    <a:lnTo>
                      <a:pt x="1986" y="2352"/>
                    </a:lnTo>
                    <a:lnTo>
                      <a:pt x="1994" y="2358"/>
                    </a:lnTo>
                    <a:lnTo>
                      <a:pt x="2006" y="2360"/>
                    </a:lnTo>
                    <a:lnTo>
                      <a:pt x="2016" y="2364"/>
                    </a:lnTo>
                    <a:lnTo>
                      <a:pt x="2022" y="2368"/>
                    </a:lnTo>
                    <a:lnTo>
                      <a:pt x="2030" y="2374"/>
                    </a:lnTo>
                    <a:lnTo>
                      <a:pt x="2030" y="2374"/>
                    </a:lnTo>
                    <a:lnTo>
                      <a:pt x="2036" y="2382"/>
                    </a:lnTo>
                    <a:lnTo>
                      <a:pt x="2040" y="2388"/>
                    </a:lnTo>
                    <a:lnTo>
                      <a:pt x="2046" y="2400"/>
                    </a:lnTo>
                    <a:lnTo>
                      <a:pt x="2048" y="2410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66" y="2454"/>
                    </a:lnTo>
                    <a:lnTo>
                      <a:pt x="2078" y="2480"/>
                    </a:lnTo>
                    <a:lnTo>
                      <a:pt x="2092" y="2520"/>
                    </a:lnTo>
                    <a:lnTo>
                      <a:pt x="2100" y="2548"/>
                    </a:lnTo>
                    <a:lnTo>
                      <a:pt x="2106" y="2560"/>
                    </a:lnTo>
                    <a:lnTo>
                      <a:pt x="2112" y="2568"/>
                    </a:lnTo>
                    <a:lnTo>
                      <a:pt x="2112" y="2568"/>
                    </a:lnTo>
                    <a:lnTo>
                      <a:pt x="2120" y="2578"/>
                    </a:lnTo>
                    <a:lnTo>
                      <a:pt x="2130" y="2586"/>
                    </a:lnTo>
                    <a:lnTo>
                      <a:pt x="2150" y="2604"/>
                    </a:lnTo>
                    <a:lnTo>
                      <a:pt x="2160" y="2614"/>
                    </a:lnTo>
                    <a:lnTo>
                      <a:pt x="2166" y="2624"/>
                    </a:lnTo>
                    <a:lnTo>
                      <a:pt x="2170" y="2636"/>
                    </a:lnTo>
                    <a:lnTo>
                      <a:pt x="2170" y="2650"/>
                    </a:lnTo>
                    <a:lnTo>
                      <a:pt x="2170" y="2650"/>
                    </a:lnTo>
                    <a:lnTo>
                      <a:pt x="2170" y="2656"/>
                    </a:lnTo>
                    <a:lnTo>
                      <a:pt x="2168" y="2662"/>
                    </a:lnTo>
                    <a:lnTo>
                      <a:pt x="2164" y="2664"/>
                    </a:lnTo>
                    <a:lnTo>
                      <a:pt x="2162" y="2668"/>
                    </a:lnTo>
                    <a:lnTo>
                      <a:pt x="2154" y="2668"/>
                    </a:lnTo>
                    <a:lnTo>
                      <a:pt x="2148" y="2668"/>
                    </a:lnTo>
                    <a:lnTo>
                      <a:pt x="2142" y="2668"/>
                    </a:lnTo>
                    <a:lnTo>
                      <a:pt x="2138" y="2668"/>
                    </a:lnTo>
                    <a:lnTo>
                      <a:pt x="2140" y="2672"/>
                    </a:lnTo>
                    <a:lnTo>
                      <a:pt x="2146" y="2682"/>
                    </a:lnTo>
                    <a:lnTo>
                      <a:pt x="2146" y="2682"/>
                    </a:lnTo>
                    <a:lnTo>
                      <a:pt x="2156" y="2692"/>
                    </a:lnTo>
                    <a:lnTo>
                      <a:pt x="2166" y="2700"/>
                    </a:lnTo>
                    <a:lnTo>
                      <a:pt x="2188" y="2716"/>
                    </a:lnTo>
                    <a:lnTo>
                      <a:pt x="2212" y="2730"/>
                    </a:lnTo>
                    <a:lnTo>
                      <a:pt x="2226" y="2738"/>
                    </a:lnTo>
                    <a:lnTo>
                      <a:pt x="2238" y="2748"/>
                    </a:lnTo>
                    <a:lnTo>
                      <a:pt x="2238" y="2748"/>
                    </a:lnTo>
                    <a:lnTo>
                      <a:pt x="2244" y="2754"/>
                    </a:lnTo>
                    <a:lnTo>
                      <a:pt x="2248" y="2758"/>
                    </a:lnTo>
                    <a:lnTo>
                      <a:pt x="2250" y="2764"/>
                    </a:lnTo>
                    <a:lnTo>
                      <a:pt x="2252" y="2770"/>
                    </a:lnTo>
                    <a:lnTo>
                      <a:pt x="2250" y="2782"/>
                    </a:lnTo>
                    <a:lnTo>
                      <a:pt x="2250" y="2794"/>
                    </a:lnTo>
                    <a:lnTo>
                      <a:pt x="2248" y="2808"/>
                    </a:lnTo>
                    <a:lnTo>
                      <a:pt x="2250" y="2814"/>
                    </a:lnTo>
                    <a:lnTo>
                      <a:pt x="2252" y="2820"/>
                    </a:lnTo>
                    <a:lnTo>
                      <a:pt x="2256" y="2828"/>
                    </a:lnTo>
                    <a:lnTo>
                      <a:pt x="2262" y="2834"/>
                    </a:lnTo>
                    <a:lnTo>
                      <a:pt x="2270" y="2842"/>
                    </a:lnTo>
                    <a:lnTo>
                      <a:pt x="2280" y="2850"/>
                    </a:lnTo>
                    <a:lnTo>
                      <a:pt x="2280" y="2850"/>
                    </a:lnTo>
                    <a:lnTo>
                      <a:pt x="2300" y="2866"/>
                    </a:lnTo>
                    <a:lnTo>
                      <a:pt x="2316" y="2882"/>
                    </a:lnTo>
                    <a:lnTo>
                      <a:pt x="2326" y="2894"/>
                    </a:lnTo>
                    <a:lnTo>
                      <a:pt x="2332" y="2906"/>
                    </a:lnTo>
                    <a:lnTo>
                      <a:pt x="2336" y="2914"/>
                    </a:lnTo>
                    <a:lnTo>
                      <a:pt x="2340" y="2918"/>
                    </a:lnTo>
                    <a:lnTo>
                      <a:pt x="2344" y="2920"/>
                    </a:lnTo>
                    <a:lnTo>
                      <a:pt x="2350" y="2916"/>
                    </a:lnTo>
                    <a:lnTo>
                      <a:pt x="2350" y="2916"/>
                    </a:lnTo>
                    <a:lnTo>
                      <a:pt x="2358" y="2910"/>
                    </a:lnTo>
                    <a:lnTo>
                      <a:pt x="2362" y="2906"/>
                    </a:lnTo>
                    <a:lnTo>
                      <a:pt x="2364" y="2900"/>
                    </a:lnTo>
                    <a:lnTo>
                      <a:pt x="2364" y="2896"/>
                    </a:lnTo>
                    <a:lnTo>
                      <a:pt x="2358" y="2884"/>
                    </a:lnTo>
                    <a:lnTo>
                      <a:pt x="2346" y="2864"/>
                    </a:lnTo>
                    <a:lnTo>
                      <a:pt x="2346" y="2864"/>
                    </a:lnTo>
                    <a:lnTo>
                      <a:pt x="2340" y="2856"/>
                    </a:lnTo>
                    <a:lnTo>
                      <a:pt x="2336" y="2850"/>
                    </a:lnTo>
                    <a:lnTo>
                      <a:pt x="2332" y="2850"/>
                    </a:lnTo>
                    <a:lnTo>
                      <a:pt x="2330" y="2850"/>
                    </a:lnTo>
                    <a:lnTo>
                      <a:pt x="2324" y="2854"/>
                    </a:lnTo>
                    <a:lnTo>
                      <a:pt x="2320" y="2854"/>
                    </a:lnTo>
                    <a:lnTo>
                      <a:pt x="2316" y="2850"/>
                    </a:lnTo>
                    <a:lnTo>
                      <a:pt x="2316" y="2850"/>
                    </a:lnTo>
                    <a:lnTo>
                      <a:pt x="2312" y="2846"/>
                    </a:lnTo>
                    <a:lnTo>
                      <a:pt x="2310" y="2842"/>
                    </a:lnTo>
                    <a:lnTo>
                      <a:pt x="2310" y="2832"/>
                    </a:lnTo>
                    <a:lnTo>
                      <a:pt x="2310" y="2826"/>
                    </a:lnTo>
                    <a:lnTo>
                      <a:pt x="2310" y="2820"/>
                    </a:lnTo>
                    <a:lnTo>
                      <a:pt x="2306" y="2810"/>
                    </a:lnTo>
                    <a:lnTo>
                      <a:pt x="2300" y="2798"/>
                    </a:lnTo>
                    <a:lnTo>
                      <a:pt x="2300" y="2798"/>
                    </a:lnTo>
                    <a:lnTo>
                      <a:pt x="2290" y="2776"/>
                    </a:lnTo>
                    <a:lnTo>
                      <a:pt x="2286" y="2762"/>
                    </a:lnTo>
                    <a:lnTo>
                      <a:pt x="2282" y="2748"/>
                    </a:lnTo>
                    <a:lnTo>
                      <a:pt x="2276" y="2730"/>
                    </a:lnTo>
                    <a:lnTo>
                      <a:pt x="2276" y="2730"/>
                    </a:lnTo>
                    <a:lnTo>
                      <a:pt x="2270" y="2718"/>
                    </a:lnTo>
                    <a:lnTo>
                      <a:pt x="2264" y="2708"/>
                    </a:lnTo>
                    <a:lnTo>
                      <a:pt x="2250" y="2690"/>
                    </a:lnTo>
                    <a:lnTo>
                      <a:pt x="2236" y="2672"/>
                    </a:lnTo>
                    <a:lnTo>
                      <a:pt x="2230" y="2662"/>
                    </a:lnTo>
                    <a:lnTo>
                      <a:pt x="2224" y="2648"/>
                    </a:lnTo>
                    <a:lnTo>
                      <a:pt x="2224" y="2648"/>
                    </a:lnTo>
                    <a:lnTo>
                      <a:pt x="2220" y="2636"/>
                    </a:lnTo>
                    <a:lnTo>
                      <a:pt x="2214" y="2624"/>
                    </a:lnTo>
                    <a:lnTo>
                      <a:pt x="2198" y="2604"/>
                    </a:lnTo>
                    <a:lnTo>
                      <a:pt x="2182" y="2584"/>
                    </a:lnTo>
                    <a:lnTo>
                      <a:pt x="2168" y="2564"/>
                    </a:lnTo>
                    <a:lnTo>
                      <a:pt x="2168" y="2564"/>
                    </a:lnTo>
                    <a:lnTo>
                      <a:pt x="2160" y="2550"/>
                    </a:lnTo>
                    <a:lnTo>
                      <a:pt x="2154" y="2534"/>
                    </a:lnTo>
                    <a:lnTo>
                      <a:pt x="2148" y="2516"/>
                    </a:lnTo>
                    <a:lnTo>
                      <a:pt x="2144" y="2498"/>
                    </a:lnTo>
                    <a:lnTo>
                      <a:pt x="2142" y="2482"/>
                    </a:lnTo>
                    <a:lnTo>
                      <a:pt x="2142" y="2470"/>
                    </a:lnTo>
                    <a:lnTo>
                      <a:pt x="2144" y="2466"/>
                    </a:lnTo>
                    <a:lnTo>
                      <a:pt x="2146" y="2464"/>
                    </a:lnTo>
                    <a:lnTo>
                      <a:pt x="2148" y="2464"/>
                    </a:lnTo>
                    <a:lnTo>
                      <a:pt x="2154" y="2466"/>
                    </a:lnTo>
                    <a:lnTo>
                      <a:pt x="2154" y="2466"/>
                    </a:lnTo>
                    <a:lnTo>
                      <a:pt x="2168" y="2474"/>
                    </a:lnTo>
                    <a:lnTo>
                      <a:pt x="2172" y="2476"/>
                    </a:lnTo>
                    <a:lnTo>
                      <a:pt x="2178" y="2474"/>
                    </a:lnTo>
                    <a:lnTo>
                      <a:pt x="2186" y="2478"/>
                    </a:lnTo>
                    <a:lnTo>
                      <a:pt x="2186" y="2478"/>
                    </a:lnTo>
                    <a:lnTo>
                      <a:pt x="2198" y="2484"/>
                    </a:lnTo>
                    <a:lnTo>
                      <a:pt x="2202" y="2488"/>
                    </a:lnTo>
                    <a:lnTo>
                      <a:pt x="2206" y="2492"/>
                    </a:lnTo>
                    <a:lnTo>
                      <a:pt x="2214" y="2508"/>
                    </a:lnTo>
                    <a:lnTo>
                      <a:pt x="2222" y="2536"/>
                    </a:lnTo>
                    <a:lnTo>
                      <a:pt x="2222" y="2536"/>
                    </a:lnTo>
                    <a:lnTo>
                      <a:pt x="2228" y="2556"/>
                    </a:lnTo>
                    <a:lnTo>
                      <a:pt x="2236" y="2574"/>
                    </a:lnTo>
                    <a:lnTo>
                      <a:pt x="2244" y="2594"/>
                    </a:lnTo>
                    <a:lnTo>
                      <a:pt x="2254" y="2612"/>
                    </a:lnTo>
                    <a:lnTo>
                      <a:pt x="2264" y="2628"/>
                    </a:lnTo>
                    <a:lnTo>
                      <a:pt x="2276" y="2642"/>
                    </a:lnTo>
                    <a:lnTo>
                      <a:pt x="2288" y="2654"/>
                    </a:lnTo>
                    <a:lnTo>
                      <a:pt x="2300" y="2664"/>
                    </a:lnTo>
                    <a:lnTo>
                      <a:pt x="2300" y="2664"/>
                    </a:lnTo>
                    <a:lnTo>
                      <a:pt x="2308" y="2672"/>
                    </a:lnTo>
                    <a:lnTo>
                      <a:pt x="2314" y="2678"/>
                    </a:lnTo>
                    <a:lnTo>
                      <a:pt x="2320" y="2694"/>
                    </a:lnTo>
                    <a:lnTo>
                      <a:pt x="2324" y="2700"/>
                    </a:lnTo>
                    <a:lnTo>
                      <a:pt x="2328" y="2706"/>
                    </a:lnTo>
                    <a:lnTo>
                      <a:pt x="2338" y="2714"/>
                    </a:lnTo>
                    <a:lnTo>
                      <a:pt x="2352" y="2722"/>
                    </a:lnTo>
                    <a:lnTo>
                      <a:pt x="2352" y="2722"/>
                    </a:lnTo>
                    <a:lnTo>
                      <a:pt x="2360" y="2724"/>
                    </a:lnTo>
                    <a:lnTo>
                      <a:pt x="2364" y="2728"/>
                    </a:lnTo>
                    <a:lnTo>
                      <a:pt x="2368" y="2732"/>
                    </a:lnTo>
                    <a:lnTo>
                      <a:pt x="2370" y="2736"/>
                    </a:lnTo>
                    <a:lnTo>
                      <a:pt x="2368" y="2746"/>
                    </a:lnTo>
                    <a:lnTo>
                      <a:pt x="2366" y="2754"/>
                    </a:lnTo>
                    <a:lnTo>
                      <a:pt x="2364" y="2764"/>
                    </a:lnTo>
                    <a:lnTo>
                      <a:pt x="2362" y="2772"/>
                    </a:lnTo>
                    <a:lnTo>
                      <a:pt x="2364" y="2776"/>
                    </a:lnTo>
                    <a:lnTo>
                      <a:pt x="2368" y="2782"/>
                    </a:lnTo>
                    <a:lnTo>
                      <a:pt x="2372" y="2786"/>
                    </a:lnTo>
                    <a:lnTo>
                      <a:pt x="2380" y="2790"/>
                    </a:lnTo>
                    <a:lnTo>
                      <a:pt x="2380" y="2790"/>
                    </a:lnTo>
                    <a:lnTo>
                      <a:pt x="2394" y="2798"/>
                    </a:lnTo>
                    <a:lnTo>
                      <a:pt x="2402" y="2804"/>
                    </a:lnTo>
                    <a:lnTo>
                      <a:pt x="2408" y="2810"/>
                    </a:lnTo>
                    <a:lnTo>
                      <a:pt x="2410" y="2816"/>
                    </a:lnTo>
                    <a:lnTo>
                      <a:pt x="2422" y="2834"/>
                    </a:lnTo>
                    <a:lnTo>
                      <a:pt x="2432" y="2848"/>
                    </a:lnTo>
                    <a:lnTo>
                      <a:pt x="2450" y="2864"/>
                    </a:lnTo>
                    <a:lnTo>
                      <a:pt x="2450" y="2864"/>
                    </a:lnTo>
                    <a:lnTo>
                      <a:pt x="2476" y="2890"/>
                    </a:lnTo>
                    <a:lnTo>
                      <a:pt x="2494" y="2912"/>
                    </a:lnTo>
                    <a:lnTo>
                      <a:pt x="2504" y="2928"/>
                    </a:lnTo>
                    <a:lnTo>
                      <a:pt x="2512" y="2942"/>
                    </a:lnTo>
                    <a:lnTo>
                      <a:pt x="2516" y="2954"/>
                    </a:lnTo>
                    <a:lnTo>
                      <a:pt x="2518" y="2964"/>
                    </a:lnTo>
                    <a:lnTo>
                      <a:pt x="2522" y="2976"/>
                    </a:lnTo>
                    <a:lnTo>
                      <a:pt x="2526" y="2988"/>
                    </a:lnTo>
                    <a:lnTo>
                      <a:pt x="2526" y="2988"/>
                    </a:lnTo>
                    <a:lnTo>
                      <a:pt x="2530" y="2998"/>
                    </a:lnTo>
                    <a:lnTo>
                      <a:pt x="2530" y="3010"/>
                    </a:lnTo>
                    <a:lnTo>
                      <a:pt x="2528" y="3020"/>
                    </a:lnTo>
                    <a:lnTo>
                      <a:pt x="2524" y="3028"/>
                    </a:lnTo>
                    <a:lnTo>
                      <a:pt x="2518" y="3038"/>
                    </a:lnTo>
                    <a:lnTo>
                      <a:pt x="2516" y="3050"/>
                    </a:lnTo>
                    <a:lnTo>
                      <a:pt x="2516" y="3060"/>
                    </a:lnTo>
                    <a:lnTo>
                      <a:pt x="2520" y="3072"/>
                    </a:lnTo>
                    <a:lnTo>
                      <a:pt x="2520" y="3072"/>
                    </a:lnTo>
                    <a:lnTo>
                      <a:pt x="2528" y="3084"/>
                    </a:lnTo>
                    <a:lnTo>
                      <a:pt x="2534" y="3094"/>
                    </a:lnTo>
                    <a:lnTo>
                      <a:pt x="2550" y="3106"/>
                    </a:lnTo>
                    <a:lnTo>
                      <a:pt x="2570" y="3120"/>
                    </a:lnTo>
                    <a:lnTo>
                      <a:pt x="2580" y="3130"/>
                    </a:lnTo>
                    <a:lnTo>
                      <a:pt x="2594" y="3140"/>
                    </a:lnTo>
                    <a:lnTo>
                      <a:pt x="2594" y="3140"/>
                    </a:lnTo>
                    <a:lnTo>
                      <a:pt x="2606" y="3152"/>
                    </a:lnTo>
                    <a:lnTo>
                      <a:pt x="2618" y="3158"/>
                    </a:lnTo>
                    <a:lnTo>
                      <a:pt x="2628" y="3162"/>
                    </a:lnTo>
                    <a:lnTo>
                      <a:pt x="2638" y="3164"/>
                    </a:lnTo>
                    <a:lnTo>
                      <a:pt x="2648" y="3168"/>
                    </a:lnTo>
                    <a:lnTo>
                      <a:pt x="2658" y="3170"/>
                    </a:lnTo>
                    <a:lnTo>
                      <a:pt x="2668" y="3176"/>
                    </a:lnTo>
                    <a:lnTo>
                      <a:pt x="2680" y="3186"/>
                    </a:lnTo>
                    <a:lnTo>
                      <a:pt x="2680" y="3186"/>
                    </a:lnTo>
                    <a:lnTo>
                      <a:pt x="2694" y="3198"/>
                    </a:lnTo>
                    <a:lnTo>
                      <a:pt x="2714" y="3210"/>
                    </a:lnTo>
                    <a:lnTo>
                      <a:pt x="2736" y="3224"/>
                    </a:lnTo>
                    <a:lnTo>
                      <a:pt x="2762" y="3236"/>
                    </a:lnTo>
                    <a:lnTo>
                      <a:pt x="2814" y="3260"/>
                    </a:lnTo>
                    <a:lnTo>
                      <a:pt x="2862" y="3278"/>
                    </a:lnTo>
                    <a:lnTo>
                      <a:pt x="2862" y="3278"/>
                    </a:lnTo>
                    <a:lnTo>
                      <a:pt x="2880" y="3282"/>
                    </a:lnTo>
                    <a:lnTo>
                      <a:pt x="2894" y="3282"/>
                    </a:lnTo>
                    <a:lnTo>
                      <a:pt x="2906" y="3278"/>
                    </a:lnTo>
                    <a:lnTo>
                      <a:pt x="2916" y="3272"/>
                    </a:lnTo>
                    <a:lnTo>
                      <a:pt x="2926" y="3266"/>
                    </a:lnTo>
                    <a:lnTo>
                      <a:pt x="2938" y="3260"/>
                    </a:lnTo>
                    <a:lnTo>
                      <a:pt x="2950" y="3258"/>
                    </a:lnTo>
                    <a:lnTo>
                      <a:pt x="2968" y="3260"/>
                    </a:lnTo>
                    <a:lnTo>
                      <a:pt x="2968" y="3260"/>
                    </a:lnTo>
                    <a:lnTo>
                      <a:pt x="2984" y="3264"/>
                    </a:lnTo>
                    <a:lnTo>
                      <a:pt x="2996" y="3272"/>
                    </a:lnTo>
                    <a:lnTo>
                      <a:pt x="3006" y="3280"/>
                    </a:lnTo>
                    <a:lnTo>
                      <a:pt x="3014" y="3290"/>
                    </a:lnTo>
                    <a:lnTo>
                      <a:pt x="3032" y="3314"/>
                    </a:lnTo>
                    <a:lnTo>
                      <a:pt x="3042" y="3326"/>
                    </a:lnTo>
                    <a:lnTo>
                      <a:pt x="3054" y="3338"/>
                    </a:lnTo>
                    <a:lnTo>
                      <a:pt x="3054" y="3338"/>
                    </a:lnTo>
                    <a:lnTo>
                      <a:pt x="3072" y="3356"/>
                    </a:lnTo>
                    <a:lnTo>
                      <a:pt x="3086" y="3364"/>
                    </a:lnTo>
                    <a:lnTo>
                      <a:pt x="3094" y="3368"/>
                    </a:lnTo>
                    <a:lnTo>
                      <a:pt x="3104" y="3368"/>
                    </a:lnTo>
                    <a:lnTo>
                      <a:pt x="3104" y="3368"/>
                    </a:lnTo>
                    <a:lnTo>
                      <a:pt x="3116" y="3368"/>
                    </a:lnTo>
                    <a:lnTo>
                      <a:pt x="3124" y="3370"/>
                    </a:lnTo>
                    <a:lnTo>
                      <a:pt x="3140" y="3376"/>
                    </a:lnTo>
                    <a:lnTo>
                      <a:pt x="3140" y="3376"/>
                    </a:lnTo>
                    <a:lnTo>
                      <a:pt x="3146" y="3382"/>
                    </a:lnTo>
                    <a:lnTo>
                      <a:pt x="3150" y="3386"/>
                    </a:lnTo>
                    <a:lnTo>
                      <a:pt x="3152" y="3388"/>
                    </a:lnTo>
                    <a:lnTo>
                      <a:pt x="3160" y="3390"/>
                    </a:lnTo>
                    <a:lnTo>
                      <a:pt x="3160" y="3390"/>
                    </a:lnTo>
                    <a:lnTo>
                      <a:pt x="3174" y="3392"/>
                    </a:lnTo>
                    <a:lnTo>
                      <a:pt x="3186" y="3398"/>
                    </a:lnTo>
                    <a:lnTo>
                      <a:pt x="3196" y="3404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4"/>
                    </a:lnTo>
                    <a:lnTo>
                      <a:pt x="3202" y="3402"/>
                    </a:lnTo>
                    <a:lnTo>
                      <a:pt x="3202" y="3400"/>
                    </a:lnTo>
                    <a:lnTo>
                      <a:pt x="3210" y="3404"/>
                    </a:lnTo>
                    <a:lnTo>
                      <a:pt x="3210" y="3404"/>
                    </a:lnTo>
                    <a:lnTo>
                      <a:pt x="3212" y="3406"/>
                    </a:lnTo>
                    <a:lnTo>
                      <a:pt x="3218" y="3406"/>
                    </a:lnTo>
                    <a:lnTo>
                      <a:pt x="3226" y="3406"/>
                    </a:lnTo>
                    <a:lnTo>
                      <a:pt x="3234" y="3404"/>
                    </a:lnTo>
                    <a:lnTo>
                      <a:pt x="3236" y="3402"/>
                    </a:lnTo>
                    <a:lnTo>
                      <a:pt x="3234" y="3400"/>
                    </a:lnTo>
                    <a:lnTo>
                      <a:pt x="3234" y="3400"/>
                    </a:lnTo>
                    <a:lnTo>
                      <a:pt x="3230" y="3398"/>
                    </a:lnTo>
                    <a:lnTo>
                      <a:pt x="3230" y="3396"/>
                    </a:lnTo>
                    <a:lnTo>
                      <a:pt x="3230" y="3394"/>
                    </a:lnTo>
                    <a:lnTo>
                      <a:pt x="3232" y="3394"/>
                    </a:lnTo>
                    <a:lnTo>
                      <a:pt x="3232" y="3394"/>
                    </a:lnTo>
                    <a:lnTo>
                      <a:pt x="3236" y="3396"/>
                    </a:lnTo>
                    <a:lnTo>
                      <a:pt x="3238" y="3396"/>
                    </a:lnTo>
                    <a:lnTo>
                      <a:pt x="3240" y="3392"/>
                    </a:lnTo>
                    <a:lnTo>
                      <a:pt x="3240" y="3392"/>
                    </a:lnTo>
                    <a:lnTo>
                      <a:pt x="3242" y="3398"/>
                    </a:lnTo>
                    <a:lnTo>
                      <a:pt x="3242" y="3398"/>
                    </a:lnTo>
                    <a:lnTo>
                      <a:pt x="3248" y="3406"/>
                    </a:lnTo>
                    <a:lnTo>
                      <a:pt x="3252" y="3410"/>
                    </a:lnTo>
                    <a:lnTo>
                      <a:pt x="3254" y="3412"/>
                    </a:lnTo>
                    <a:lnTo>
                      <a:pt x="3252" y="3416"/>
                    </a:lnTo>
                    <a:lnTo>
                      <a:pt x="3252" y="3416"/>
                    </a:lnTo>
                    <a:lnTo>
                      <a:pt x="3250" y="3418"/>
                    </a:lnTo>
                    <a:lnTo>
                      <a:pt x="3250" y="3418"/>
                    </a:lnTo>
                    <a:lnTo>
                      <a:pt x="3246" y="3416"/>
                    </a:lnTo>
                    <a:lnTo>
                      <a:pt x="3244" y="3412"/>
                    </a:lnTo>
                    <a:lnTo>
                      <a:pt x="3242" y="3412"/>
                    </a:lnTo>
                    <a:lnTo>
                      <a:pt x="3240" y="3414"/>
                    </a:lnTo>
                    <a:lnTo>
                      <a:pt x="3240" y="3414"/>
                    </a:lnTo>
                    <a:lnTo>
                      <a:pt x="3238" y="3418"/>
                    </a:lnTo>
                    <a:lnTo>
                      <a:pt x="3242" y="3422"/>
                    </a:lnTo>
                    <a:lnTo>
                      <a:pt x="3246" y="3426"/>
                    </a:lnTo>
                    <a:lnTo>
                      <a:pt x="3252" y="3434"/>
                    </a:lnTo>
                    <a:lnTo>
                      <a:pt x="3252" y="3434"/>
                    </a:lnTo>
                    <a:lnTo>
                      <a:pt x="3258" y="3442"/>
                    </a:lnTo>
                    <a:lnTo>
                      <a:pt x="3266" y="3448"/>
                    </a:lnTo>
                    <a:lnTo>
                      <a:pt x="3274" y="3454"/>
                    </a:lnTo>
                    <a:lnTo>
                      <a:pt x="3278" y="3460"/>
                    </a:lnTo>
                    <a:lnTo>
                      <a:pt x="3282" y="3466"/>
                    </a:lnTo>
                    <a:lnTo>
                      <a:pt x="3282" y="3466"/>
                    </a:lnTo>
                    <a:lnTo>
                      <a:pt x="3288" y="3478"/>
                    </a:lnTo>
                    <a:lnTo>
                      <a:pt x="3294" y="3486"/>
                    </a:lnTo>
                    <a:lnTo>
                      <a:pt x="3304" y="3494"/>
                    </a:lnTo>
                    <a:lnTo>
                      <a:pt x="3316" y="3506"/>
                    </a:lnTo>
                    <a:lnTo>
                      <a:pt x="3316" y="3506"/>
                    </a:lnTo>
                    <a:lnTo>
                      <a:pt x="3318" y="3510"/>
                    </a:lnTo>
                    <a:lnTo>
                      <a:pt x="3318" y="3512"/>
                    </a:lnTo>
                    <a:lnTo>
                      <a:pt x="3314" y="3514"/>
                    </a:lnTo>
                    <a:lnTo>
                      <a:pt x="3310" y="3518"/>
                    </a:lnTo>
                    <a:lnTo>
                      <a:pt x="3310" y="3518"/>
                    </a:lnTo>
                    <a:lnTo>
                      <a:pt x="3310" y="3520"/>
                    </a:lnTo>
                    <a:lnTo>
                      <a:pt x="3310" y="3520"/>
                    </a:lnTo>
                    <a:lnTo>
                      <a:pt x="3316" y="3522"/>
                    </a:lnTo>
                    <a:lnTo>
                      <a:pt x="3318" y="3522"/>
                    </a:lnTo>
                    <a:lnTo>
                      <a:pt x="3318" y="3522"/>
                    </a:lnTo>
                    <a:lnTo>
                      <a:pt x="3318" y="3528"/>
                    </a:lnTo>
                    <a:lnTo>
                      <a:pt x="3318" y="3528"/>
                    </a:lnTo>
                    <a:lnTo>
                      <a:pt x="3318" y="3534"/>
                    </a:lnTo>
                    <a:lnTo>
                      <a:pt x="3316" y="3534"/>
                    </a:lnTo>
                    <a:lnTo>
                      <a:pt x="3314" y="3536"/>
                    </a:lnTo>
                    <a:lnTo>
                      <a:pt x="3312" y="3540"/>
                    </a:lnTo>
                    <a:lnTo>
                      <a:pt x="3312" y="3540"/>
                    </a:lnTo>
                    <a:lnTo>
                      <a:pt x="3312" y="3550"/>
                    </a:lnTo>
                    <a:lnTo>
                      <a:pt x="3314" y="3558"/>
                    </a:lnTo>
                    <a:lnTo>
                      <a:pt x="3318" y="3564"/>
                    </a:lnTo>
                    <a:lnTo>
                      <a:pt x="3322" y="3566"/>
                    </a:lnTo>
                    <a:lnTo>
                      <a:pt x="3322" y="3566"/>
                    </a:lnTo>
                    <a:lnTo>
                      <a:pt x="3330" y="3570"/>
                    </a:lnTo>
                    <a:lnTo>
                      <a:pt x="3334" y="3574"/>
                    </a:lnTo>
                    <a:lnTo>
                      <a:pt x="3338" y="3578"/>
                    </a:lnTo>
                    <a:lnTo>
                      <a:pt x="3338" y="3578"/>
                    </a:lnTo>
                    <a:lnTo>
                      <a:pt x="3340" y="3582"/>
                    </a:lnTo>
                    <a:lnTo>
                      <a:pt x="3342" y="3580"/>
                    </a:lnTo>
                    <a:lnTo>
                      <a:pt x="3348" y="3574"/>
                    </a:lnTo>
                    <a:lnTo>
                      <a:pt x="3348" y="3574"/>
                    </a:lnTo>
                    <a:lnTo>
                      <a:pt x="3350" y="3572"/>
                    </a:lnTo>
                    <a:lnTo>
                      <a:pt x="3350" y="3570"/>
                    </a:lnTo>
                    <a:lnTo>
                      <a:pt x="3348" y="3566"/>
                    </a:lnTo>
                    <a:lnTo>
                      <a:pt x="3338" y="3558"/>
                    </a:lnTo>
                    <a:lnTo>
                      <a:pt x="3338" y="3558"/>
                    </a:lnTo>
                    <a:lnTo>
                      <a:pt x="3336" y="3554"/>
                    </a:lnTo>
                    <a:lnTo>
                      <a:pt x="3336" y="3552"/>
                    </a:lnTo>
                    <a:lnTo>
                      <a:pt x="3336" y="3550"/>
                    </a:lnTo>
                    <a:lnTo>
                      <a:pt x="3338" y="3552"/>
                    </a:lnTo>
                    <a:lnTo>
                      <a:pt x="3338" y="3552"/>
                    </a:lnTo>
                    <a:lnTo>
                      <a:pt x="3342" y="3554"/>
                    </a:lnTo>
                    <a:lnTo>
                      <a:pt x="3348" y="3558"/>
                    </a:lnTo>
                    <a:lnTo>
                      <a:pt x="3354" y="3562"/>
                    </a:lnTo>
                    <a:lnTo>
                      <a:pt x="3358" y="3566"/>
                    </a:lnTo>
                    <a:lnTo>
                      <a:pt x="3358" y="3566"/>
                    </a:lnTo>
                    <a:lnTo>
                      <a:pt x="3358" y="3576"/>
                    </a:lnTo>
                    <a:lnTo>
                      <a:pt x="3360" y="3578"/>
                    </a:lnTo>
                    <a:lnTo>
                      <a:pt x="3362" y="3582"/>
                    </a:lnTo>
                    <a:lnTo>
                      <a:pt x="3362" y="3582"/>
                    </a:lnTo>
                    <a:lnTo>
                      <a:pt x="3366" y="3584"/>
                    </a:lnTo>
                    <a:lnTo>
                      <a:pt x="3368" y="3586"/>
                    </a:lnTo>
                    <a:lnTo>
                      <a:pt x="3374" y="3586"/>
                    </a:lnTo>
                    <a:lnTo>
                      <a:pt x="3384" y="3592"/>
                    </a:lnTo>
                    <a:lnTo>
                      <a:pt x="3384" y="3592"/>
                    </a:lnTo>
                    <a:lnTo>
                      <a:pt x="3398" y="3604"/>
                    </a:lnTo>
                    <a:lnTo>
                      <a:pt x="3402" y="3608"/>
                    </a:lnTo>
                    <a:lnTo>
                      <a:pt x="3402" y="3612"/>
                    </a:lnTo>
                    <a:lnTo>
                      <a:pt x="3402" y="3612"/>
                    </a:lnTo>
                    <a:lnTo>
                      <a:pt x="3402" y="3620"/>
                    </a:lnTo>
                    <a:lnTo>
                      <a:pt x="3400" y="3624"/>
                    </a:lnTo>
                    <a:lnTo>
                      <a:pt x="3398" y="3626"/>
                    </a:lnTo>
                    <a:lnTo>
                      <a:pt x="3398" y="3626"/>
                    </a:lnTo>
                    <a:lnTo>
                      <a:pt x="3398" y="3628"/>
                    </a:lnTo>
                    <a:lnTo>
                      <a:pt x="3396" y="3630"/>
                    </a:lnTo>
                    <a:lnTo>
                      <a:pt x="3400" y="3634"/>
                    </a:lnTo>
                    <a:lnTo>
                      <a:pt x="3404" y="3636"/>
                    </a:lnTo>
                    <a:lnTo>
                      <a:pt x="3408" y="3638"/>
                    </a:lnTo>
                    <a:lnTo>
                      <a:pt x="3408" y="3638"/>
                    </a:lnTo>
                    <a:lnTo>
                      <a:pt x="3410" y="3640"/>
                    </a:lnTo>
                    <a:lnTo>
                      <a:pt x="3414" y="3640"/>
                    </a:lnTo>
                    <a:lnTo>
                      <a:pt x="3414" y="3642"/>
                    </a:lnTo>
                    <a:lnTo>
                      <a:pt x="3416" y="3640"/>
                    </a:lnTo>
                    <a:lnTo>
                      <a:pt x="3416" y="3640"/>
                    </a:lnTo>
                    <a:lnTo>
                      <a:pt x="3416" y="3636"/>
                    </a:lnTo>
                    <a:lnTo>
                      <a:pt x="3414" y="3634"/>
                    </a:lnTo>
                    <a:lnTo>
                      <a:pt x="3410" y="3630"/>
                    </a:lnTo>
                    <a:lnTo>
                      <a:pt x="3406" y="3626"/>
                    </a:lnTo>
                    <a:lnTo>
                      <a:pt x="3408" y="3626"/>
                    </a:lnTo>
                    <a:lnTo>
                      <a:pt x="3410" y="3624"/>
                    </a:lnTo>
                    <a:lnTo>
                      <a:pt x="3410" y="3624"/>
                    </a:lnTo>
                    <a:lnTo>
                      <a:pt x="3414" y="3622"/>
                    </a:lnTo>
                    <a:lnTo>
                      <a:pt x="3414" y="3624"/>
                    </a:lnTo>
                    <a:lnTo>
                      <a:pt x="3416" y="3628"/>
                    </a:lnTo>
                    <a:lnTo>
                      <a:pt x="3418" y="3630"/>
                    </a:lnTo>
                    <a:lnTo>
                      <a:pt x="3418" y="3630"/>
                    </a:lnTo>
                    <a:lnTo>
                      <a:pt x="3420" y="3630"/>
                    </a:lnTo>
                    <a:lnTo>
                      <a:pt x="3422" y="3632"/>
                    </a:lnTo>
                    <a:lnTo>
                      <a:pt x="3422" y="3636"/>
                    </a:lnTo>
                    <a:lnTo>
                      <a:pt x="3422" y="3642"/>
                    </a:lnTo>
                    <a:lnTo>
                      <a:pt x="3422" y="3646"/>
                    </a:lnTo>
                    <a:lnTo>
                      <a:pt x="3422" y="3646"/>
                    </a:lnTo>
                    <a:lnTo>
                      <a:pt x="3428" y="3654"/>
                    </a:lnTo>
                    <a:lnTo>
                      <a:pt x="3430" y="3656"/>
                    </a:lnTo>
                    <a:lnTo>
                      <a:pt x="3432" y="3656"/>
                    </a:lnTo>
                    <a:lnTo>
                      <a:pt x="3432" y="3656"/>
                    </a:lnTo>
                    <a:lnTo>
                      <a:pt x="3434" y="3648"/>
                    </a:lnTo>
                    <a:lnTo>
                      <a:pt x="3436" y="3646"/>
                    </a:lnTo>
                    <a:lnTo>
                      <a:pt x="3440" y="3644"/>
                    </a:lnTo>
                    <a:lnTo>
                      <a:pt x="3440" y="3644"/>
                    </a:lnTo>
                    <a:lnTo>
                      <a:pt x="3452" y="3646"/>
                    </a:lnTo>
                    <a:lnTo>
                      <a:pt x="3464" y="3650"/>
                    </a:lnTo>
                    <a:lnTo>
                      <a:pt x="3472" y="3652"/>
                    </a:lnTo>
                    <a:lnTo>
                      <a:pt x="3476" y="3654"/>
                    </a:lnTo>
                    <a:lnTo>
                      <a:pt x="3476" y="3654"/>
                    </a:lnTo>
                    <a:lnTo>
                      <a:pt x="3478" y="3652"/>
                    </a:lnTo>
                    <a:lnTo>
                      <a:pt x="3480" y="3654"/>
                    </a:lnTo>
                    <a:lnTo>
                      <a:pt x="3482" y="3662"/>
                    </a:lnTo>
                    <a:lnTo>
                      <a:pt x="3482" y="3662"/>
                    </a:lnTo>
                    <a:lnTo>
                      <a:pt x="3484" y="3666"/>
                    </a:lnTo>
                    <a:lnTo>
                      <a:pt x="3484" y="3670"/>
                    </a:lnTo>
                    <a:lnTo>
                      <a:pt x="3486" y="3672"/>
                    </a:lnTo>
                    <a:lnTo>
                      <a:pt x="3490" y="3676"/>
                    </a:lnTo>
                    <a:lnTo>
                      <a:pt x="3490" y="3676"/>
                    </a:lnTo>
                    <a:lnTo>
                      <a:pt x="3496" y="3678"/>
                    </a:lnTo>
                    <a:lnTo>
                      <a:pt x="3498" y="3678"/>
                    </a:lnTo>
                    <a:lnTo>
                      <a:pt x="3498" y="3674"/>
                    </a:lnTo>
                    <a:lnTo>
                      <a:pt x="3498" y="3674"/>
                    </a:lnTo>
                    <a:lnTo>
                      <a:pt x="3500" y="3668"/>
                    </a:lnTo>
                    <a:lnTo>
                      <a:pt x="3502" y="3666"/>
                    </a:lnTo>
                    <a:lnTo>
                      <a:pt x="3504" y="3666"/>
                    </a:lnTo>
                    <a:lnTo>
                      <a:pt x="3504" y="3668"/>
                    </a:lnTo>
                    <a:lnTo>
                      <a:pt x="3504" y="3668"/>
                    </a:lnTo>
                    <a:lnTo>
                      <a:pt x="3504" y="3672"/>
                    </a:lnTo>
                    <a:lnTo>
                      <a:pt x="3508" y="3680"/>
                    </a:lnTo>
                    <a:lnTo>
                      <a:pt x="3510" y="3686"/>
                    </a:lnTo>
                    <a:lnTo>
                      <a:pt x="3510" y="3694"/>
                    </a:lnTo>
                    <a:lnTo>
                      <a:pt x="3510" y="3694"/>
                    </a:lnTo>
                    <a:lnTo>
                      <a:pt x="3510" y="3696"/>
                    </a:lnTo>
                    <a:lnTo>
                      <a:pt x="3510" y="3698"/>
                    </a:lnTo>
                    <a:lnTo>
                      <a:pt x="3516" y="3698"/>
                    </a:lnTo>
                    <a:lnTo>
                      <a:pt x="3528" y="3696"/>
                    </a:lnTo>
                    <a:lnTo>
                      <a:pt x="3528" y="3696"/>
                    </a:lnTo>
                    <a:lnTo>
                      <a:pt x="3530" y="3696"/>
                    </a:lnTo>
                    <a:lnTo>
                      <a:pt x="3532" y="3696"/>
                    </a:lnTo>
                    <a:lnTo>
                      <a:pt x="3532" y="3692"/>
                    </a:lnTo>
                    <a:lnTo>
                      <a:pt x="3532" y="3690"/>
                    </a:lnTo>
                    <a:lnTo>
                      <a:pt x="3538" y="3688"/>
                    </a:lnTo>
                    <a:lnTo>
                      <a:pt x="3538" y="3688"/>
                    </a:lnTo>
                    <a:lnTo>
                      <a:pt x="3544" y="3688"/>
                    </a:lnTo>
                    <a:lnTo>
                      <a:pt x="3546" y="3686"/>
                    </a:lnTo>
                    <a:lnTo>
                      <a:pt x="3548" y="3684"/>
                    </a:lnTo>
                    <a:lnTo>
                      <a:pt x="3546" y="3680"/>
                    </a:lnTo>
                    <a:lnTo>
                      <a:pt x="3542" y="3672"/>
                    </a:lnTo>
                    <a:lnTo>
                      <a:pt x="3542" y="3672"/>
                    </a:lnTo>
                    <a:lnTo>
                      <a:pt x="3536" y="3664"/>
                    </a:lnTo>
                    <a:lnTo>
                      <a:pt x="3534" y="3660"/>
                    </a:lnTo>
                    <a:lnTo>
                      <a:pt x="3534" y="3658"/>
                    </a:lnTo>
                    <a:lnTo>
                      <a:pt x="3532" y="3658"/>
                    </a:lnTo>
                    <a:lnTo>
                      <a:pt x="3532" y="3658"/>
                    </a:lnTo>
                    <a:lnTo>
                      <a:pt x="3530" y="3658"/>
                    </a:lnTo>
                    <a:lnTo>
                      <a:pt x="3528" y="3656"/>
                    </a:lnTo>
                    <a:lnTo>
                      <a:pt x="3526" y="3652"/>
                    </a:lnTo>
                    <a:lnTo>
                      <a:pt x="3528" y="3648"/>
                    </a:lnTo>
                    <a:lnTo>
                      <a:pt x="3530" y="3646"/>
                    </a:lnTo>
                    <a:lnTo>
                      <a:pt x="3532" y="3646"/>
                    </a:lnTo>
                    <a:lnTo>
                      <a:pt x="3532" y="3646"/>
                    </a:lnTo>
                    <a:lnTo>
                      <a:pt x="3538" y="3644"/>
                    </a:lnTo>
                    <a:lnTo>
                      <a:pt x="3544" y="3642"/>
                    </a:lnTo>
                    <a:lnTo>
                      <a:pt x="3550" y="3636"/>
                    </a:lnTo>
                    <a:lnTo>
                      <a:pt x="3556" y="3628"/>
                    </a:lnTo>
                    <a:lnTo>
                      <a:pt x="3556" y="3628"/>
                    </a:lnTo>
                    <a:lnTo>
                      <a:pt x="3558" y="3624"/>
                    </a:lnTo>
                    <a:lnTo>
                      <a:pt x="3558" y="3622"/>
                    </a:lnTo>
                    <a:lnTo>
                      <a:pt x="3558" y="3618"/>
                    </a:lnTo>
                    <a:lnTo>
                      <a:pt x="3562" y="3616"/>
                    </a:lnTo>
                    <a:lnTo>
                      <a:pt x="3562" y="3616"/>
                    </a:lnTo>
                    <a:lnTo>
                      <a:pt x="3566" y="3614"/>
                    </a:lnTo>
                    <a:lnTo>
                      <a:pt x="3568" y="3612"/>
                    </a:lnTo>
                    <a:lnTo>
                      <a:pt x="3570" y="3610"/>
                    </a:lnTo>
                    <a:lnTo>
                      <a:pt x="3576" y="3610"/>
                    </a:lnTo>
                    <a:lnTo>
                      <a:pt x="3576" y="3610"/>
                    </a:lnTo>
                    <a:lnTo>
                      <a:pt x="3586" y="3612"/>
                    </a:lnTo>
                    <a:lnTo>
                      <a:pt x="3598" y="3620"/>
                    </a:lnTo>
                    <a:lnTo>
                      <a:pt x="3606" y="3626"/>
                    </a:lnTo>
                    <a:lnTo>
                      <a:pt x="3608" y="3630"/>
                    </a:lnTo>
                    <a:lnTo>
                      <a:pt x="3608" y="3632"/>
                    </a:lnTo>
                    <a:lnTo>
                      <a:pt x="3608" y="3632"/>
                    </a:lnTo>
                    <a:lnTo>
                      <a:pt x="3606" y="3636"/>
                    </a:lnTo>
                    <a:lnTo>
                      <a:pt x="3608" y="3638"/>
                    </a:lnTo>
                    <a:lnTo>
                      <a:pt x="3610" y="3640"/>
                    </a:lnTo>
                    <a:lnTo>
                      <a:pt x="3612" y="3640"/>
                    </a:lnTo>
                    <a:lnTo>
                      <a:pt x="3612" y="3640"/>
                    </a:lnTo>
                    <a:lnTo>
                      <a:pt x="3616" y="3638"/>
                    </a:lnTo>
                    <a:lnTo>
                      <a:pt x="3616" y="3638"/>
                    </a:lnTo>
                    <a:lnTo>
                      <a:pt x="3618" y="3638"/>
                    </a:lnTo>
                    <a:lnTo>
                      <a:pt x="3620" y="3638"/>
                    </a:lnTo>
                    <a:lnTo>
                      <a:pt x="3620" y="3638"/>
                    </a:lnTo>
                    <a:lnTo>
                      <a:pt x="3622" y="3638"/>
                    </a:lnTo>
                    <a:lnTo>
                      <a:pt x="3620" y="3640"/>
                    </a:lnTo>
                    <a:lnTo>
                      <a:pt x="3618" y="3648"/>
                    </a:lnTo>
                    <a:lnTo>
                      <a:pt x="3614" y="3658"/>
                    </a:lnTo>
                    <a:lnTo>
                      <a:pt x="3612" y="3662"/>
                    </a:lnTo>
                    <a:lnTo>
                      <a:pt x="3614" y="3666"/>
                    </a:lnTo>
                    <a:lnTo>
                      <a:pt x="3614" y="3666"/>
                    </a:lnTo>
                    <a:lnTo>
                      <a:pt x="3622" y="3682"/>
                    </a:lnTo>
                    <a:lnTo>
                      <a:pt x="3626" y="3690"/>
                    </a:lnTo>
                    <a:lnTo>
                      <a:pt x="3632" y="3696"/>
                    </a:lnTo>
                    <a:lnTo>
                      <a:pt x="3632" y="3696"/>
                    </a:lnTo>
                    <a:lnTo>
                      <a:pt x="3636" y="3700"/>
                    </a:lnTo>
                    <a:lnTo>
                      <a:pt x="3638" y="3702"/>
                    </a:lnTo>
                    <a:lnTo>
                      <a:pt x="3640" y="3704"/>
                    </a:lnTo>
                    <a:lnTo>
                      <a:pt x="3640" y="3708"/>
                    </a:lnTo>
                    <a:lnTo>
                      <a:pt x="3672" y="3654"/>
                    </a:lnTo>
                    <a:lnTo>
                      <a:pt x="3672" y="3654"/>
                    </a:lnTo>
                    <a:lnTo>
                      <a:pt x="3654" y="3626"/>
                    </a:lnTo>
                    <a:lnTo>
                      <a:pt x="3654" y="3626"/>
                    </a:lnTo>
                    <a:close/>
                    <a:moveTo>
                      <a:pt x="3590" y="1870"/>
                    </a:moveTo>
                    <a:lnTo>
                      <a:pt x="3590" y="1870"/>
                    </a:lnTo>
                    <a:lnTo>
                      <a:pt x="3570" y="1886"/>
                    </a:lnTo>
                    <a:lnTo>
                      <a:pt x="3558" y="1894"/>
                    </a:lnTo>
                    <a:lnTo>
                      <a:pt x="3546" y="1900"/>
                    </a:lnTo>
                    <a:lnTo>
                      <a:pt x="3546" y="1900"/>
                    </a:lnTo>
                    <a:lnTo>
                      <a:pt x="3536" y="1904"/>
                    </a:lnTo>
                    <a:lnTo>
                      <a:pt x="3524" y="1910"/>
                    </a:lnTo>
                    <a:lnTo>
                      <a:pt x="3508" y="1920"/>
                    </a:lnTo>
                    <a:lnTo>
                      <a:pt x="3488" y="1932"/>
                    </a:lnTo>
                    <a:lnTo>
                      <a:pt x="3488" y="1932"/>
                    </a:lnTo>
                    <a:lnTo>
                      <a:pt x="3466" y="1938"/>
                    </a:lnTo>
                    <a:lnTo>
                      <a:pt x="3448" y="1942"/>
                    </a:lnTo>
                    <a:lnTo>
                      <a:pt x="3434" y="1942"/>
                    </a:lnTo>
                    <a:lnTo>
                      <a:pt x="3426" y="1940"/>
                    </a:lnTo>
                    <a:lnTo>
                      <a:pt x="3426" y="1940"/>
                    </a:lnTo>
                    <a:lnTo>
                      <a:pt x="3424" y="1938"/>
                    </a:lnTo>
                    <a:lnTo>
                      <a:pt x="3424" y="1938"/>
                    </a:lnTo>
                    <a:lnTo>
                      <a:pt x="3430" y="1936"/>
                    </a:lnTo>
                    <a:lnTo>
                      <a:pt x="3434" y="1936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26" y="1932"/>
                    </a:lnTo>
                    <a:lnTo>
                      <a:pt x="3418" y="1930"/>
                    </a:lnTo>
                    <a:lnTo>
                      <a:pt x="3410" y="1930"/>
                    </a:lnTo>
                    <a:lnTo>
                      <a:pt x="3408" y="1928"/>
                    </a:lnTo>
                    <a:lnTo>
                      <a:pt x="3406" y="1926"/>
                    </a:lnTo>
                    <a:lnTo>
                      <a:pt x="3406" y="1926"/>
                    </a:lnTo>
                    <a:lnTo>
                      <a:pt x="3408" y="1922"/>
                    </a:lnTo>
                    <a:lnTo>
                      <a:pt x="3410" y="1916"/>
                    </a:lnTo>
                    <a:lnTo>
                      <a:pt x="3414" y="1910"/>
                    </a:lnTo>
                    <a:lnTo>
                      <a:pt x="3416" y="1900"/>
                    </a:lnTo>
                    <a:lnTo>
                      <a:pt x="3416" y="1900"/>
                    </a:lnTo>
                    <a:lnTo>
                      <a:pt x="3420" y="1892"/>
                    </a:lnTo>
                    <a:lnTo>
                      <a:pt x="3422" y="1890"/>
                    </a:lnTo>
                    <a:lnTo>
                      <a:pt x="3426" y="1886"/>
                    </a:lnTo>
                    <a:lnTo>
                      <a:pt x="3430" y="1880"/>
                    </a:lnTo>
                    <a:lnTo>
                      <a:pt x="3430" y="1880"/>
                    </a:lnTo>
                    <a:lnTo>
                      <a:pt x="3434" y="1872"/>
                    </a:lnTo>
                    <a:lnTo>
                      <a:pt x="3436" y="1870"/>
                    </a:lnTo>
                    <a:lnTo>
                      <a:pt x="3438" y="1872"/>
                    </a:lnTo>
                    <a:lnTo>
                      <a:pt x="3440" y="1880"/>
                    </a:lnTo>
                    <a:lnTo>
                      <a:pt x="3440" y="1880"/>
                    </a:lnTo>
                    <a:lnTo>
                      <a:pt x="3446" y="1882"/>
                    </a:lnTo>
                    <a:lnTo>
                      <a:pt x="3448" y="1884"/>
                    </a:lnTo>
                    <a:lnTo>
                      <a:pt x="3450" y="1886"/>
                    </a:lnTo>
                    <a:lnTo>
                      <a:pt x="3448" y="1888"/>
                    </a:lnTo>
                    <a:lnTo>
                      <a:pt x="3442" y="1892"/>
                    </a:lnTo>
                    <a:lnTo>
                      <a:pt x="3432" y="1894"/>
                    </a:lnTo>
                    <a:lnTo>
                      <a:pt x="3432" y="1894"/>
                    </a:lnTo>
                    <a:lnTo>
                      <a:pt x="3426" y="1894"/>
                    </a:lnTo>
                    <a:lnTo>
                      <a:pt x="3424" y="1896"/>
                    </a:lnTo>
                    <a:lnTo>
                      <a:pt x="3422" y="1898"/>
                    </a:lnTo>
                    <a:lnTo>
                      <a:pt x="3422" y="1902"/>
                    </a:lnTo>
                    <a:lnTo>
                      <a:pt x="3422" y="1904"/>
                    </a:lnTo>
                    <a:lnTo>
                      <a:pt x="3424" y="1906"/>
                    </a:lnTo>
                    <a:lnTo>
                      <a:pt x="3428" y="1908"/>
                    </a:lnTo>
                    <a:lnTo>
                      <a:pt x="3432" y="1908"/>
                    </a:lnTo>
                    <a:lnTo>
                      <a:pt x="3432" y="1908"/>
                    </a:lnTo>
                    <a:lnTo>
                      <a:pt x="3438" y="1908"/>
                    </a:lnTo>
                    <a:lnTo>
                      <a:pt x="3442" y="1910"/>
                    </a:lnTo>
                    <a:lnTo>
                      <a:pt x="3444" y="1912"/>
                    </a:lnTo>
                    <a:lnTo>
                      <a:pt x="3446" y="1910"/>
                    </a:lnTo>
                    <a:lnTo>
                      <a:pt x="3446" y="1910"/>
                    </a:lnTo>
                    <a:lnTo>
                      <a:pt x="3450" y="1904"/>
                    </a:lnTo>
                    <a:lnTo>
                      <a:pt x="3456" y="1900"/>
                    </a:lnTo>
                    <a:lnTo>
                      <a:pt x="3466" y="1896"/>
                    </a:lnTo>
                    <a:lnTo>
                      <a:pt x="3466" y="1896"/>
                    </a:lnTo>
                    <a:lnTo>
                      <a:pt x="3470" y="1892"/>
                    </a:lnTo>
                    <a:lnTo>
                      <a:pt x="3474" y="1888"/>
                    </a:lnTo>
                    <a:lnTo>
                      <a:pt x="3482" y="1880"/>
                    </a:lnTo>
                    <a:lnTo>
                      <a:pt x="3488" y="1876"/>
                    </a:lnTo>
                    <a:lnTo>
                      <a:pt x="3496" y="1874"/>
                    </a:lnTo>
                    <a:lnTo>
                      <a:pt x="3504" y="1874"/>
                    </a:lnTo>
                    <a:lnTo>
                      <a:pt x="3518" y="1876"/>
                    </a:lnTo>
                    <a:lnTo>
                      <a:pt x="3518" y="1876"/>
                    </a:lnTo>
                    <a:lnTo>
                      <a:pt x="3534" y="1880"/>
                    </a:lnTo>
                    <a:lnTo>
                      <a:pt x="3538" y="1880"/>
                    </a:lnTo>
                    <a:lnTo>
                      <a:pt x="3536" y="1878"/>
                    </a:lnTo>
                    <a:lnTo>
                      <a:pt x="3532" y="1876"/>
                    </a:lnTo>
                    <a:lnTo>
                      <a:pt x="3532" y="1872"/>
                    </a:lnTo>
                    <a:lnTo>
                      <a:pt x="3532" y="1870"/>
                    </a:lnTo>
                    <a:lnTo>
                      <a:pt x="3532" y="1870"/>
                    </a:lnTo>
                    <a:lnTo>
                      <a:pt x="3536" y="1866"/>
                    </a:lnTo>
                    <a:lnTo>
                      <a:pt x="3540" y="1864"/>
                    </a:lnTo>
                    <a:lnTo>
                      <a:pt x="3560" y="1862"/>
                    </a:lnTo>
                    <a:lnTo>
                      <a:pt x="3560" y="1862"/>
                    </a:lnTo>
                    <a:lnTo>
                      <a:pt x="3580" y="1860"/>
                    </a:lnTo>
                    <a:lnTo>
                      <a:pt x="3584" y="1860"/>
                    </a:lnTo>
                    <a:lnTo>
                      <a:pt x="3586" y="1858"/>
                    </a:lnTo>
                    <a:lnTo>
                      <a:pt x="3586" y="1858"/>
                    </a:lnTo>
                    <a:lnTo>
                      <a:pt x="3586" y="1854"/>
                    </a:lnTo>
                    <a:lnTo>
                      <a:pt x="3586" y="1852"/>
                    </a:lnTo>
                    <a:lnTo>
                      <a:pt x="3588" y="1850"/>
                    </a:lnTo>
                    <a:lnTo>
                      <a:pt x="3588" y="1850"/>
                    </a:lnTo>
                    <a:lnTo>
                      <a:pt x="3590" y="1850"/>
                    </a:lnTo>
                    <a:lnTo>
                      <a:pt x="3592" y="1852"/>
                    </a:lnTo>
                    <a:lnTo>
                      <a:pt x="3594" y="1858"/>
                    </a:lnTo>
                    <a:lnTo>
                      <a:pt x="3592" y="1864"/>
                    </a:lnTo>
                    <a:lnTo>
                      <a:pt x="3590" y="1870"/>
                    </a:lnTo>
                    <a:lnTo>
                      <a:pt x="3590" y="1870"/>
                    </a:lnTo>
                    <a:close/>
                    <a:moveTo>
                      <a:pt x="3578" y="1812"/>
                    </a:moveTo>
                    <a:lnTo>
                      <a:pt x="3578" y="1812"/>
                    </a:lnTo>
                    <a:lnTo>
                      <a:pt x="3586" y="1806"/>
                    </a:lnTo>
                    <a:lnTo>
                      <a:pt x="3596" y="1804"/>
                    </a:lnTo>
                    <a:lnTo>
                      <a:pt x="3624" y="1798"/>
                    </a:lnTo>
                    <a:lnTo>
                      <a:pt x="3624" y="1798"/>
                    </a:lnTo>
                    <a:lnTo>
                      <a:pt x="3636" y="1796"/>
                    </a:lnTo>
                    <a:lnTo>
                      <a:pt x="3642" y="1794"/>
                    </a:lnTo>
                    <a:lnTo>
                      <a:pt x="3656" y="1802"/>
                    </a:lnTo>
                    <a:lnTo>
                      <a:pt x="3656" y="1802"/>
                    </a:lnTo>
                    <a:lnTo>
                      <a:pt x="3662" y="1804"/>
                    </a:lnTo>
                    <a:lnTo>
                      <a:pt x="3664" y="1804"/>
                    </a:lnTo>
                    <a:lnTo>
                      <a:pt x="3668" y="1804"/>
                    </a:lnTo>
                    <a:lnTo>
                      <a:pt x="3668" y="1802"/>
                    </a:lnTo>
                    <a:lnTo>
                      <a:pt x="3672" y="1794"/>
                    </a:lnTo>
                    <a:lnTo>
                      <a:pt x="3674" y="1790"/>
                    </a:lnTo>
                    <a:lnTo>
                      <a:pt x="3678" y="1788"/>
                    </a:lnTo>
                    <a:lnTo>
                      <a:pt x="3678" y="1788"/>
                    </a:lnTo>
                    <a:lnTo>
                      <a:pt x="3686" y="1782"/>
                    </a:lnTo>
                    <a:lnTo>
                      <a:pt x="3696" y="1778"/>
                    </a:lnTo>
                    <a:lnTo>
                      <a:pt x="3706" y="1776"/>
                    </a:lnTo>
                    <a:lnTo>
                      <a:pt x="3716" y="1770"/>
                    </a:lnTo>
                    <a:lnTo>
                      <a:pt x="3716" y="1770"/>
                    </a:lnTo>
                    <a:lnTo>
                      <a:pt x="3714" y="1774"/>
                    </a:lnTo>
                    <a:lnTo>
                      <a:pt x="3712" y="1778"/>
                    </a:lnTo>
                    <a:lnTo>
                      <a:pt x="3708" y="1782"/>
                    </a:lnTo>
                    <a:lnTo>
                      <a:pt x="3702" y="1784"/>
                    </a:lnTo>
                    <a:lnTo>
                      <a:pt x="3702" y="1784"/>
                    </a:lnTo>
                    <a:lnTo>
                      <a:pt x="3698" y="1786"/>
                    </a:lnTo>
                    <a:lnTo>
                      <a:pt x="3694" y="1790"/>
                    </a:lnTo>
                    <a:lnTo>
                      <a:pt x="3696" y="1794"/>
                    </a:lnTo>
                    <a:lnTo>
                      <a:pt x="3698" y="1798"/>
                    </a:lnTo>
                    <a:lnTo>
                      <a:pt x="3698" y="1798"/>
                    </a:lnTo>
                    <a:lnTo>
                      <a:pt x="3702" y="1800"/>
                    </a:lnTo>
                    <a:lnTo>
                      <a:pt x="3702" y="1802"/>
                    </a:lnTo>
                    <a:lnTo>
                      <a:pt x="3700" y="1806"/>
                    </a:lnTo>
                    <a:lnTo>
                      <a:pt x="3700" y="1814"/>
                    </a:lnTo>
                    <a:lnTo>
                      <a:pt x="3700" y="1814"/>
                    </a:lnTo>
                    <a:lnTo>
                      <a:pt x="3700" y="1820"/>
                    </a:lnTo>
                    <a:lnTo>
                      <a:pt x="3696" y="1822"/>
                    </a:lnTo>
                    <a:lnTo>
                      <a:pt x="3690" y="1826"/>
                    </a:lnTo>
                    <a:lnTo>
                      <a:pt x="3684" y="1830"/>
                    </a:lnTo>
                    <a:lnTo>
                      <a:pt x="3684" y="1830"/>
                    </a:lnTo>
                    <a:lnTo>
                      <a:pt x="3680" y="1834"/>
                    </a:lnTo>
                    <a:lnTo>
                      <a:pt x="3676" y="1836"/>
                    </a:lnTo>
                    <a:lnTo>
                      <a:pt x="3662" y="1838"/>
                    </a:lnTo>
                    <a:lnTo>
                      <a:pt x="3648" y="1838"/>
                    </a:lnTo>
                    <a:lnTo>
                      <a:pt x="3638" y="1834"/>
                    </a:lnTo>
                    <a:lnTo>
                      <a:pt x="3638" y="1834"/>
                    </a:lnTo>
                    <a:lnTo>
                      <a:pt x="3628" y="1832"/>
                    </a:lnTo>
                    <a:lnTo>
                      <a:pt x="3616" y="1830"/>
                    </a:lnTo>
                    <a:lnTo>
                      <a:pt x="3604" y="1832"/>
                    </a:lnTo>
                    <a:lnTo>
                      <a:pt x="3594" y="1834"/>
                    </a:lnTo>
                    <a:lnTo>
                      <a:pt x="3594" y="1834"/>
                    </a:lnTo>
                    <a:lnTo>
                      <a:pt x="3588" y="1838"/>
                    </a:lnTo>
                    <a:lnTo>
                      <a:pt x="3582" y="1840"/>
                    </a:lnTo>
                    <a:lnTo>
                      <a:pt x="3574" y="1842"/>
                    </a:lnTo>
                    <a:lnTo>
                      <a:pt x="3574" y="1842"/>
                    </a:lnTo>
                    <a:lnTo>
                      <a:pt x="3568" y="1842"/>
                    </a:lnTo>
                    <a:lnTo>
                      <a:pt x="3562" y="1842"/>
                    </a:lnTo>
                    <a:lnTo>
                      <a:pt x="3560" y="1840"/>
                    </a:lnTo>
                    <a:lnTo>
                      <a:pt x="3558" y="1838"/>
                    </a:lnTo>
                    <a:lnTo>
                      <a:pt x="3558" y="1834"/>
                    </a:lnTo>
                    <a:lnTo>
                      <a:pt x="3560" y="1828"/>
                    </a:lnTo>
                    <a:lnTo>
                      <a:pt x="3560" y="1828"/>
                    </a:lnTo>
                    <a:lnTo>
                      <a:pt x="3564" y="1820"/>
                    </a:lnTo>
                    <a:lnTo>
                      <a:pt x="3570" y="1818"/>
                    </a:lnTo>
                    <a:lnTo>
                      <a:pt x="3574" y="1816"/>
                    </a:lnTo>
                    <a:lnTo>
                      <a:pt x="3578" y="1812"/>
                    </a:lnTo>
                    <a:lnTo>
                      <a:pt x="3578" y="1812"/>
                    </a:lnTo>
                    <a:close/>
                    <a:moveTo>
                      <a:pt x="3092" y="1606"/>
                    </a:moveTo>
                    <a:lnTo>
                      <a:pt x="3092" y="1606"/>
                    </a:lnTo>
                    <a:lnTo>
                      <a:pt x="3104" y="1594"/>
                    </a:lnTo>
                    <a:lnTo>
                      <a:pt x="3118" y="1586"/>
                    </a:lnTo>
                    <a:lnTo>
                      <a:pt x="3158" y="1566"/>
                    </a:lnTo>
                    <a:lnTo>
                      <a:pt x="3158" y="1566"/>
                    </a:lnTo>
                    <a:lnTo>
                      <a:pt x="3164" y="1564"/>
                    </a:lnTo>
                    <a:lnTo>
                      <a:pt x="3164" y="1564"/>
                    </a:lnTo>
                    <a:lnTo>
                      <a:pt x="3168" y="1560"/>
                    </a:lnTo>
                    <a:lnTo>
                      <a:pt x="3172" y="1556"/>
                    </a:lnTo>
                    <a:lnTo>
                      <a:pt x="3176" y="1544"/>
                    </a:lnTo>
                    <a:lnTo>
                      <a:pt x="3176" y="1544"/>
                    </a:lnTo>
                    <a:lnTo>
                      <a:pt x="3180" y="1538"/>
                    </a:lnTo>
                    <a:lnTo>
                      <a:pt x="3184" y="1534"/>
                    </a:lnTo>
                    <a:lnTo>
                      <a:pt x="3188" y="1534"/>
                    </a:lnTo>
                    <a:lnTo>
                      <a:pt x="3190" y="1536"/>
                    </a:lnTo>
                    <a:lnTo>
                      <a:pt x="3190" y="1538"/>
                    </a:lnTo>
                    <a:lnTo>
                      <a:pt x="3190" y="1542"/>
                    </a:lnTo>
                    <a:lnTo>
                      <a:pt x="3190" y="1542"/>
                    </a:lnTo>
                    <a:lnTo>
                      <a:pt x="3188" y="1548"/>
                    </a:lnTo>
                    <a:lnTo>
                      <a:pt x="3192" y="1544"/>
                    </a:lnTo>
                    <a:lnTo>
                      <a:pt x="3196" y="1536"/>
                    </a:lnTo>
                    <a:lnTo>
                      <a:pt x="3200" y="1524"/>
                    </a:lnTo>
                    <a:lnTo>
                      <a:pt x="3200" y="1524"/>
                    </a:lnTo>
                    <a:lnTo>
                      <a:pt x="3204" y="1516"/>
                    </a:lnTo>
                    <a:lnTo>
                      <a:pt x="3206" y="1516"/>
                    </a:lnTo>
                    <a:lnTo>
                      <a:pt x="3208" y="1516"/>
                    </a:lnTo>
                    <a:lnTo>
                      <a:pt x="3208" y="1522"/>
                    </a:lnTo>
                    <a:lnTo>
                      <a:pt x="3206" y="1532"/>
                    </a:lnTo>
                    <a:lnTo>
                      <a:pt x="3206" y="1532"/>
                    </a:lnTo>
                    <a:lnTo>
                      <a:pt x="3204" y="1538"/>
                    </a:lnTo>
                    <a:lnTo>
                      <a:pt x="3204" y="1540"/>
                    </a:lnTo>
                    <a:lnTo>
                      <a:pt x="3204" y="1540"/>
                    </a:lnTo>
                    <a:lnTo>
                      <a:pt x="3216" y="1532"/>
                    </a:lnTo>
                    <a:lnTo>
                      <a:pt x="3216" y="1532"/>
                    </a:lnTo>
                    <a:lnTo>
                      <a:pt x="3218" y="1530"/>
                    </a:lnTo>
                    <a:lnTo>
                      <a:pt x="3220" y="1526"/>
                    </a:lnTo>
                    <a:lnTo>
                      <a:pt x="3218" y="1520"/>
                    </a:lnTo>
                    <a:lnTo>
                      <a:pt x="3216" y="1514"/>
                    </a:lnTo>
                    <a:lnTo>
                      <a:pt x="3216" y="1512"/>
                    </a:lnTo>
                    <a:lnTo>
                      <a:pt x="3216" y="1510"/>
                    </a:lnTo>
                    <a:lnTo>
                      <a:pt x="3216" y="1510"/>
                    </a:lnTo>
                    <a:lnTo>
                      <a:pt x="3220" y="1508"/>
                    </a:lnTo>
                    <a:lnTo>
                      <a:pt x="3224" y="1510"/>
                    </a:lnTo>
                    <a:lnTo>
                      <a:pt x="3236" y="1514"/>
                    </a:lnTo>
                    <a:lnTo>
                      <a:pt x="3248" y="1520"/>
                    </a:lnTo>
                    <a:lnTo>
                      <a:pt x="3254" y="1522"/>
                    </a:lnTo>
                    <a:lnTo>
                      <a:pt x="3260" y="1522"/>
                    </a:lnTo>
                    <a:lnTo>
                      <a:pt x="3260" y="1522"/>
                    </a:lnTo>
                    <a:lnTo>
                      <a:pt x="3268" y="1522"/>
                    </a:lnTo>
                    <a:lnTo>
                      <a:pt x="3272" y="1522"/>
                    </a:lnTo>
                    <a:lnTo>
                      <a:pt x="3276" y="1522"/>
                    </a:lnTo>
                    <a:lnTo>
                      <a:pt x="3284" y="1522"/>
                    </a:lnTo>
                    <a:lnTo>
                      <a:pt x="3284" y="1522"/>
                    </a:lnTo>
                    <a:lnTo>
                      <a:pt x="3288" y="1524"/>
                    </a:lnTo>
                    <a:lnTo>
                      <a:pt x="3292" y="1528"/>
                    </a:lnTo>
                    <a:lnTo>
                      <a:pt x="3296" y="1542"/>
                    </a:lnTo>
                    <a:lnTo>
                      <a:pt x="3298" y="1550"/>
                    </a:lnTo>
                    <a:lnTo>
                      <a:pt x="3302" y="1558"/>
                    </a:lnTo>
                    <a:lnTo>
                      <a:pt x="3308" y="1566"/>
                    </a:lnTo>
                    <a:lnTo>
                      <a:pt x="3314" y="1570"/>
                    </a:lnTo>
                    <a:lnTo>
                      <a:pt x="3314" y="1570"/>
                    </a:lnTo>
                    <a:lnTo>
                      <a:pt x="3320" y="1572"/>
                    </a:lnTo>
                    <a:lnTo>
                      <a:pt x="3328" y="1572"/>
                    </a:lnTo>
                    <a:lnTo>
                      <a:pt x="3340" y="1570"/>
                    </a:lnTo>
                    <a:lnTo>
                      <a:pt x="3344" y="1570"/>
                    </a:lnTo>
                    <a:lnTo>
                      <a:pt x="3348" y="1570"/>
                    </a:lnTo>
                    <a:lnTo>
                      <a:pt x="3348" y="1574"/>
                    </a:lnTo>
                    <a:lnTo>
                      <a:pt x="3346" y="1580"/>
                    </a:lnTo>
                    <a:lnTo>
                      <a:pt x="3346" y="1580"/>
                    </a:lnTo>
                    <a:lnTo>
                      <a:pt x="3344" y="1588"/>
                    </a:lnTo>
                    <a:lnTo>
                      <a:pt x="3346" y="1594"/>
                    </a:lnTo>
                    <a:lnTo>
                      <a:pt x="3358" y="1604"/>
                    </a:lnTo>
                    <a:lnTo>
                      <a:pt x="3358" y="1604"/>
                    </a:lnTo>
                    <a:lnTo>
                      <a:pt x="3360" y="1606"/>
                    </a:lnTo>
                    <a:lnTo>
                      <a:pt x="3360" y="1610"/>
                    </a:lnTo>
                    <a:lnTo>
                      <a:pt x="3358" y="1618"/>
                    </a:lnTo>
                    <a:lnTo>
                      <a:pt x="3354" y="1624"/>
                    </a:lnTo>
                    <a:lnTo>
                      <a:pt x="3354" y="1626"/>
                    </a:lnTo>
                    <a:lnTo>
                      <a:pt x="3356" y="1630"/>
                    </a:lnTo>
                    <a:lnTo>
                      <a:pt x="3356" y="1630"/>
                    </a:lnTo>
                    <a:lnTo>
                      <a:pt x="3362" y="1630"/>
                    </a:lnTo>
                    <a:lnTo>
                      <a:pt x="3364" y="1630"/>
                    </a:lnTo>
                    <a:lnTo>
                      <a:pt x="3366" y="1630"/>
                    </a:lnTo>
                    <a:lnTo>
                      <a:pt x="3368" y="1632"/>
                    </a:lnTo>
                    <a:lnTo>
                      <a:pt x="3368" y="1632"/>
                    </a:lnTo>
                    <a:lnTo>
                      <a:pt x="3370" y="1634"/>
                    </a:lnTo>
                    <a:lnTo>
                      <a:pt x="3368" y="1636"/>
                    </a:lnTo>
                    <a:lnTo>
                      <a:pt x="3364" y="1640"/>
                    </a:lnTo>
                    <a:lnTo>
                      <a:pt x="3362" y="1642"/>
                    </a:lnTo>
                    <a:lnTo>
                      <a:pt x="3362" y="1648"/>
                    </a:lnTo>
                    <a:lnTo>
                      <a:pt x="3362" y="1648"/>
                    </a:lnTo>
                    <a:lnTo>
                      <a:pt x="3362" y="1652"/>
                    </a:lnTo>
                    <a:lnTo>
                      <a:pt x="3364" y="1654"/>
                    </a:lnTo>
                    <a:lnTo>
                      <a:pt x="3372" y="1652"/>
                    </a:lnTo>
                    <a:lnTo>
                      <a:pt x="3380" y="1652"/>
                    </a:lnTo>
                    <a:lnTo>
                      <a:pt x="3382" y="1652"/>
                    </a:lnTo>
                    <a:lnTo>
                      <a:pt x="3382" y="1656"/>
                    </a:lnTo>
                    <a:lnTo>
                      <a:pt x="3382" y="1656"/>
                    </a:lnTo>
                    <a:lnTo>
                      <a:pt x="3382" y="1662"/>
                    </a:lnTo>
                    <a:lnTo>
                      <a:pt x="3386" y="1664"/>
                    </a:lnTo>
                    <a:lnTo>
                      <a:pt x="3392" y="1666"/>
                    </a:lnTo>
                    <a:lnTo>
                      <a:pt x="3402" y="1668"/>
                    </a:lnTo>
                    <a:lnTo>
                      <a:pt x="3402" y="1668"/>
                    </a:lnTo>
                    <a:lnTo>
                      <a:pt x="3416" y="1672"/>
                    </a:lnTo>
                    <a:lnTo>
                      <a:pt x="3430" y="1674"/>
                    </a:lnTo>
                    <a:lnTo>
                      <a:pt x="3446" y="1674"/>
                    </a:lnTo>
                    <a:lnTo>
                      <a:pt x="3460" y="1676"/>
                    </a:lnTo>
                    <a:lnTo>
                      <a:pt x="3460" y="1676"/>
                    </a:lnTo>
                    <a:lnTo>
                      <a:pt x="3470" y="1676"/>
                    </a:lnTo>
                    <a:lnTo>
                      <a:pt x="3478" y="1676"/>
                    </a:lnTo>
                    <a:lnTo>
                      <a:pt x="3484" y="1678"/>
                    </a:lnTo>
                    <a:lnTo>
                      <a:pt x="3484" y="1678"/>
                    </a:lnTo>
                    <a:lnTo>
                      <a:pt x="3484" y="1680"/>
                    </a:lnTo>
                    <a:lnTo>
                      <a:pt x="3484" y="1680"/>
                    </a:lnTo>
                    <a:lnTo>
                      <a:pt x="3484" y="1682"/>
                    </a:lnTo>
                    <a:lnTo>
                      <a:pt x="3484" y="1684"/>
                    </a:lnTo>
                    <a:lnTo>
                      <a:pt x="3490" y="1686"/>
                    </a:lnTo>
                    <a:lnTo>
                      <a:pt x="3508" y="1686"/>
                    </a:lnTo>
                    <a:lnTo>
                      <a:pt x="3508" y="1686"/>
                    </a:lnTo>
                    <a:lnTo>
                      <a:pt x="3514" y="1688"/>
                    </a:lnTo>
                    <a:lnTo>
                      <a:pt x="3518" y="1692"/>
                    </a:lnTo>
                    <a:lnTo>
                      <a:pt x="3526" y="1704"/>
                    </a:lnTo>
                    <a:lnTo>
                      <a:pt x="3532" y="1716"/>
                    </a:lnTo>
                    <a:lnTo>
                      <a:pt x="3534" y="1718"/>
                    </a:lnTo>
                    <a:lnTo>
                      <a:pt x="3536" y="1718"/>
                    </a:lnTo>
                    <a:lnTo>
                      <a:pt x="3536" y="1718"/>
                    </a:lnTo>
                    <a:lnTo>
                      <a:pt x="3540" y="1716"/>
                    </a:lnTo>
                    <a:lnTo>
                      <a:pt x="3542" y="1716"/>
                    </a:lnTo>
                    <a:lnTo>
                      <a:pt x="3544" y="1720"/>
                    </a:lnTo>
                    <a:lnTo>
                      <a:pt x="3544" y="1726"/>
                    </a:lnTo>
                    <a:lnTo>
                      <a:pt x="3544" y="1726"/>
                    </a:lnTo>
                    <a:lnTo>
                      <a:pt x="3544" y="1730"/>
                    </a:lnTo>
                    <a:lnTo>
                      <a:pt x="3546" y="1734"/>
                    </a:lnTo>
                    <a:lnTo>
                      <a:pt x="3552" y="1742"/>
                    </a:lnTo>
                    <a:lnTo>
                      <a:pt x="3556" y="1748"/>
                    </a:lnTo>
                    <a:lnTo>
                      <a:pt x="3560" y="1756"/>
                    </a:lnTo>
                    <a:lnTo>
                      <a:pt x="3560" y="1756"/>
                    </a:lnTo>
                    <a:lnTo>
                      <a:pt x="3558" y="1758"/>
                    </a:lnTo>
                    <a:lnTo>
                      <a:pt x="3558" y="1758"/>
                    </a:lnTo>
                    <a:lnTo>
                      <a:pt x="3554" y="1754"/>
                    </a:lnTo>
                    <a:lnTo>
                      <a:pt x="3548" y="1750"/>
                    </a:lnTo>
                    <a:lnTo>
                      <a:pt x="3546" y="1750"/>
                    </a:lnTo>
                    <a:lnTo>
                      <a:pt x="3544" y="1750"/>
                    </a:lnTo>
                    <a:lnTo>
                      <a:pt x="3544" y="1750"/>
                    </a:lnTo>
                    <a:lnTo>
                      <a:pt x="3542" y="1752"/>
                    </a:lnTo>
                    <a:lnTo>
                      <a:pt x="3542" y="1754"/>
                    </a:lnTo>
                    <a:lnTo>
                      <a:pt x="3546" y="1760"/>
                    </a:lnTo>
                    <a:lnTo>
                      <a:pt x="3548" y="1766"/>
                    </a:lnTo>
                    <a:lnTo>
                      <a:pt x="3546" y="1768"/>
                    </a:lnTo>
                    <a:lnTo>
                      <a:pt x="3544" y="1770"/>
                    </a:lnTo>
                    <a:lnTo>
                      <a:pt x="3544" y="1770"/>
                    </a:lnTo>
                    <a:lnTo>
                      <a:pt x="3542" y="1772"/>
                    </a:lnTo>
                    <a:lnTo>
                      <a:pt x="3538" y="1770"/>
                    </a:lnTo>
                    <a:lnTo>
                      <a:pt x="3530" y="1764"/>
                    </a:lnTo>
                    <a:lnTo>
                      <a:pt x="3520" y="1760"/>
                    </a:lnTo>
                    <a:lnTo>
                      <a:pt x="3516" y="1758"/>
                    </a:lnTo>
                    <a:lnTo>
                      <a:pt x="3512" y="1760"/>
                    </a:lnTo>
                    <a:lnTo>
                      <a:pt x="3512" y="1760"/>
                    </a:lnTo>
                    <a:lnTo>
                      <a:pt x="3508" y="1762"/>
                    </a:lnTo>
                    <a:lnTo>
                      <a:pt x="3508" y="1758"/>
                    </a:lnTo>
                    <a:lnTo>
                      <a:pt x="3508" y="1754"/>
                    </a:lnTo>
                    <a:lnTo>
                      <a:pt x="3508" y="1754"/>
                    </a:lnTo>
                    <a:lnTo>
                      <a:pt x="3504" y="1754"/>
                    </a:lnTo>
                    <a:lnTo>
                      <a:pt x="3504" y="1754"/>
                    </a:lnTo>
                    <a:lnTo>
                      <a:pt x="3502" y="1754"/>
                    </a:lnTo>
                    <a:lnTo>
                      <a:pt x="3502" y="1754"/>
                    </a:lnTo>
                    <a:lnTo>
                      <a:pt x="3504" y="1750"/>
                    </a:lnTo>
                    <a:lnTo>
                      <a:pt x="3506" y="1746"/>
                    </a:lnTo>
                    <a:lnTo>
                      <a:pt x="3504" y="1744"/>
                    </a:lnTo>
                    <a:lnTo>
                      <a:pt x="3502" y="1742"/>
                    </a:lnTo>
                    <a:lnTo>
                      <a:pt x="3502" y="1742"/>
                    </a:lnTo>
                    <a:lnTo>
                      <a:pt x="3498" y="1742"/>
                    </a:lnTo>
                    <a:lnTo>
                      <a:pt x="3496" y="1740"/>
                    </a:lnTo>
                    <a:lnTo>
                      <a:pt x="3494" y="1734"/>
                    </a:lnTo>
                    <a:lnTo>
                      <a:pt x="3494" y="1728"/>
                    </a:lnTo>
                    <a:lnTo>
                      <a:pt x="3492" y="1728"/>
                    </a:lnTo>
                    <a:lnTo>
                      <a:pt x="3490" y="1726"/>
                    </a:lnTo>
                    <a:lnTo>
                      <a:pt x="3490" y="1726"/>
                    </a:lnTo>
                    <a:lnTo>
                      <a:pt x="3486" y="1726"/>
                    </a:lnTo>
                    <a:lnTo>
                      <a:pt x="3482" y="1726"/>
                    </a:lnTo>
                    <a:lnTo>
                      <a:pt x="3480" y="1724"/>
                    </a:lnTo>
                    <a:lnTo>
                      <a:pt x="3478" y="1726"/>
                    </a:lnTo>
                    <a:lnTo>
                      <a:pt x="3478" y="1726"/>
                    </a:lnTo>
                    <a:lnTo>
                      <a:pt x="3480" y="1730"/>
                    </a:lnTo>
                    <a:lnTo>
                      <a:pt x="3484" y="1736"/>
                    </a:lnTo>
                    <a:lnTo>
                      <a:pt x="3490" y="1744"/>
                    </a:lnTo>
                    <a:lnTo>
                      <a:pt x="3496" y="1756"/>
                    </a:lnTo>
                    <a:lnTo>
                      <a:pt x="3496" y="1756"/>
                    </a:lnTo>
                    <a:lnTo>
                      <a:pt x="3496" y="1762"/>
                    </a:lnTo>
                    <a:lnTo>
                      <a:pt x="3494" y="1766"/>
                    </a:lnTo>
                    <a:lnTo>
                      <a:pt x="3486" y="1776"/>
                    </a:lnTo>
                    <a:lnTo>
                      <a:pt x="3482" y="1782"/>
                    </a:lnTo>
                    <a:lnTo>
                      <a:pt x="3480" y="1788"/>
                    </a:lnTo>
                    <a:lnTo>
                      <a:pt x="3476" y="1796"/>
                    </a:lnTo>
                    <a:lnTo>
                      <a:pt x="3476" y="1806"/>
                    </a:lnTo>
                    <a:lnTo>
                      <a:pt x="3476" y="1806"/>
                    </a:lnTo>
                    <a:lnTo>
                      <a:pt x="3476" y="1826"/>
                    </a:lnTo>
                    <a:lnTo>
                      <a:pt x="3476" y="1832"/>
                    </a:lnTo>
                    <a:lnTo>
                      <a:pt x="3472" y="1838"/>
                    </a:lnTo>
                    <a:lnTo>
                      <a:pt x="3468" y="1842"/>
                    </a:lnTo>
                    <a:lnTo>
                      <a:pt x="3464" y="1844"/>
                    </a:lnTo>
                    <a:lnTo>
                      <a:pt x="3448" y="1852"/>
                    </a:lnTo>
                    <a:lnTo>
                      <a:pt x="3448" y="1852"/>
                    </a:lnTo>
                    <a:lnTo>
                      <a:pt x="3446" y="1846"/>
                    </a:lnTo>
                    <a:lnTo>
                      <a:pt x="3444" y="1838"/>
                    </a:lnTo>
                    <a:lnTo>
                      <a:pt x="3440" y="1818"/>
                    </a:lnTo>
                    <a:lnTo>
                      <a:pt x="3438" y="1808"/>
                    </a:lnTo>
                    <a:lnTo>
                      <a:pt x="3434" y="1802"/>
                    </a:lnTo>
                    <a:lnTo>
                      <a:pt x="3428" y="1796"/>
                    </a:lnTo>
                    <a:lnTo>
                      <a:pt x="3424" y="1796"/>
                    </a:lnTo>
                    <a:lnTo>
                      <a:pt x="3424" y="1796"/>
                    </a:lnTo>
                    <a:lnTo>
                      <a:pt x="3418" y="1798"/>
                    </a:lnTo>
                    <a:lnTo>
                      <a:pt x="3414" y="1800"/>
                    </a:lnTo>
                    <a:lnTo>
                      <a:pt x="3408" y="1808"/>
                    </a:lnTo>
                    <a:lnTo>
                      <a:pt x="3404" y="1816"/>
                    </a:lnTo>
                    <a:lnTo>
                      <a:pt x="3400" y="1818"/>
                    </a:lnTo>
                    <a:lnTo>
                      <a:pt x="3398" y="1820"/>
                    </a:lnTo>
                    <a:lnTo>
                      <a:pt x="3398" y="1820"/>
                    </a:lnTo>
                    <a:lnTo>
                      <a:pt x="3394" y="1818"/>
                    </a:lnTo>
                    <a:lnTo>
                      <a:pt x="3392" y="1816"/>
                    </a:lnTo>
                    <a:lnTo>
                      <a:pt x="3388" y="1810"/>
                    </a:lnTo>
                    <a:lnTo>
                      <a:pt x="3390" y="1802"/>
                    </a:lnTo>
                    <a:lnTo>
                      <a:pt x="3392" y="1798"/>
                    </a:lnTo>
                    <a:lnTo>
                      <a:pt x="3394" y="1796"/>
                    </a:lnTo>
                    <a:lnTo>
                      <a:pt x="3394" y="1796"/>
                    </a:lnTo>
                    <a:lnTo>
                      <a:pt x="3400" y="1790"/>
                    </a:lnTo>
                    <a:lnTo>
                      <a:pt x="3406" y="1784"/>
                    </a:lnTo>
                    <a:lnTo>
                      <a:pt x="3410" y="1776"/>
                    </a:lnTo>
                    <a:lnTo>
                      <a:pt x="3412" y="1764"/>
                    </a:lnTo>
                    <a:lnTo>
                      <a:pt x="3412" y="1764"/>
                    </a:lnTo>
                    <a:lnTo>
                      <a:pt x="3412" y="1758"/>
                    </a:lnTo>
                    <a:lnTo>
                      <a:pt x="3412" y="1754"/>
                    </a:lnTo>
                    <a:lnTo>
                      <a:pt x="3410" y="1746"/>
                    </a:lnTo>
                    <a:lnTo>
                      <a:pt x="3408" y="1740"/>
                    </a:lnTo>
                    <a:lnTo>
                      <a:pt x="3408" y="1738"/>
                    </a:lnTo>
                    <a:lnTo>
                      <a:pt x="3410" y="1738"/>
                    </a:lnTo>
                    <a:lnTo>
                      <a:pt x="3410" y="1738"/>
                    </a:lnTo>
                    <a:lnTo>
                      <a:pt x="3414" y="1736"/>
                    </a:lnTo>
                    <a:lnTo>
                      <a:pt x="3414" y="1734"/>
                    </a:lnTo>
                    <a:lnTo>
                      <a:pt x="3410" y="1728"/>
                    </a:lnTo>
                    <a:lnTo>
                      <a:pt x="3402" y="1722"/>
                    </a:lnTo>
                    <a:lnTo>
                      <a:pt x="3392" y="1716"/>
                    </a:lnTo>
                    <a:lnTo>
                      <a:pt x="3392" y="1716"/>
                    </a:lnTo>
                    <a:lnTo>
                      <a:pt x="3382" y="1712"/>
                    </a:lnTo>
                    <a:lnTo>
                      <a:pt x="3380" y="1708"/>
                    </a:lnTo>
                    <a:lnTo>
                      <a:pt x="3378" y="1706"/>
                    </a:lnTo>
                    <a:lnTo>
                      <a:pt x="3372" y="1704"/>
                    </a:lnTo>
                    <a:lnTo>
                      <a:pt x="3372" y="1704"/>
                    </a:lnTo>
                    <a:lnTo>
                      <a:pt x="3366" y="1702"/>
                    </a:lnTo>
                    <a:lnTo>
                      <a:pt x="3362" y="1698"/>
                    </a:lnTo>
                    <a:lnTo>
                      <a:pt x="3358" y="1696"/>
                    </a:lnTo>
                    <a:lnTo>
                      <a:pt x="3356" y="1696"/>
                    </a:lnTo>
                    <a:lnTo>
                      <a:pt x="3352" y="1698"/>
                    </a:lnTo>
                    <a:lnTo>
                      <a:pt x="3346" y="1702"/>
                    </a:lnTo>
                    <a:lnTo>
                      <a:pt x="3346" y="1702"/>
                    </a:lnTo>
                    <a:lnTo>
                      <a:pt x="3342" y="1706"/>
                    </a:lnTo>
                    <a:lnTo>
                      <a:pt x="3340" y="1710"/>
                    </a:lnTo>
                    <a:lnTo>
                      <a:pt x="3342" y="1712"/>
                    </a:lnTo>
                    <a:lnTo>
                      <a:pt x="3344" y="1714"/>
                    </a:lnTo>
                    <a:lnTo>
                      <a:pt x="3346" y="1718"/>
                    </a:lnTo>
                    <a:lnTo>
                      <a:pt x="3340" y="1720"/>
                    </a:lnTo>
                    <a:lnTo>
                      <a:pt x="3340" y="1720"/>
                    </a:lnTo>
                    <a:lnTo>
                      <a:pt x="3334" y="1722"/>
                    </a:lnTo>
                    <a:lnTo>
                      <a:pt x="3330" y="1726"/>
                    </a:lnTo>
                    <a:lnTo>
                      <a:pt x="3328" y="1732"/>
                    </a:lnTo>
                    <a:lnTo>
                      <a:pt x="3328" y="1738"/>
                    </a:lnTo>
                    <a:lnTo>
                      <a:pt x="3326" y="1748"/>
                    </a:lnTo>
                    <a:lnTo>
                      <a:pt x="3324" y="1752"/>
                    </a:lnTo>
                    <a:lnTo>
                      <a:pt x="3322" y="1752"/>
                    </a:lnTo>
                    <a:lnTo>
                      <a:pt x="3322" y="1752"/>
                    </a:lnTo>
                    <a:lnTo>
                      <a:pt x="3320" y="1752"/>
                    </a:lnTo>
                    <a:lnTo>
                      <a:pt x="3318" y="1748"/>
                    </a:lnTo>
                    <a:lnTo>
                      <a:pt x="3318" y="1738"/>
                    </a:lnTo>
                    <a:lnTo>
                      <a:pt x="3318" y="1734"/>
                    </a:lnTo>
                    <a:lnTo>
                      <a:pt x="3316" y="1734"/>
                    </a:lnTo>
                    <a:lnTo>
                      <a:pt x="3314" y="1736"/>
                    </a:lnTo>
                    <a:lnTo>
                      <a:pt x="3308" y="1744"/>
                    </a:lnTo>
                    <a:lnTo>
                      <a:pt x="3308" y="1744"/>
                    </a:lnTo>
                    <a:lnTo>
                      <a:pt x="3300" y="1752"/>
                    </a:lnTo>
                    <a:lnTo>
                      <a:pt x="3296" y="1754"/>
                    </a:lnTo>
                    <a:lnTo>
                      <a:pt x="3294" y="1756"/>
                    </a:lnTo>
                    <a:lnTo>
                      <a:pt x="3294" y="1766"/>
                    </a:lnTo>
                    <a:lnTo>
                      <a:pt x="3294" y="1766"/>
                    </a:lnTo>
                    <a:lnTo>
                      <a:pt x="3296" y="1772"/>
                    </a:lnTo>
                    <a:lnTo>
                      <a:pt x="3294" y="1778"/>
                    </a:lnTo>
                    <a:lnTo>
                      <a:pt x="3290" y="1786"/>
                    </a:lnTo>
                    <a:lnTo>
                      <a:pt x="3286" y="1792"/>
                    </a:lnTo>
                    <a:lnTo>
                      <a:pt x="3286" y="1796"/>
                    </a:lnTo>
                    <a:lnTo>
                      <a:pt x="3286" y="1800"/>
                    </a:lnTo>
                    <a:lnTo>
                      <a:pt x="3286" y="1800"/>
                    </a:lnTo>
                    <a:lnTo>
                      <a:pt x="3288" y="1808"/>
                    </a:lnTo>
                    <a:lnTo>
                      <a:pt x="3286" y="1812"/>
                    </a:lnTo>
                    <a:lnTo>
                      <a:pt x="3284" y="1818"/>
                    </a:lnTo>
                    <a:lnTo>
                      <a:pt x="3286" y="1828"/>
                    </a:lnTo>
                    <a:lnTo>
                      <a:pt x="3286" y="1828"/>
                    </a:lnTo>
                    <a:lnTo>
                      <a:pt x="3292" y="1840"/>
                    </a:lnTo>
                    <a:lnTo>
                      <a:pt x="3294" y="1852"/>
                    </a:lnTo>
                    <a:lnTo>
                      <a:pt x="3296" y="1862"/>
                    </a:lnTo>
                    <a:lnTo>
                      <a:pt x="3294" y="1872"/>
                    </a:lnTo>
                    <a:lnTo>
                      <a:pt x="3294" y="1880"/>
                    </a:lnTo>
                    <a:lnTo>
                      <a:pt x="3290" y="1890"/>
                    </a:lnTo>
                    <a:lnTo>
                      <a:pt x="3282" y="1908"/>
                    </a:lnTo>
                    <a:lnTo>
                      <a:pt x="3282" y="1908"/>
                    </a:lnTo>
                    <a:lnTo>
                      <a:pt x="3276" y="1916"/>
                    </a:lnTo>
                    <a:lnTo>
                      <a:pt x="3270" y="1922"/>
                    </a:lnTo>
                    <a:lnTo>
                      <a:pt x="3264" y="1928"/>
                    </a:lnTo>
                    <a:lnTo>
                      <a:pt x="3258" y="1930"/>
                    </a:lnTo>
                    <a:lnTo>
                      <a:pt x="3252" y="1930"/>
                    </a:lnTo>
                    <a:lnTo>
                      <a:pt x="3246" y="1926"/>
                    </a:lnTo>
                    <a:lnTo>
                      <a:pt x="3242" y="1922"/>
                    </a:lnTo>
                    <a:lnTo>
                      <a:pt x="3236" y="1914"/>
                    </a:lnTo>
                    <a:lnTo>
                      <a:pt x="3236" y="1914"/>
                    </a:lnTo>
                    <a:lnTo>
                      <a:pt x="3232" y="1904"/>
                    </a:lnTo>
                    <a:lnTo>
                      <a:pt x="3230" y="1898"/>
                    </a:lnTo>
                    <a:lnTo>
                      <a:pt x="3230" y="1884"/>
                    </a:lnTo>
                    <a:lnTo>
                      <a:pt x="3230" y="1872"/>
                    </a:lnTo>
                    <a:lnTo>
                      <a:pt x="3230" y="1864"/>
                    </a:lnTo>
                    <a:lnTo>
                      <a:pt x="3230" y="1856"/>
                    </a:lnTo>
                    <a:lnTo>
                      <a:pt x="3230" y="1856"/>
                    </a:lnTo>
                    <a:lnTo>
                      <a:pt x="3228" y="1842"/>
                    </a:lnTo>
                    <a:lnTo>
                      <a:pt x="3228" y="1834"/>
                    </a:lnTo>
                    <a:lnTo>
                      <a:pt x="3232" y="1824"/>
                    </a:lnTo>
                    <a:lnTo>
                      <a:pt x="3234" y="1810"/>
                    </a:lnTo>
                    <a:lnTo>
                      <a:pt x="3234" y="1810"/>
                    </a:lnTo>
                    <a:lnTo>
                      <a:pt x="3234" y="1802"/>
                    </a:lnTo>
                    <a:lnTo>
                      <a:pt x="3236" y="1796"/>
                    </a:lnTo>
                    <a:lnTo>
                      <a:pt x="3238" y="1792"/>
                    </a:lnTo>
                    <a:lnTo>
                      <a:pt x="3240" y="1792"/>
                    </a:lnTo>
                    <a:lnTo>
                      <a:pt x="3242" y="1790"/>
                    </a:lnTo>
                    <a:lnTo>
                      <a:pt x="3242" y="1784"/>
                    </a:lnTo>
                    <a:lnTo>
                      <a:pt x="3242" y="1784"/>
                    </a:lnTo>
                    <a:lnTo>
                      <a:pt x="3240" y="1780"/>
                    </a:lnTo>
                    <a:lnTo>
                      <a:pt x="3242" y="1776"/>
                    </a:lnTo>
                    <a:lnTo>
                      <a:pt x="3246" y="1764"/>
                    </a:lnTo>
                    <a:lnTo>
                      <a:pt x="3248" y="1754"/>
                    </a:lnTo>
                    <a:lnTo>
                      <a:pt x="3248" y="1752"/>
                    </a:lnTo>
                    <a:lnTo>
                      <a:pt x="3246" y="1748"/>
                    </a:lnTo>
                    <a:lnTo>
                      <a:pt x="3246" y="1748"/>
                    </a:lnTo>
                    <a:lnTo>
                      <a:pt x="3240" y="1748"/>
                    </a:lnTo>
                    <a:lnTo>
                      <a:pt x="3238" y="1752"/>
                    </a:lnTo>
                    <a:lnTo>
                      <a:pt x="3234" y="1758"/>
                    </a:lnTo>
                    <a:lnTo>
                      <a:pt x="3228" y="1764"/>
                    </a:lnTo>
                    <a:lnTo>
                      <a:pt x="3228" y="1764"/>
                    </a:lnTo>
                    <a:lnTo>
                      <a:pt x="3226" y="1766"/>
                    </a:lnTo>
                    <a:lnTo>
                      <a:pt x="3224" y="1766"/>
                    </a:lnTo>
                    <a:lnTo>
                      <a:pt x="3224" y="1758"/>
                    </a:lnTo>
                    <a:lnTo>
                      <a:pt x="3226" y="1750"/>
                    </a:lnTo>
                    <a:lnTo>
                      <a:pt x="3230" y="1746"/>
                    </a:lnTo>
                    <a:lnTo>
                      <a:pt x="3232" y="1742"/>
                    </a:lnTo>
                    <a:lnTo>
                      <a:pt x="3232" y="1742"/>
                    </a:lnTo>
                    <a:lnTo>
                      <a:pt x="3236" y="1740"/>
                    </a:lnTo>
                    <a:lnTo>
                      <a:pt x="3238" y="1736"/>
                    </a:lnTo>
                    <a:lnTo>
                      <a:pt x="3240" y="1732"/>
                    </a:lnTo>
                    <a:lnTo>
                      <a:pt x="3244" y="1726"/>
                    </a:lnTo>
                    <a:lnTo>
                      <a:pt x="3244" y="1726"/>
                    </a:lnTo>
                    <a:lnTo>
                      <a:pt x="3252" y="1714"/>
                    </a:lnTo>
                    <a:lnTo>
                      <a:pt x="3258" y="1700"/>
                    </a:lnTo>
                    <a:lnTo>
                      <a:pt x="3264" y="1692"/>
                    </a:lnTo>
                    <a:lnTo>
                      <a:pt x="3266" y="1690"/>
                    </a:lnTo>
                    <a:lnTo>
                      <a:pt x="3266" y="1692"/>
                    </a:lnTo>
                    <a:lnTo>
                      <a:pt x="3266" y="1692"/>
                    </a:lnTo>
                    <a:lnTo>
                      <a:pt x="3268" y="1696"/>
                    </a:lnTo>
                    <a:lnTo>
                      <a:pt x="3270" y="1696"/>
                    </a:lnTo>
                    <a:lnTo>
                      <a:pt x="3274" y="1694"/>
                    </a:lnTo>
                    <a:lnTo>
                      <a:pt x="3278" y="1692"/>
                    </a:lnTo>
                    <a:lnTo>
                      <a:pt x="3280" y="1692"/>
                    </a:lnTo>
                    <a:lnTo>
                      <a:pt x="3278" y="1698"/>
                    </a:lnTo>
                    <a:lnTo>
                      <a:pt x="3278" y="1698"/>
                    </a:lnTo>
                    <a:lnTo>
                      <a:pt x="3278" y="1702"/>
                    </a:lnTo>
                    <a:lnTo>
                      <a:pt x="3278" y="1702"/>
                    </a:lnTo>
                    <a:lnTo>
                      <a:pt x="3284" y="1696"/>
                    </a:lnTo>
                    <a:lnTo>
                      <a:pt x="3292" y="1688"/>
                    </a:lnTo>
                    <a:lnTo>
                      <a:pt x="3296" y="1686"/>
                    </a:lnTo>
                    <a:lnTo>
                      <a:pt x="3300" y="1684"/>
                    </a:lnTo>
                    <a:lnTo>
                      <a:pt x="3300" y="1684"/>
                    </a:lnTo>
                    <a:lnTo>
                      <a:pt x="3310" y="1684"/>
                    </a:lnTo>
                    <a:lnTo>
                      <a:pt x="3314" y="1684"/>
                    </a:lnTo>
                    <a:lnTo>
                      <a:pt x="3320" y="1678"/>
                    </a:lnTo>
                    <a:lnTo>
                      <a:pt x="3324" y="1676"/>
                    </a:lnTo>
                    <a:lnTo>
                      <a:pt x="3328" y="1678"/>
                    </a:lnTo>
                    <a:lnTo>
                      <a:pt x="3336" y="1680"/>
                    </a:lnTo>
                    <a:lnTo>
                      <a:pt x="3346" y="1686"/>
                    </a:lnTo>
                    <a:lnTo>
                      <a:pt x="3346" y="1686"/>
                    </a:lnTo>
                    <a:lnTo>
                      <a:pt x="3352" y="1690"/>
                    </a:lnTo>
                    <a:lnTo>
                      <a:pt x="3354" y="1690"/>
                    </a:lnTo>
                    <a:lnTo>
                      <a:pt x="3356" y="1688"/>
                    </a:lnTo>
                    <a:lnTo>
                      <a:pt x="3358" y="1686"/>
                    </a:lnTo>
                    <a:lnTo>
                      <a:pt x="3358" y="1682"/>
                    </a:lnTo>
                    <a:lnTo>
                      <a:pt x="3360" y="1680"/>
                    </a:lnTo>
                    <a:lnTo>
                      <a:pt x="3362" y="1680"/>
                    </a:lnTo>
                    <a:lnTo>
                      <a:pt x="3362" y="1680"/>
                    </a:lnTo>
                    <a:lnTo>
                      <a:pt x="3370" y="1684"/>
                    </a:lnTo>
                    <a:lnTo>
                      <a:pt x="3380" y="1686"/>
                    </a:lnTo>
                    <a:lnTo>
                      <a:pt x="3386" y="1684"/>
                    </a:lnTo>
                    <a:lnTo>
                      <a:pt x="3388" y="1682"/>
                    </a:lnTo>
                    <a:lnTo>
                      <a:pt x="3388" y="1678"/>
                    </a:lnTo>
                    <a:lnTo>
                      <a:pt x="3388" y="1678"/>
                    </a:lnTo>
                    <a:lnTo>
                      <a:pt x="3384" y="1674"/>
                    </a:lnTo>
                    <a:lnTo>
                      <a:pt x="3380" y="1672"/>
                    </a:lnTo>
                    <a:lnTo>
                      <a:pt x="3376" y="1670"/>
                    </a:lnTo>
                    <a:lnTo>
                      <a:pt x="3374" y="1662"/>
                    </a:lnTo>
                    <a:lnTo>
                      <a:pt x="3374" y="1662"/>
                    </a:lnTo>
                    <a:lnTo>
                      <a:pt x="3374" y="1658"/>
                    </a:lnTo>
                    <a:lnTo>
                      <a:pt x="3372" y="1658"/>
                    </a:lnTo>
                    <a:lnTo>
                      <a:pt x="3368" y="1658"/>
                    </a:lnTo>
                    <a:lnTo>
                      <a:pt x="3360" y="1658"/>
                    </a:lnTo>
                    <a:lnTo>
                      <a:pt x="3348" y="1654"/>
                    </a:lnTo>
                    <a:lnTo>
                      <a:pt x="3348" y="1654"/>
                    </a:lnTo>
                    <a:lnTo>
                      <a:pt x="3346" y="1652"/>
                    </a:lnTo>
                    <a:lnTo>
                      <a:pt x="3344" y="1650"/>
                    </a:lnTo>
                    <a:lnTo>
                      <a:pt x="3344" y="1644"/>
                    </a:lnTo>
                    <a:lnTo>
                      <a:pt x="3346" y="1638"/>
                    </a:lnTo>
                    <a:lnTo>
                      <a:pt x="3344" y="1638"/>
                    </a:lnTo>
                    <a:lnTo>
                      <a:pt x="3340" y="1640"/>
                    </a:lnTo>
                    <a:lnTo>
                      <a:pt x="3340" y="1640"/>
                    </a:lnTo>
                    <a:lnTo>
                      <a:pt x="3330" y="1642"/>
                    </a:lnTo>
                    <a:lnTo>
                      <a:pt x="3314" y="1644"/>
                    </a:lnTo>
                    <a:lnTo>
                      <a:pt x="3300" y="1646"/>
                    </a:lnTo>
                    <a:lnTo>
                      <a:pt x="3294" y="1648"/>
                    </a:lnTo>
                    <a:lnTo>
                      <a:pt x="3288" y="1652"/>
                    </a:lnTo>
                    <a:lnTo>
                      <a:pt x="3288" y="1652"/>
                    </a:lnTo>
                    <a:lnTo>
                      <a:pt x="3280" y="1656"/>
                    </a:lnTo>
                    <a:lnTo>
                      <a:pt x="3274" y="1656"/>
                    </a:lnTo>
                    <a:lnTo>
                      <a:pt x="3268" y="1656"/>
                    </a:lnTo>
                    <a:lnTo>
                      <a:pt x="3258" y="1654"/>
                    </a:lnTo>
                    <a:lnTo>
                      <a:pt x="3258" y="1654"/>
                    </a:lnTo>
                    <a:lnTo>
                      <a:pt x="3252" y="1654"/>
                    </a:lnTo>
                    <a:lnTo>
                      <a:pt x="3250" y="1652"/>
                    </a:lnTo>
                    <a:lnTo>
                      <a:pt x="3244" y="1646"/>
                    </a:lnTo>
                    <a:lnTo>
                      <a:pt x="3238" y="1636"/>
                    </a:lnTo>
                    <a:lnTo>
                      <a:pt x="3234" y="1632"/>
                    </a:lnTo>
                    <a:lnTo>
                      <a:pt x="3228" y="1630"/>
                    </a:lnTo>
                    <a:lnTo>
                      <a:pt x="3228" y="1630"/>
                    </a:lnTo>
                    <a:lnTo>
                      <a:pt x="3222" y="1628"/>
                    </a:lnTo>
                    <a:lnTo>
                      <a:pt x="3218" y="1628"/>
                    </a:lnTo>
                    <a:lnTo>
                      <a:pt x="3210" y="1632"/>
                    </a:lnTo>
                    <a:lnTo>
                      <a:pt x="3208" y="1634"/>
                    </a:lnTo>
                    <a:lnTo>
                      <a:pt x="3206" y="1634"/>
                    </a:lnTo>
                    <a:lnTo>
                      <a:pt x="3206" y="1632"/>
                    </a:lnTo>
                    <a:lnTo>
                      <a:pt x="3204" y="1628"/>
                    </a:lnTo>
                    <a:lnTo>
                      <a:pt x="3204" y="1628"/>
                    </a:lnTo>
                    <a:lnTo>
                      <a:pt x="3202" y="1618"/>
                    </a:lnTo>
                    <a:lnTo>
                      <a:pt x="3200" y="1616"/>
                    </a:lnTo>
                    <a:lnTo>
                      <a:pt x="3198" y="1614"/>
                    </a:lnTo>
                    <a:lnTo>
                      <a:pt x="3190" y="1618"/>
                    </a:lnTo>
                    <a:lnTo>
                      <a:pt x="3180" y="1628"/>
                    </a:lnTo>
                    <a:lnTo>
                      <a:pt x="3180" y="1628"/>
                    </a:lnTo>
                    <a:lnTo>
                      <a:pt x="3176" y="1632"/>
                    </a:lnTo>
                    <a:lnTo>
                      <a:pt x="3170" y="1634"/>
                    </a:lnTo>
                    <a:lnTo>
                      <a:pt x="3164" y="1636"/>
                    </a:lnTo>
                    <a:lnTo>
                      <a:pt x="3156" y="1636"/>
                    </a:lnTo>
                    <a:lnTo>
                      <a:pt x="3150" y="1638"/>
                    </a:lnTo>
                    <a:lnTo>
                      <a:pt x="3144" y="1642"/>
                    </a:lnTo>
                    <a:lnTo>
                      <a:pt x="3144" y="1642"/>
                    </a:lnTo>
                    <a:lnTo>
                      <a:pt x="3134" y="1648"/>
                    </a:lnTo>
                    <a:lnTo>
                      <a:pt x="3126" y="1650"/>
                    </a:lnTo>
                    <a:lnTo>
                      <a:pt x="3118" y="1648"/>
                    </a:lnTo>
                    <a:lnTo>
                      <a:pt x="3110" y="1648"/>
                    </a:lnTo>
                    <a:lnTo>
                      <a:pt x="3110" y="1648"/>
                    </a:lnTo>
                    <a:lnTo>
                      <a:pt x="3106" y="1650"/>
                    </a:lnTo>
                    <a:lnTo>
                      <a:pt x="3104" y="1648"/>
                    </a:lnTo>
                    <a:lnTo>
                      <a:pt x="3108" y="1640"/>
                    </a:lnTo>
                    <a:lnTo>
                      <a:pt x="3112" y="1632"/>
                    </a:lnTo>
                    <a:lnTo>
                      <a:pt x="3110" y="1630"/>
                    </a:lnTo>
                    <a:lnTo>
                      <a:pt x="3108" y="1628"/>
                    </a:lnTo>
                    <a:lnTo>
                      <a:pt x="3108" y="1628"/>
                    </a:lnTo>
                    <a:lnTo>
                      <a:pt x="3104" y="1628"/>
                    </a:lnTo>
                    <a:lnTo>
                      <a:pt x="3098" y="1630"/>
                    </a:lnTo>
                    <a:lnTo>
                      <a:pt x="3086" y="1636"/>
                    </a:lnTo>
                    <a:lnTo>
                      <a:pt x="3074" y="1642"/>
                    </a:lnTo>
                    <a:lnTo>
                      <a:pt x="3068" y="1642"/>
                    </a:lnTo>
                    <a:lnTo>
                      <a:pt x="3062" y="1642"/>
                    </a:lnTo>
                    <a:lnTo>
                      <a:pt x="3062" y="1642"/>
                    </a:lnTo>
                    <a:lnTo>
                      <a:pt x="3058" y="1640"/>
                    </a:lnTo>
                    <a:lnTo>
                      <a:pt x="3058" y="1638"/>
                    </a:lnTo>
                    <a:lnTo>
                      <a:pt x="3060" y="1636"/>
                    </a:lnTo>
                    <a:lnTo>
                      <a:pt x="3064" y="1632"/>
                    </a:lnTo>
                    <a:lnTo>
                      <a:pt x="3076" y="1620"/>
                    </a:lnTo>
                    <a:lnTo>
                      <a:pt x="3092" y="1606"/>
                    </a:lnTo>
                    <a:lnTo>
                      <a:pt x="3092" y="160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23" name="Freeform 6087"/>
              <p:cNvSpPr/>
              <p:nvPr/>
            </p:nvSpPr>
            <p:spPr>
              <a:xfrm>
                <a:off x="6201720" y="1800360"/>
                <a:ext cx="210600" cy="106920"/>
              </a:xfrm>
              <a:custGeom>
                <a:avLst/>
                <a:gdLst>
                  <a:gd name="textAreaLeft" fmla="*/ 0 w 210600"/>
                  <a:gd name="textAreaRight" fmla="*/ 210960 w 210600"/>
                  <a:gd name="textAreaTop" fmla="*/ 0 h 106920"/>
                  <a:gd name="textAreaBottom" fmla="*/ 107280 h 106920"/>
                </a:gdLst>
                <a:ahLst/>
                <a:cxnLst/>
                <a:rect l="textAreaLeft" t="textAreaTop" r="textAreaRight" b="textAreaBottom"/>
                <a:pathLst>
                  <a:path w="480" h="270">
                    <a:moveTo>
                      <a:pt x="54" y="164"/>
                    </a:moveTo>
                    <a:lnTo>
                      <a:pt x="54" y="164"/>
                    </a:lnTo>
                    <a:lnTo>
                      <a:pt x="66" y="172"/>
                    </a:lnTo>
                    <a:lnTo>
                      <a:pt x="78" y="174"/>
                    </a:lnTo>
                    <a:lnTo>
                      <a:pt x="88" y="172"/>
                    </a:lnTo>
                    <a:lnTo>
                      <a:pt x="98" y="170"/>
                    </a:lnTo>
                    <a:lnTo>
                      <a:pt x="108" y="164"/>
                    </a:lnTo>
                    <a:lnTo>
                      <a:pt x="110" y="166"/>
                    </a:lnTo>
                    <a:lnTo>
                      <a:pt x="108" y="170"/>
                    </a:lnTo>
                    <a:lnTo>
                      <a:pt x="108" y="170"/>
                    </a:lnTo>
                    <a:lnTo>
                      <a:pt x="108" y="172"/>
                    </a:lnTo>
                    <a:lnTo>
                      <a:pt x="110" y="174"/>
                    </a:lnTo>
                    <a:lnTo>
                      <a:pt x="116" y="176"/>
                    </a:lnTo>
                    <a:lnTo>
                      <a:pt x="142" y="168"/>
                    </a:lnTo>
                    <a:lnTo>
                      <a:pt x="168" y="162"/>
                    </a:lnTo>
                    <a:lnTo>
                      <a:pt x="176" y="164"/>
                    </a:lnTo>
                    <a:lnTo>
                      <a:pt x="176" y="164"/>
                    </a:lnTo>
                    <a:lnTo>
                      <a:pt x="176" y="168"/>
                    </a:lnTo>
                    <a:lnTo>
                      <a:pt x="176" y="168"/>
                    </a:lnTo>
                    <a:lnTo>
                      <a:pt x="174" y="172"/>
                    </a:lnTo>
                    <a:lnTo>
                      <a:pt x="170" y="174"/>
                    </a:lnTo>
                    <a:lnTo>
                      <a:pt x="158" y="180"/>
                    </a:lnTo>
                    <a:lnTo>
                      <a:pt x="130" y="188"/>
                    </a:lnTo>
                    <a:lnTo>
                      <a:pt x="118" y="192"/>
                    </a:lnTo>
                    <a:lnTo>
                      <a:pt x="108" y="196"/>
                    </a:lnTo>
                    <a:lnTo>
                      <a:pt x="104" y="200"/>
                    </a:lnTo>
                    <a:lnTo>
                      <a:pt x="106" y="202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22" y="214"/>
                    </a:lnTo>
                    <a:lnTo>
                      <a:pt x="134" y="226"/>
                    </a:lnTo>
                    <a:lnTo>
                      <a:pt x="148" y="238"/>
                    </a:lnTo>
                    <a:lnTo>
                      <a:pt x="166" y="250"/>
                    </a:lnTo>
                    <a:lnTo>
                      <a:pt x="166" y="250"/>
                    </a:lnTo>
                    <a:lnTo>
                      <a:pt x="194" y="260"/>
                    </a:lnTo>
                    <a:lnTo>
                      <a:pt x="224" y="268"/>
                    </a:lnTo>
                    <a:lnTo>
                      <a:pt x="238" y="270"/>
                    </a:lnTo>
                    <a:lnTo>
                      <a:pt x="250" y="270"/>
                    </a:lnTo>
                    <a:lnTo>
                      <a:pt x="258" y="266"/>
                    </a:lnTo>
                    <a:lnTo>
                      <a:pt x="260" y="262"/>
                    </a:lnTo>
                    <a:lnTo>
                      <a:pt x="262" y="260"/>
                    </a:lnTo>
                    <a:lnTo>
                      <a:pt x="262" y="260"/>
                    </a:lnTo>
                    <a:lnTo>
                      <a:pt x="262" y="254"/>
                    </a:lnTo>
                    <a:lnTo>
                      <a:pt x="268" y="252"/>
                    </a:lnTo>
                    <a:lnTo>
                      <a:pt x="274" y="254"/>
                    </a:lnTo>
                    <a:lnTo>
                      <a:pt x="280" y="256"/>
                    </a:lnTo>
                    <a:lnTo>
                      <a:pt x="284" y="258"/>
                    </a:lnTo>
                    <a:lnTo>
                      <a:pt x="288" y="260"/>
                    </a:lnTo>
                    <a:lnTo>
                      <a:pt x="290" y="258"/>
                    </a:lnTo>
                    <a:lnTo>
                      <a:pt x="286" y="250"/>
                    </a:lnTo>
                    <a:lnTo>
                      <a:pt x="286" y="250"/>
                    </a:lnTo>
                    <a:lnTo>
                      <a:pt x="282" y="242"/>
                    </a:lnTo>
                    <a:lnTo>
                      <a:pt x="280" y="236"/>
                    </a:lnTo>
                    <a:lnTo>
                      <a:pt x="282" y="236"/>
                    </a:lnTo>
                    <a:lnTo>
                      <a:pt x="284" y="236"/>
                    </a:lnTo>
                    <a:lnTo>
                      <a:pt x="296" y="246"/>
                    </a:lnTo>
                    <a:lnTo>
                      <a:pt x="314" y="260"/>
                    </a:lnTo>
                    <a:lnTo>
                      <a:pt x="314" y="260"/>
                    </a:lnTo>
                    <a:lnTo>
                      <a:pt x="320" y="266"/>
                    </a:lnTo>
                    <a:lnTo>
                      <a:pt x="322" y="266"/>
                    </a:lnTo>
                    <a:lnTo>
                      <a:pt x="324" y="266"/>
                    </a:lnTo>
                    <a:lnTo>
                      <a:pt x="326" y="262"/>
                    </a:lnTo>
                    <a:lnTo>
                      <a:pt x="328" y="254"/>
                    </a:lnTo>
                    <a:lnTo>
                      <a:pt x="328" y="246"/>
                    </a:lnTo>
                    <a:lnTo>
                      <a:pt x="330" y="240"/>
                    </a:lnTo>
                    <a:lnTo>
                      <a:pt x="334" y="236"/>
                    </a:lnTo>
                    <a:lnTo>
                      <a:pt x="336" y="234"/>
                    </a:lnTo>
                    <a:lnTo>
                      <a:pt x="340" y="234"/>
                    </a:lnTo>
                    <a:lnTo>
                      <a:pt x="340" y="234"/>
                    </a:lnTo>
                    <a:lnTo>
                      <a:pt x="348" y="236"/>
                    </a:lnTo>
                    <a:lnTo>
                      <a:pt x="356" y="234"/>
                    </a:lnTo>
                    <a:lnTo>
                      <a:pt x="364" y="230"/>
                    </a:lnTo>
                    <a:lnTo>
                      <a:pt x="374" y="226"/>
                    </a:lnTo>
                    <a:lnTo>
                      <a:pt x="414" y="198"/>
                    </a:lnTo>
                    <a:lnTo>
                      <a:pt x="414" y="198"/>
                    </a:lnTo>
                    <a:lnTo>
                      <a:pt x="426" y="192"/>
                    </a:lnTo>
                    <a:lnTo>
                      <a:pt x="440" y="186"/>
                    </a:lnTo>
                    <a:lnTo>
                      <a:pt x="466" y="180"/>
                    </a:lnTo>
                    <a:lnTo>
                      <a:pt x="474" y="176"/>
                    </a:lnTo>
                    <a:lnTo>
                      <a:pt x="480" y="174"/>
                    </a:lnTo>
                    <a:lnTo>
                      <a:pt x="480" y="172"/>
                    </a:lnTo>
                    <a:lnTo>
                      <a:pt x="480" y="170"/>
                    </a:lnTo>
                    <a:lnTo>
                      <a:pt x="472" y="166"/>
                    </a:lnTo>
                    <a:lnTo>
                      <a:pt x="472" y="166"/>
                    </a:lnTo>
                    <a:lnTo>
                      <a:pt x="464" y="162"/>
                    </a:lnTo>
                    <a:lnTo>
                      <a:pt x="456" y="156"/>
                    </a:lnTo>
                    <a:lnTo>
                      <a:pt x="444" y="148"/>
                    </a:lnTo>
                    <a:lnTo>
                      <a:pt x="438" y="146"/>
                    </a:lnTo>
                    <a:lnTo>
                      <a:pt x="430" y="144"/>
                    </a:lnTo>
                    <a:lnTo>
                      <a:pt x="418" y="144"/>
                    </a:lnTo>
                    <a:lnTo>
                      <a:pt x="400" y="146"/>
                    </a:lnTo>
                    <a:lnTo>
                      <a:pt x="400" y="146"/>
                    </a:lnTo>
                    <a:lnTo>
                      <a:pt x="388" y="148"/>
                    </a:lnTo>
                    <a:lnTo>
                      <a:pt x="384" y="148"/>
                    </a:lnTo>
                    <a:lnTo>
                      <a:pt x="386" y="146"/>
                    </a:lnTo>
                    <a:lnTo>
                      <a:pt x="390" y="142"/>
                    </a:lnTo>
                    <a:lnTo>
                      <a:pt x="396" y="136"/>
                    </a:lnTo>
                    <a:lnTo>
                      <a:pt x="400" y="130"/>
                    </a:lnTo>
                    <a:lnTo>
                      <a:pt x="400" y="126"/>
                    </a:lnTo>
                    <a:lnTo>
                      <a:pt x="400" y="122"/>
                    </a:lnTo>
                    <a:lnTo>
                      <a:pt x="396" y="118"/>
                    </a:lnTo>
                    <a:lnTo>
                      <a:pt x="392" y="114"/>
                    </a:lnTo>
                    <a:lnTo>
                      <a:pt x="392" y="114"/>
                    </a:lnTo>
                    <a:lnTo>
                      <a:pt x="382" y="108"/>
                    </a:lnTo>
                    <a:lnTo>
                      <a:pt x="376" y="100"/>
                    </a:lnTo>
                    <a:lnTo>
                      <a:pt x="376" y="96"/>
                    </a:lnTo>
                    <a:lnTo>
                      <a:pt x="376" y="90"/>
                    </a:lnTo>
                    <a:lnTo>
                      <a:pt x="376" y="86"/>
                    </a:lnTo>
                    <a:lnTo>
                      <a:pt x="372" y="82"/>
                    </a:lnTo>
                    <a:lnTo>
                      <a:pt x="366" y="80"/>
                    </a:lnTo>
                    <a:lnTo>
                      <a:pt x="352" y="78"/>
                    </a:lnTo>
                    <a:lnTo>
                      <a:pt x="352" y="78"/>
                    </a:lnTo>
                    <a:lnTo>
                      <a:pt x="338" y="76"/>
                    </a:lnTo>
                    <a:lnTo>
                      <a:pt x="330" y="80"/>
                    </a:lnTo>
                    <a:lnTo>
                      <a:pt x="328" y="84"/>
                    </a:lnTo>
                    <a:lnTo>
                      <a:pt x="328" y="90"/>
                    </a:lnTo>
                    <a:lnTo>
                      <a:pt x="330" y="96"/>
                    </a:lnTo>
                    <a:lnTo>
                      <a:pt x="328" y="100"/>
                    </a:lnTo>
                    <a:lnTo>
                      <a:pt x="328" y="102"/>
                    </a:lnTo>
                    <a:lnTo>
                      <a:pt x="326" y="102"/>
                    </a:lnTo>
                    <a:lnTo>
                      <a:pt x="318" y="100"/>
                    </a:lnTo>
                    <a:lnTo>
                      <a:pt x="318" y="100"/>
                    </a:lnTo>
                    <a:lnTo>
                      <a:pt x="310" y="96"/>
                    </a:lnTo>
                    <a:lnTo>
                      <a:pt x="306" y="92"/>
                    </a:lnTo>
                    <a:lnTo>
                      <a:pt x="306" y="86"/>
                    </a:lnTo>
                    <a:lnTo>
                      <a:pt x="308" y="82"/>
                    </a:lnTo>
                    <a:lnTo>
                      <a:pt x="308" y="78"/>
                    </a:lnTo>
                    <a:lnTo>
                      <a:pt x="306" y="74"/>
                    </a:lnTo>
                    <a:lnTo>
                      <a:pt x="298" y="70"/>
                    </a:lnTo>
                    <a:lnTo>
                      <a:pt x="284" y="70"/>
                    </a:lnTo>
                    <a:lnTo>
                      <a:pt x="284" y="70"/>
                    </a:lnTo>
                    <a:lnTo>
                      <a:pt x="274" y="68"/>
                    </a:lnTo>
                    <a:lnTo>
                      <a:pt x="266" y="66"/>
                    </a:lnTo>
                    <a:lnTo>
                      <a:pt x="248" y="56"/>
                    </a:lnTo>
                    <a:lnTo>
                      <a:pt x="212" y="32"/>
                    </a:lnTo>
                    <a:lnTo>
                      <a:pt x="192" y="20"/>
                    </a:lnTo>
                    <a:lnTo>
                      <a:pt x="170" y="10"/>
                    </a:lnTo>
                    <a:lnTo>
                      <a:pt x="158" y="6"/>
                    </a:lnTo>
                    <a:lnTo>
                      <a:pt x="146" y="2"/>
                    </a:lnTo>
                    <a:lnTo>
                      <a:pt x="134" y="0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04" y="2"/>
                    </a:lnTo>
                    <a:lnTo>
                      <a:pt x="100" y="4"/>
                    </a:lnTo>
                    <a:lnTo>
                      <a:pt x="100" y="6"/>
                    </a:lnTo>
                    <a:lnTo>
                      <a:pt x="102" y="10"/>
                    </a:lnTo>
                    <a:lnTo>
                      <a:pt x="108" y="14"/>
                    </a:lnTo>
                    <a:lnTo>
                      <a:pt x="112" y="20"/>
                    </a:lnTo>
                    <a:lnTo>
                      <a:pt x="114" y="24"/>
                    </a:lnTo>
                    <a:lnTo>
                      <a:pt x="114" y="24"/>
                    </a:lnTo>
                    <a:lnTo>
                      <a:pt x="110" y="26"/>
                    </a:lnTo>
                    <a:lnTo>
                      <a:pt x="98" y="28"/>
                    </a:lnTo>
                    <a:lnTo>
                      <a:pt x="98" y="28"/>
                    </a:lnTo>
                    <a:lnTo>
                      <a:pt x="82" y="28"/>
                    </a:lnTo>
                    <a:lnTo>
                      <a:pt x="70" y="30"/>
                    </a:lnTo>
                    <a:lnTo>
                      <a:pt x="66" y="32"/>
                    </a:lnTo>
                    <a:lnTo>
                      <a:pt x="64" y="36"/>
                    </a:lnTo>
                    <a:lnTo>
                      <a:pt x="58" y="48"/>
                    </a:lnTo>
                    <a:lnTo>
                      <a:pt x="58" y="48"/>
                    </a:lnTo>
                    <a:lnTo>
                      <a:pt x="54" y="54"/>
                    </a:lnTo>
                    <a:lnTo>
                      <a:pt x="52" y="58"/>
                    </a:lnTo>
                    <a:lnTo>
                      <a:pt x="42" y="64"/>
                    </a:lnTo>
                    <a:lnTo>
                      <a:pt x="32" y="72"/>
                    </a:lnTo>
                    <a:lnTo>
                      <a:pt x="26" y="76"/>
                    </a:lnTo>
                    <a:lnTo>
                      <a:pt x="20" y="84"/>
                    </a:lnTo>
                    <a:lnTo>
                      <a:pt x="20" y="84"/>
                    </a:lnTo>
                    <a:lnTo>
                      <a:pt x="18" y="88"/>
                    </a:lnTo>
                    <a:lnTo>
                      <a:pt x="18" y="92"/>
                    </a:lnTo>
                    <a:lnTo>
                      <a:pt x="20" y="94"/>
                    </a:lnTo>
                    <a:lnTo>
                      <a:pt x="24" y="96"/>
                    </a:lnTo>
                    <a:lnTo>
                      <a:pt x="34" y="98"/>
                    </a:lnTo>
                    <a:lnTo>
                      <a:pt x="50" y="100"/>
                    </a:lnTo>
                    <a:lnTo>
                      <a:pt x="78" y="102"/>
                    </a:lnTo>
                    <a:lnTo>
                      <a:pt x="86" y="102"/>
                    </a:lnTo>
                    <a:lnTo>
                      <a:pt x="88" y="102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6" y="108"/>
                    </a:lnTo>
                    <a:lnTo>
                      <a:pt x="82" y="110"/>
                    </a:lnTo>
                    <a:lnTo>
                      <a:pt x="72" y="112"/>
                    </a:lnTo>
                    <a:lnTo>
                      <a:pt x="58" y="112"/>
                    </a:lnTo>
                    <a:lnTo>
                      <a:pt x="42" y="110"/>
                    </a:lnTo>
                    <a:lnTo>
                      <a:pt x="14" y="106"/>
                    </a:lnTo>
                    <a:lnTo>
                      <a:pt x="4" y="106"/>
                    </a:lnTo>
                    <a:lnTo>
                      <a:pt x="2" y="108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2" y="116"/>
                    </a:lnTo>
                    <a:lnTo>
                      <a:pt x="4" y="122"/>
                    </a:lnTo>
                    <a:lnTo>
                      <a:pt x="8" y="128"/>
                    </a:lnTo>
                    <a:lnTo>
                      <a:pt x="14" y="134"/>
                    </a:lnTo>
                    <a:lnTo>
                      <a:pt x="32" y="148"/>
                    </a:lnTo>
                    <a:lnTo>
                      <a:pt x="54" y="164"/>
                    </a:lnTo>
                    <a:lnTo>
                      <a:pt x="54" y="16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24" name="Freeform 6088"/>
              <p:cNvSpPr/>
              <p:nvPr/>
            </p:nvSpPr>
            <p:spPr>
              <a:xfrm>
                <a:off x="6321240" y="2039040"/>
                <a:ext cx="507960" cy="336960"/>
              </a:xfrm>
              <a:custGeom>
                <a:avLst/>
                <a:gdLst>
                  <a:gd name="textAreaLeft" fmla="*/ 0 w 507960"/>
                  <a:gd name="textAreaRight" fmla="*/ 508320 w 507960"/>
                  <a:gd name="textAreaTop" fmla="*/ 0 h 336960"/>
                  <a:gd name="textAreaBottom" fmla="*/ 337320 h 336960"/>
                </a:gdLst>
                <a:ahLst/>
                <a:cxnLst/>
                <a:rect l="textAreaLeft" t="textAreaTop" r="textAreaRight" b="textAreaBottom"/>
                <a:pathLst>
                  <a:path w="1156" h="850">
                    <a:moveTo>
                      <a:pt x="1148" y="514"/>
                    </a:moveTo>
                    <a:lnTo>
                      <a:pt x="1148" y="514"/>
                    </a:lnTo>
                    <a:lnTo>
                      <a:pt x="1144" y="506"/>
                    </a:lnTo>
                    <a:lnTo>
                      <a:pt x="1138" y="502"/>
                    </a:lnTo>
                    <a:lnTo>
                      <a:pt x="1134" y="500"/>
                    </a:lnTo>
                    <a:lnTo>
                      <a:pt x="1128" y="498"/>
                    </a:lnTo>
                    <a:lnTo>
                      <a:pt x="1116" y="498"/>
                    </a:lnTo>
                    <a:lnTo>
                      <a:pt x="1106" y="502"/>
                    </a:lnTo>
                    <a:lnTo>
                      <a:pt x="1096" y="506"/>
                    </a:lnTo>
                    <a:lnTo>
                      <a:pt x="1090" y="508"/>
                    </a:lnTo>
                    <a:lnTo>
                      <a:pt x="1088" y="506"/>
                    </a:lnTo>
                    <a:lnTo>
                      <a:pt x="1088" y="504"/>
                    </a:lnTo>
                    <a:lnTo>
                      <a:pt x="1090" y="496"/>
                    </a:lnTo>
                    <a:lnTo>
                      <a:pt x="1090" y="496"/>
                    </a:lnTo>
                    <a:lnTo>
                      <a:pt x="1092" y="486"/>
                    </a:lnTo>
                    <a:lnTo>
                      <a:pt x="1090" y="482"/>
                    </a:lnTo>
                    <a:lnTo>
                      <a:pt x="1088" y="480"/>
                    </a:lnTo>
                    <a:lnTo>
                      <a:pt x="1084" y="480"/>
                    </a:lnTo>
                    <a:lnTo>
                      <a:pt x="1076" y="482"/>
                    </a:lnTo>
                    <a:lnTo>
                      <a:pt x="1062" y="486"/>
                    </a:lnTo>
                    <a:lnTo>
                      <a:pt x="1060" y="486"/>
                    </a:lnTo>
                    <a:lnTo>
                      <a:pt x="1058" y="486"/>
                    </a:lnTo>
                    <a:lnTo>
                      <a:pt x="1060" y="480"/>
                    </a:lnTo>
                    <a:lnTo>
                      <a:pt x="1060" y="480"/>
                    </a:lnTo>
                    <a:lnTo>
                      <a:pt x="1062" y="472"/>
                    </a:lnTo>
                    <a:lnTo>
                      <a:pt x="1062" y="466"/>
                    </a:lnTo>
                    <a:lnTo>
                      <a:pt x="1060" y="462"/>
                    </a:lnTo>
                    <a:lnTo>
                      <a:pt x="1056" y="458"/>
                    </a:lnTo>
                    <a:lnTo>
                      <a:pt x="1042" y="450"/>
                    </a:lnTo>
                    <a:lnTo>
                      <a:pt x="1022" y="436"/>
                    </a:lnTo>
                    <a:lnTo>
                      <a:pt x="1022" y="436"/>
                    </a:lnTo>
                    <a:lnTo>
                      <a:pt x="1010" y="430"/>
                    </a:lnTo>
                    <a:lnTo>
                      <a:pt x="996" y="428"/>
                    </a:lnTo>
                    <a:lnTo>
                      <a:pt x="984" y="426"/>
                    </a:lnTo>
                    <a:lnTo>
                      <a:pt x="970" y="426"/>
                    </a:lnTo>
                    <a:lnTo>
                      <a:pt x="960" y="426"/>
                    </a:lnTo>
                    <a:lnTo>
                      <a:pt x="950" y="424"/>
                    </a:lnTo>
                    <a:lnTo>
                      <a:pt x="944" y="420"/>
                    </a:lnTo>
                    <a:lnTo>
                      <a:pt x="942" y="416"/>
                    </a:lnTo>
                    <a:lnTo>
                      <a:pt x="940" y="410"/>
                    </a:lnTo>
                    <a:lnTo>
                      <a:pt x="940" y="410"/>
                    </a:lnTo>
                    <a:lnTo>
                      <a:pt x="938" y="406"/>
                    </a:lnTo>
                    <a:lnTo>
                      <a:pt x="936" y="402"/>
                    </a:lnTo>
                    <a:lnTo>
                      <a:pt x="930" y="400"/>
                    </a:lnTo>
                    <a:lnTo>
                      <a:pt x="926" y="398"/>
                    </a:lnTo>
                    <a:lnTo>
                      <a:pt x="914" y="396"/>
                    </a:lnTo>
                    <a:lnTo>
                      <a:pt x="900" y="396"/>
                    </a:lnTo>
                    <a:lnTo>
                      <a:pt x="890" y="396"/>
                    </a:lnTo>
                    <a:lnTo>
                      <a:pt x="882" y="394"/>
                    </a:lnTo>
                    <a:lnTo>
                      <a:pt x="882" y="394"/>
                    </a:lnTo>
                    <a:lnTo>
                      <a:pt x="882" y="392"/>
                    </a:lnTo>
                    <a:lnTo>
                      <a:pt x="890" y="384"/>
                    </a:lnTo>
                    <a:lnTo>
                      <a:pt x="890" y="384"/>
                    </a:lnTo>
                    <a:lnTo>
                      <a:pt x="896" y="380"/>
                    </a:lnTo>
                    <a:lnTo>
                      <a:pt x="900" y="376"/>
                    </a:lnTo>
                    <a:lnTo>
                      <a:pt x="902" y="372"/>
                    </a:lnTo>
                    <a:lnTo>
                      <a:pt x="902" y="366"/>
                    </a:lnTo>
                    <a:lnTo>
                      <a:pt x="900" y="360"/>
                    </a:lnTo>
                    <a:lnTo>
                      <a:pt x="894" y="352"/>
                    </a:lnTo>
                    <a:lnTo>
                      <a:pt x="890" y="348"/>
                    </a:lnTo>
                    <a:lnTo>
                      <a:pt x="888" y="344"/>
                    </a:lnTo>
                    <a:lnTo>
                      <a:pt x="890" y="344"/>
                    </a:lnTo>
                    <a:lnTo>
                      <a:pt x="902" y="346"/>
                    </a:lnTo>
                    <a:lnTo>
                      <a:pt x="902" y="346"/>
                    </a:lnTo>
                    <a:lnTo>
                      <a:pt x="916" y="348"/>
                    </a:lnTo>
                    <a:lnTo>
                      <a:pt x="928" y="348"/>
                    </a:lnTo>
                    <a:lnTo>
                      <a:pt x="938" y="346"/>
                    </a:lnTo>
                    <a:lnTo>
                      <a:pt x="942" y="342"/>
                    </a:lnTo>
                    <a:lnTo>
                      <a:pt x="944" y="340"/>
                    </a:lnTo>
                    <a:lnTo>
                      <a:pt x="944" y="338"/>
                    </a:lnTo>
                    <a:lnTo>
                      <a:pt x="938" y="334"/>
                    </a:lnTo>
                    <a:lnTo>
                      <a:pt x="926" y="328"/>
                    </a:lnTo>
                    <a:lnTo>
                      <a:pt x="906" y="324"/>
                    </a:lnTo>
                    <a:lnTo>
                      <a:pt x="906" y="324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80" y="316"/>
                    </a:lnTo>
                    <a:lnTo>
                      <a:pt x="900" y="312"/>
                    </a:lnTo>
                    <a:lnTo>
                      <a:pt x="910" y="308"/>
                    </a:lnTo>
                    <a:lnTo>
                      <a:pt x="920" y="304"/>
                    </a:lnTo>
                    <a:lnTo>
                      <a:pt x="920" y="304"/>
                    </a:lnTo>
                    <a:lnTo>
                      <a:pt x="924" y="300"/>
                    </a:lnTo>
                    <a:lnTo>
                      <a:pt x="926" y="298"/>
                    </a:lnTo>
                    <a:lnTo>
                      <a:pt x="926" y="294"/>
                    </a:lnTo>
                    <a:lnTo>
                      <a:pt x="926" y="290"/>
                    </a:lnTo>
                    <a:lnTo>
                      <a:pt x="922" y="284"/>
                    </a:lnTo>
                    <a:lnTo>
                      <a:pt x="914" y="278"/>
                    </a:lnTo>
                    <a:lnTo>
                      <a:pt x="904" y="272"/>
                    </a:lnTo>
                    <a:lnTo>
                      <a:pt x="894" y="268"/>
                    </a:lnTo>
                    <a:lnTo>
                      <a:pt x="886" y="268"/>
                    </a:lnTo>
                    <a:lnTo>
                      <a:pt x="880" y="270"/>
                    </a:lnTo>
                    <a:lnTo>
                      <a:pt x="880" y="270"/>
                    </a:lnTo>
                    <a:lnTo>
                      <a:pt x="872" y="274"/>
                    </a:lnTo>
                    <a:lnTo>
                      <a:pt x="864" y="276"/>
                    </a:lnTo>
                    <a:lnTo>
                      <a:pt x="846" y="276"/>
                    </a:lnTo>
                    <a:lnTo>
                      <a:pt x="842" y="276"/>
                    </a:lnTo>
                    <a:lnTo>
                      <a:pt x="840" y="274"/>
                    </a:lnTo>
                    <a:lnTo>
                      <a:pt x="842" y="270"/>
                    </a:lnTo>
                    <a:lnTo>
                      <a:pt x="852" y="266"/>
                    </a:lnTo>
                    <a:lnTo>
                      <a:pt x="852" y="266"/>
                    </a:lnTo>
                    <a:lnTo>
                      <a:pt x="874" y="258"/>
                    </a:lnTo>
                    <a:lnTo>
                      <a:pt x="880" y="254"/>
                    </a:lnTo>
                    <a:lnTo>
                      <a:pt x="882" y="252"/>
                    </a:lnTo>
                    <a:lnTo>
                      <a:pt x="878" y="248"/>
                    </a:lnTo>
                    <a:lnTo>
                      <a:pt x="872" y="244"/>
                    </a:lnTo>
                    <a:lnTo>
                      <a:pt x="844" y="232"/>
                    </a:lnTo>
                    <a:lnTo>
                      <a:pt x="844" y="232"/>
                    </a:lnTo>
                    <a:lnTo>
                      <a:pt x="826" y="226"/>
                    </a:lnTo>
                    <a:lnTo>
                      <a:pt x="812" y="226"/>
                    </a:lnTo>
                    <a:lnTo>
                      <a:pt x="802" y="228"/>
                    </a:lnTo>
                    <a:lnTo>
                      <a:pt x="794" y="230"/>
                    </a:lnTo>
                    <a:lnTo>
                      <a:pt x="790" y="232"/>
                    </a:lnTo>
                    <a:lnTo>
                      <a:pt x="786" y="232"/>
                    </a:lnTo>
                    <a:lnTo>
                      <a:pt x="786" y="230"/>
                    </a:lnTo>
                    <a:lnTo>
                      <a:pt x="786" y="220"/>
                    </a:lnTo>
                    <a:lnTo>
                      <a:pt x="786" y="220"/>
                    </a:lnTo>
                    <a:lnTo>
                      <a:pt x="788" y="210"/>
                    </a:lnTo>
                    <a:lnTo>
                      <a:pt x="784" y="206"/>
                    </a:lnTo>
                    <a:lnTo>
                      <a:pt x="782" y="204"/>
                    </a:lnTo>
                    <a:lnTo>
                      <a:pt x="776" y="204"/>
                    </a:lnTo>
                    <a:lnTo>
                      <a:pt x="768" y="206"/>
                    </a:lnTo>
                    <a:lnTo>
                      <a:pt x="764" y="204"/>
                    </a:lnTo>
                    <a:lnTo>
                      <a:pt x="762" y="198"/>
                    </a:lnTo>
                    <a:lnTo>
                      <a:pt x="762" y="198"/>
                    </a:lnTo>
                    <a:lnTo>
                      <a:pt x="762" y="190"/>
                    </a:lnTo>
                    <a:lnTo>
                      <a:pt x="756" y="184"/>
                    </a:lnTo>
                    <a:lnTo>
                      <a:pt x="748" y="178"/>
                    </a:lnTo>
                    <a:lnTo>
                      <a:pt x="738" y="174"/>
                    </a:lnTo>
                    <a:lnTo>
                      <a:pt x="728" y="170"/>
                    </a:lnTo>
                    <a:lnTo>
                      <a:pt x="716" y="170"/>
                    </a:lnTo>
                    <a:lnTo>
                      <a:pt x="706" y="174"/>
                    </a:lnTo>
                    <a:lnTo>
                      <a:pt x="696" y="182"/>
                    </a:lnTo>
                    <a:lnTo>
                      <a:pt x="696" y="182"/>
                    </a:lnTo>
                    <a:lnTo>
                      <a:pt x="686" y="190"/>
                    </a:lnTo>
                    <a:lnTo>
                      <a:pt x="680" y="192"/>
                    </a:lnTo>
                    <a:lnTo>
                      <a:pt x="674" y="190"/>
                    </a:lnTo>
                    <a:lnTo>
                      <a:pt x="670" y="186"/>
                    </a:lnTo>
                    <a:lnTo>
                      <a:pt x="666" y="178"/>
                    </a:lnTo>
                    <a:lnTo>
                      <a:pt x="662" y="168"/>
                    </a:lnTo>
                    <a:lnTo>
                      <a:pt x="652" y="148"/>
                    </a:lnTo>
                    <a:lnTo>
                      <a:pt x="652" y="148"/>
                    </a:lnTo>
                    <a:lnTo>
                      <a:pt x="648" y="138"/>
                    </a:lnTo>
                    <a:lnTo>
                      <a:pt x="642" y="134"/>
                    </a:lnTo>
                    <a:lnTo>
                      <a:pt x="638" y="134"/>
                    </a:lnTo>
                    <a:lnTo>
                      <a:pt x="632" y="134"/>
                    </a:lnTo>
                    <a:lnTo>
                      <a:pt x="628" y="134"/>
                    </a:lnTo>
                    <a:lnTo>
                      <a:pt x="622" y="134"/>
                    </a:lnTo>
                    <a:lnTo>
                      <a:pt x="616" y="128"/>
                    </a:lnTo>
                    <a:lnTo>
                      <a:pt x="610" y="120"/>
                    </a:lnTo>
                    <a:lnTo>
                      <a:pt x="610" y="120"/>
                    </a:lnTo>
                    <a:lnTo>
                      <a:pt x="602" y="110"/>
                    </a:lnTo>
                    <a:lnTo>
                      <a:pt x="594" y="104"/>
                    </a:lnTo>
                    <a:lnTo>
                      <a:pt x="586" y="100"/>
                    </a:lnTo>
                    <a:lnTo>
                      <a:pt x="578" y="100"/>
                    </a:lnTo>
                    <a:lnTo>
                      <a:pt x="560" y="98"/>
                    </a:lnTo>
                    <a:lnTo>
                      <a:pt x="552" y="98"/>
                    </a:lnTo>
                    <a:lnTo>
                      <a:pt x="546" y="94"/>
                    </a:lnTo>
                    <a:lnTo>
                      <a:pt x="546" y="94"/>
                    </a:lnTo>
                    <a:lnTo>
                      <a:pt x="528" y="88"/>
                    </a:lnTo>
                    <a:lnTo>
                      <a:pt x="518" y="84"/>
                    </a:lnTo>
                    <a:lnTo>
                      <a:pt x="506" y="82"/>
                    </a:lnTo>
                    <a:lnTo>
                      <a:pt x="494" y="84"/>
                    </a:lnTo>
                    <a:lnTo>
                      <a:pt x="484" y="88"/>
                    </a:lnTo>
                    <a:lnTo>
                      <a:pt x="474" y="94"/>
                    </a:lnTo>
                    <a:lnTo>
                      <a:pt x="466" y="106"/>
                    </a:lnTo>
                    <a:lnTo>
                      <a:pt x="466" y="106"/>
                    </a:lnTo>
                    <a:lnTo>
                      <a:pt x="462" y="112"/>
                    </a:lnTo>
                    <a:lnTo>
                      <a:pt x="460" y="116"/>
                    </a:lnTo>
                    <a:lnTo>
                      <a:pt x="456" y="118"/>
                    </a:lnTo>
                    <a:lnTo>
                      <a:pt x="452" y="118"/>
                    </a:lnTo>
                    <a:lnTo>
                      <a:pt x="444" y="116"/>
                    </a:lnTo>
                    <a:lnTo>
                      <a:pt x="436" y="112"/>
                    </a:lnTo>
                    <a:lnTo>
                      <a:pt x="428" y="106"/>
                    </a:lnTo>
                    <a:lnTo>
                      <a:pt x="420" y="104"/>
                    </a:lnTo>
                    <a:lnTo>
                      <a:pt x="416" y="102"/>
                    </a:lnTo>
                    <a:lnTo>
                      <a:pt x="412" y="104"/>
                    </a:lnTo>
                    <a:lnTo>
                      <a:pt x="408" y="106"/>
                    </a:lnTo>
                    <a:lnTo>
                      <a:pt x="404" y="110"/>
                    </a:lnTo>
                    <a:lnTo>
                      <a:pt x="404" y="110"/>
                    </a:lnTo>
                    <a:lnTo>
                      <a:pt x="396" y="118"/>
                    </a:lnTo>
                    <a:lnTo>
                      <a:pt x="388" y="124"/>
                    </a:lnTo>
                    <a:lnTo>
                      <a:pt x="380" y="130"/>
                    </a:lnTo>
                    <a:lnTo>
                      <a:pt x="376" y="132"/>
                    </a:lnTo>
                    <a:lnTo>
                      <a:pt x="372" y="132"/>
                    </a:lnTo>
                    <a:lnTo>
                      <a:pt x="370" y="130"/>
                    </a:lnTo>
                    <a:lnTo>
                      <a:pt x="372" y="126"/>
                    </a:lnTo>
                    <a:lnTo>
                      <a:pt x="376" y="118"/>
                    </a:lnTo>
                    <a:lnTo>
                      <a:pt x="376" y="118"/>
                    </a:lnTo>
                    <a:lnTo>
                      <a:pt x="382" y="110"/>
                    </a:lnTo>
                    <a:lnTo>
                      <a:pt x="386" y="100"/>
                    </a:lnTo>
                    <a:lnTo>
                      <a:pt x="388" y="90"/>
                    </a:lnTo>
                    <a:lnTo>
                      <a:pt x="388" y="82"/>
                    </a:lnTo>
                    <a:lnTo>
                      <a:pt x="386" y="72"/>
                    </a:lnTo>
                    <a:lnTo>
                      <a:pt x="382" y="64"/>
                    </a:lnTo>
                    <a:lnTo>
                      <a:pt x="376" y="58"/>
                    </a:lnTo>
                    <a:lnTo>
                      <a:pt x="368" y="54"/>
                    </a:lnTo>
                    <a:lnTo>
                      <a:pt x="368" y="54"/>
                    </a:lnTo>
                    <a:lnTo>
                      <a:pt x="360" y="50"/>
                    </a:lnTo>
                    <a:lnTo>
                      <a:pt x="356" y="44"/>
                    </a:lnTo>
                    <a:lnTo>
                      <a:pt x="356" y="38"/>
                    </a:lnTo>
                    <a:lnTo>
                      <a:pt x="354" y="32"/>
                    </a:lnTo>
                    <a:lnTo>
                      <a:pt x="354" y="24"/>
                    </a:lnTo>
                    <a:lnTo>
                      <a:pt x="352" y="18"/>
                    </a:lnTo>
                    <a:lnTo>
                      <a:pt x="346" y="14"/>
                    </a:lnTo>
                    <a:lnTo>
                      <a:pt x="338" y="12"/>
                    </a:lnTo>
                    <a:lnTo>
                      <a:pt x="338" y="12"/>
                    </a:lnTo>
                    <a:lnTo>
                      <a:pt x="326" y="10"/>
                    </a:lnTo>
                    <a:lnTo>
                      <a:pt x="306" y="12"/>
                    </a:lnTo>
                    <a:lnTo>
                      <a:pt x="282" y="14"/>
                    </a:lnTo>
                    <a:lnTo>
                      <a:pt x="260" y="18"/>
                    </a:lnTo>
                    <a:lnTo>
                      <a:pt x="236" y="24"/>
                    </a:lnTo>
                    <a:lnTo>
                      <a:pt x="218" y="32"/>
                    </a:lnTo>
                    <a:lnTo>
                      <a:pt x="210" y="38"/>
                    </a:lnTo>
                    <a:lnTo>
                      <a:pt x="204" y="44"/>
                    </a:lnTo>
                    <a:lnTo>
                      <a:pt x="200" y="50"/>
                    </a:lnTo>
                    <a:lnTo>
                      <a:pt x="198" y="56"/>
                    </a:lnTo>
                    <a:lnTo>
                      <a:pt x="198" y="56"/>
                    </a:lnTo>
                    <a:lnTo>
                      <a:pt x="198" y="62"/>
                    </a:lnTo>
                    <a:lnTo>
                      <a:pt x="196" y="66"/>
                    </a:lnTo>
                    <a:lnTo>
                      <a:pt x="194" y="68"/>
                    </a:lnTo>
                    <a:lnTo>
                      <a:pt x="192" y="70"/>
                    </a:lnTo>
                    <a:lnTo>
                      <a:pt x="186" y="72"/>
                    </a:lnTo>
                    <a:lnTo>
                      <a:pt x="178" y="70"/>
                    </a:lnTo>
                    <a:lnTo>
                      <a:pt x="174" y="72"/>
                    </a:lnTo>
                    <a:lnTo>
                      <a:pt x="172" y="72"/>
                    </a:lnTo>
                    <a:lnTo>
                      <a:pt x="172" y="74"/>
                    </a:lnTo>
                    <a:lnTo>
                      <a:pt x="174" y="84"/>
                    </a:lnTo>
                    <a:lnTo>
                      <a:pt x="182" y="100"/>
                    </a:lnTo>
                    <a:lnTo>
                      <a:pt x="182" y="100"/>
                    </a:lnTo>
                    <a:lnTo>
                      <a:pt x="188" y="116"/>
                    </a:lnTo>
                    <a:lnTo>
                      <a:pt x="188" y="122"/>
                    </a:lnTo>
                    <a:lnTo>
                      <a:pt x="188" y="126"/>
                    </a:lnTo>
                    <a:lnTo>
                      <a:pt x="188" y="130"/>
                    </a:lnTo>
                    <a:lnTo>
                      <a:pt x="184" y="130"/>
                    </a:lnTo>
                    <a:lnTo>
                      <a:pt x="180" y="132"/>
                    </a:lnTo>
                    <a:lnTo>
                      <a:pt x="174" y="132"/>
                    </a:lnTo>
                    <a:lnTo>
                      <a:pt x="168" y="134"/>
                    </a:lnTo>
                    <a:lnTo>
                      <a:pt x="168" y="136"/>
                    </a:lnTo>
                    <a:lnTo>
                      <a:pt x="168" y="138"/>
                    </a:lnTo>
                    <a:lnTo>
                      <a:pt x="174" y="148"/>
                    </a:lnTo>
                    <a:lnTo>
                      <a:pt x="174" y="148"/>
                    </a:lnTo>
                    <a:lnTo>
                      <a:pt x="184" y="158"/>
                    </a:lnTo>
                    <a:lnTo>
                      <a:pt x="192" y="164"/>
                    </a:lnTo>
                    <a:lnTo>
                      <a:pt x="200" y="166"/>
                    </a:lnTo>
                    <a:lnTo>
                      <a:pt x="208" y="166"/>
                    </a:lnTo>
                    <a:lnTo>
                      <a:pt x="212" y="164"/>
                    </a:lnTo>
                    <a:lnTo>
                      <a:pt x="218" y="166"/>
                    </a:lnTo>
                    <a:lnTo>
                      <a:pt x="220" y="168"/>
                    </a:lnTo>
                    <a:lnTo>
                      <a:pt x="222" y="176"/>
                    </a:lnTo>
                    <a:lnTo>
                      <a:pt x="222" y="176"/>
                    </a:lnTo>
                    <a:lnTo>
                      <a:pt x="222" y="180"/>
                    </a:lnTo>
                    <a:lnTo>
                      <a:pt x="220" y="182"/>
                    </a:lnTo>
                    <a:lnTo>
                      <a:pt x="216" y="184"/>
                    </a:lnTo>
                    <a:lnTo>
                      <a:pt x="210" y="184"/>
                    </a:lnTo>
                    <a:lnTo>
                      <a:pt x="196" y="180"/>
                    </a:lnTo>
                    <a:lnTo>
                      <a:pt x="180" y="174"/>
                    </a:lnTo>
                    <a:lnTo>
                      <a:pt x="164" y="164"/>
                    </a:lnTo>
                    <a:lnTo>
                      <a:pt x="152" y="150"/>
                    </a:lnTo>
                    <a:lnTo>
                      <a:pt x="148" y="144"/>
                    </a:lnTo>
                    <a:lnTo>
                      <a:pt x="146" y="136"/>
                    </a:lnTo>
                    <a:lnTo>
                      <a:pt x="146" y="130"/>
                    </a:lnTo>
                    <a:lnTo>
                      <a:pt x="150" y="122"/>
                    </a:lnTo>
                    <a:lnTo>
                      <a:pt x="150" y="122"/>
                    </a:lnTo>
                    <a:lnTo>
                      <a:pt x="154" y="110"/>
                    </a:lnTo>
                    <a:lnTo>
                      <a:pt x="152" y="102"/>
                    </a:lnTo>
                    <a:lnTo>
                      <a:pt x="150" y="98"/>
                    </a:lnTo>
                    <a:lnTo>
                      <a:pt x="144" y="94"/>
                    </a:lnTo>
                    <a:lnTo>
                      <a:pt x="142" y="90"/>
                    </a:lnTo>
                    <a:lnTo>
                      <a:pt x="140" y="84"/>
                    </a:lnTo>
                    <a:lnTo>
                      <a:pt x="144" y="74"/>
                    </a:lnTo>
                    <a:lnTo>
                      <a:pt x="154" y="60"/>
                    </a:lnTo>
                    <a:lnTo>
                      <a:pt x="154" y="60"/>
                    </a:lnTo>
                    <a:lnTo>
                      <a:pt x="168" y="44"/>
                    </a:lnTo>
                    <a:lnTo>
                      <a:pt x="180" y="34"/>
                    </a:lnTo>
                    <a:lnTo>
                      <a:pt x="188" y="26"/>
                    </a:lnTo>
                    <a:lnTo>
                      <a:pt x="198" y="22"/>
                    </a:lnTo>
                    <a:lnTo>
                      <a:pt x="208" y="16"/>
                    </a:lnTo>
                    <a:lnTo>
                      <a:pt x="212" y="14"/>
                    </a:lnTo>
                    <a:lnTo>
                      <a:pt x="212" y="10"/>
                    </a:lnTo>
                    <a:lnTo>
                      <a:pt x="212" y="10"/>
                    </a:lnTo>
                    <a:lnTo>
                      <a:pt x="212" y="8"/>
                    </a:lnTo>
                    <a:lnTo>
                      <a:pt x="210" y="6"/>
                    </a:lnTo>
                    <a:lnTo>
                      <a:pt x="200" y="2"/>
                    </a:lnTo>
                    <a:lnTo>
                      <a:pt x="184" y="0"/>
                    </a:lnTo>
                    <a:lnTo>
                      <a:pt x="164" y="0"/>
                    </a:lnTo>
                    <a:lnTo>
                      <a:pt x="140" y="2"/>
                    </a:lnTo>
                    <a:lnTo>
                      <a:pt x="116" y="8"/>
                    </a:lnTo>
                    <a:lnTo>
                      <a:pt x="92" y="16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52" y="38"/>
                    </a:lnTo>
                    <a:lnTo>
                      <a:pt x="40" y="48"/>
                    </a:lnTo>
                    <a:lnTo>
                      <a:pt x="34" y="56"/>
                    </a:lnTo>
                    <a:lnTo>
                      <a:pt x="32" y="62"/>
                    </a:lnTo>
                    <a:lnTo>
                      <a:pt x="30" y="72"/>
                    </a:lnTo>
                    <a:lnTo>
                      <a:pt x="28" y="76"/>
                    </a:lnTo>
                    <a:lnTo>
                      <a:pt x="24" y="82"/>
                    </a:lnTo>
                    <a:lnTo>
                      <a:pt x="24" y="82"/>
                    </a:lnTo>
                    <a:lnTo>
                      <a:pt x="18" y="90"/>
                    </a:lnTo>
                    <a:lnTo>
                      <a:pt x="14" y="96"/>
                    </a:lnTo>
                    <a:lnTo>
                      <a:pt x="8" y="112"/>
                    </a:lnTo>
                    <a:lnTo>
                      <a:pt x="4" y="132"/>
                    </a:lnTo>
                    <a:lnTo>
                      <a:pt x="2" y="156"/>
                    </a:lnTo>
                    <a:lnTo>
                      <a:pt x="2" y="156"/>
                    </a:lnTo>
                    <a:lnTo>
                      <a:pt x="0" y="168"/>
                    </a:lnTo>
                    <a:lnTo>
                      <a:pt x="0" y="178"/>
                    </a:lnTo>
                    <a:lnTo>
                      <a:pt x="2" y="184"/>
                    </a:lnTo>
                    <a:lnTo>
                      <a:pt x="8" y="188"/>
                    </a:lnTo>
                    <a:lnTo>
                      <a:pt x="14" y="192"/>
                    </a:lnTo>
                    <a:lnTo>
                      <a:pt x="26" y="194"/>
                    </a:lnTo>
                    <a:lnTo>
                      <a:pt x="58" y="196"/>
                    </a:lnTo>
                    <a:lnTo>
                      <a:pt x="58" y="196"/>
                    </a:lnTo>
                    <a:lnTo>
                      <a:pt x="76" y="200"/>
                    </a:lnTo>
                    <a:lnTo>
                      <a:pt x="90" y="202"/>
                    </a:lnTo>
                    <a:lnTo>
                      <a:pt x="100" y="208"/>
                    </a:lnTo>
                    <a:lnTo>
                      <a:pt x="106" y="212"/>
                    </a:lnTo>
                    <a:lnTo>
                      <a:pt x="106" y="216"/>
                    </a:lnTo>
                    <a:lnTo>
                      <a:pt x="102" y="218"/>
                    </a:lnTo>
                    <a:lnTo>
                      <a:pt x="94" y="220"/>
                    </a:lnTo>
                    <a:lnTo>
                      <a:pt x="78" y="218"/>
                    </a:lnTo>
                    <a:lnTo>
                      <a:pt x="78" y="218"/>
                    </a:lnTo>
                    <a:lnTo>
                      <a:pt x="50" y="216"/>
                    </a:lnTo>
                    <a:lnTo>
                      <a:pt x="40" y="216"/>
                    </a:lnTo>
                    <a:lnTo>
                      <a:pt x="32" y="218"/>
                    </a:lnTo>
                    <a:lnTo>
                      <a:pt x="32" y="220"/>
                    </a:lnTo>
                    <a:lnTo>
                      <a:pt x="30" y="222"/>
                    </a:lnTo>
                    <a:lnTo>
                      <a:pt x="32" y="228"/>
                    </a:lnTo>
                    <a:lnTo>
                      <a:pt x="40" y="238"/>
                    </a:lnTo>
                    <a:lnTo>
                      <a:pt x="52" y="250"/>
                    </a:lnTo>
                    <a:lnTo>
                      <a:pt x="52" y="250"/>
                    </a:lnTo>
                    <a:lnTo>
                      <a:pt x="68" y="262"/>
                    </a:lnTo>
                    <a:lnTo>
                      <a:pt x="82" y="268"/>
                    </a:lnTo>
                    <a:lnTo>
                      <a:pt x="94" y="270"/>
                    </a:lnTo>
                    <a:lnTo>
                      <a:pt x="106" y="270"/>
                    </a:lnTo>
                    <a:lnTo>
                      <a:pt x="118" y="270"/>
                    </a:lnTo>
                    <a:lnTo>
                      <a:pt x="130" y="270"/>
                    </a:lnTo>
                    <a:lnTo>
                      <a:pt x="142" y="272"/>
                    </a:lnTo>
                    <a:lnTo>
                      <a:pt x="152" y="278"/>
                    </a:lnTo>
                    <a:lnTo>
                      <a:pt x="152" y="278"/>
                    </a:lnTo>
                    <a:lnTo>
                      <a:pt x="162" y="284"/>
                    </a:lnTo>
                    <a:lnTo>
                      <a:pt x="174" y="288"/>
                    </a:lnTo>
                    <a:lnTo>
                      <a:pt x="184" y="290"/>
                    </a:lnTo>
                    <a:lnTo>
                      <a:pt x="194" y="288"/>
                    </a:lnTo>
                    <a:lnTo>
                      <a:pt x="208" y="286"/>
                    </a:lnTo>
                    <a:lnTo>
                      <a:pt x="218" y="286"/>
                    </a:lnTo>
                    <a:lnTo>
                      <a:pt x="218" y="286"/>
                    </a:lnTo>
                    <a:lnTo>
                      <a:pt x="234" y="288"/>
                    </a:lnTo>
                    <a:lnTo>
                      <a:pt x="244" y="290"/>
                    </a:lnTo>
                    <a:lnTo>
                      <a:pt x="260" y="290"/>
                    </a:lnTo>
                    <a:lnTo>
                      <a:pt x="268" y="290"/>
                    </a:lnTo>
                    <a:lnTo>
                      <a:pt x="276" y="290"/>
                    </a:lnTo>
                    <a:lnTo>
                      <a:pt x="288" y="292"/>
                    </a:lnTo>
                    <a:lnTo>
                      <a:pt x="304" y="296"/>
                    </a:lnTo>
                    <a:lnTo>
                      <a:pt x="304" y="296"/>
                    </a:lnTo>
                    <a:lnTo>
                      <a:pt x="316" y="300"/>
                    </a:lnTo>
                    <a:lnTo>
                      <a:pt x="324" y="298"/>
                    </a:lnTo>
                    <a:lnTo>
                      <a:pt x="328" y="296"/>
                    </a:lnTo>
                    <a:lnTo>
                      <a:pt x="332" y="292"/>
                    </a:lnTo>
                    <a:lnTo>
                      <a:pt x="336" y="290"/>
                    </a:lnTo>
                    <a:lnTo>
                      <a:pt x="340" y="290"/>
                    </a:lnTo>
                    <a:lnTo>
                      <a:pt x="346" y="292"/>
                    </a:lnTo>
                    <a:lnTo>
                      <a:pt x="356" y="298"/>
                    </a:lnTo>
                    <a:lnTo>
                      <a:pt x="356" y="298"/>
                    </a:lnTo>
                    <a:lnTo>
                      <a:pt x="374" y="312"/>
                    </a:lnTo>
                    <a:lnTo>
                      <a:pt x="378" y="314"/>
                    </a:lnTo>
                    <a:lnTo>
                      <a:pt x="380" y="312"/>
                    </a:lnTo>
                    <a:lnTo>
                      <a:pt x="378" y="310"/>
                    </a:lnTo>
                    <a:lnTo>
                      <a:pt x="376" y="306"/>
                    </a:lnTo>
                    <a:lnTo>
                      <a:pt x="362" y="292"/>
                    </a:lnTo>
                    <a:lnTo>
                      <a:pt x="362" y="292"/>
                    </a:lnTo>
                    <a:lnTo>
                      <a:pt x="358" y="284"/>
                    </a:lnTo>
                    <a:lnTo>
                      <a:pt x="358" y="282"/>
                    </a:lnTo>
                    <a:lnTo>
                      <a:pt x="360" y="282"/>
                    </a:lnTo>
                    <a:lnTo>
                      <a:pt x="368" y="282"/>
                    </a:lnTo>
                    <a:lnTo>
                      <a:pt x="380" y="284"/>
                    </a:lnTo>
                    <a:lnTo>
                      <a:pt x="410" y="290"/>
                    </a:lnTo>
                    <a:lnTo>
                      <a:pt x="444" y="296"/>
                    </a:lnTo>
                    <a:lnTo>
                      <a:pt x="444" y="296"/>
                    </a:lnTo>
                    <a:lnTo>
                      <a:pt x="450" y="296"/>
                    </a:lnTo>
                    <a:lnTo>
                      <a:pt x="454" y="296"/>
                    </a:lnTo>
                    <a:lnTo>
                      <a:pt x="458" y="294"/>
                    </a:lnTo>
                    <a:lnTo>
                      <a:pt x="460" y="290"/>
                    </a:lnTo>
                    <a:lnTo>
                      <a:pt x="462" y="284"/>
                    </a:lnTo>
                    <a:lnTo>
                      <a:pt x="460" y="274"/>
                    </a:lnTo>
                    <a:lnTo>
                      <a:pt x="456" y="260"/>
                    </a:lnTo>
                    <a:lnTo>
                      <a:pt x="456" y="260"/>
                    </a:lnTo>
                    <a:lnTo>
                      <a:pt x="458" y="260"/>
                    </a:lnTo>
                    <a:lnTo>
                      <a:pt x="464" y="264"/>
                    </a:lnTo>
                    <a:lnTo>
                      <a:pt x="464" y="264"/>
                    </a:lnTo>
                    <a:lnTo>
                      <a:pt x="472" y="270"/>
                    </a:lnTo>
                    <a:lnTo>
                      <a:pt x="478" y="272"/>
                    </a:lnTo>
                    <a:lnTo>
                      <a:pt x="484" y="272"/>
                    </a:lnTo>
                    <a:lnTo>
                      <a:pt x="490" y="272"/>
                    </a:lnTo>
                    <a:lnTo>
                      <a:pt x="494" y="272"/>
                    </a:lnTo>
                    <a:lnTo>
                      <a:pt x="498" y="274"/>
                    </a:lnTo>
                    <a:lnTo>
                      <a:pt x="500" y="278"/>
                    </a:lnTo>
                    <a:lnTo>
                      <a:pt x="502" y="286"/>
                    </a:lnTo>
                    <a:lnTo>
                      <a:pt x="502" y="286"/>
                    </a:lnTo>
                    <a:lnTo>
                      <a:pt x="502" y="294"/>
                    </a:lnTo>
                    <a:lnTo>
                      <a:pt x="504" y="302"/>
                    </a:lnTo>
                    <a:lnTo>
                      <a:pt x="508" y="306"/>
                    </a:lnTo>
                    <a:lnTo>
                      <a:pt x="512" y="310"/>
                    </a:lnTo>
                    <a:lnTo>
                      <a:pt x="528" y="318"/>
                    </a:lnTo>
                    <a:lnTo>
                      <a:pt x="556" y="326"/>
                    </a:lnTo>
                    <a:lnTo>
                      <a:pt x="556" y="326"/>
                    </a:lnTo>
                    <a:lnTo>
                      <a:pt x="570" y="332"/>
                    </a:lnTo>
                    <a:lnTo>
                      <a:pt x="580" y="338"/>
                    </a:lnTo>
                    <a:lnTo>
                      <a:pt x="584" y="344"/>
                    </a:lnTo>
                    <a:lnTo>
                      <a:pt x="584" y="348"/>
                    </a:lnTo>
                    <a:lnTo>
                      <a:pt x="580" y="352"/>
                    </a:lnTo>
                    <a:lnTo>
                      <a:pt x="574" y="356"/>
                    </a:lnTo>
                    <a:lnTo>
                      <a:pt x="568" y="356"/>
                    </a:lnTo>
                    <a:lnTo>
                      <a:pt x="558" y="356"/>
                    </a:lnTo>
                    <a:lnTo>
                      <a:pt x="558" y="356"/>
                    </a:lnTo>
                    <a:lnTo>
                      <a:pt x="550" y="358"/>
                    </a:lnTo>
                    <a:lnTo>
                      <a:pt x="542" y="360"/>
                    </a:lnTo>
                    <a:lnTo>
                      <a:pt x="538" y="366"/>
                    </a:lnTo>
                    <a:lnTo>
                      <a:pt x="538" y="370"/>
                    </a:lnTo>
                    <a:lnTo>
                      <a:pt x="538" y="376"/>
                    </a:lnTo>
                    <a:lnTo>
                      <a:pt x="544" y="378"/>
                    </a:lnTo>
                    <a:lnTo>
                      <a:pt x="550" y="380"/>
                    </a:lnTo>
                    <a:lnTo>
                      <a:pt x="562" y="378"/>
                    </a:lnTo>
                    <a:lnTo>
                      <a:pt x="562" y="378"/>
                    </a:lnTo>
                    <a:lnTo>
                      <a:pt x="576" y="374"/>
                    </a:lnTo>
                    <a:lnTo>
                      <a:pt x="590" y="374"/>
                    </a:lnTo>
                    <a:lnTo>
                      <a:pt x="606" y="376"/>
                    </a:lnTo>
                    <a:lnTo>
                      <a:pt x="618" y="380"/>
                    </a:lnTo>
                    <a:lnTo>
                      <a:pt x="630" y="384"/>
                    </a:lnTo>
                    <a:lnTo>
                      <a:pt x="640" y="390"/>
                    </a:lnTo>
                    <a:lnTo>
                      <a:pt x="648" y="396"/>
                    </a:lnTo>
                    <a:lnTo>
                      <a:pt x="654" y="402"/>
                    </a:lnTo>
                    <a:lnTo>
                      <a:pt x="654" y="402"/>
                    </a:lnTo>
                    <a:lnTo>
                      <a:pt x="656" y="406"/>
                    </a:lnTo>
                    <a:lnTo>
                      <a:pt x="662" y="408"/>
                    </a:lnTo>
                    <a:lnTo>
                      <a:pt x="674" y="414"/>
                    </a:lnTo>
                    <a:lnTo>
                      <a:pt x="682" y="416"/>
                    </a:lnTo>
                    <a:lnTo>
                      <a:pt x="688" y="420"/>
                    </a:lnTo>
                    <a:lnTo>
                      <a:pt x="692" y="428"/>
                    </a:lnTo>
                    <a:lnTo>
                      <a:pt x="696" y="438"/>
                    </a:lnTo>
                    <a:lnTo>
                      <a:pt x="696" y="438"/>
                    </a:lnTo>
                    <a:lnTo>
                      <a:pt x="698" y="450"/>
                    </a:lnTo>
                    <a:lnTo>
                      <a:pt x="704" y="460"/>
                    </a:lnTo>
                    <a:lnTo>
                      <a:pt x="712" y="474"/>
                    </a:lnTo>
                    <a:lnTo>
                      <a:pt x="716" y="480"/>
                    </a:lnTo>
                    <a:lnTo>
                      <a:pt x="718" y="486"/>
                    </a:lnTo>
                    <a:lnTo>
                      <a:pt x="716" y="490"/>
                    </a:lnTo>
                    <a:lnTo>
                      <a:pt x="710" y="494"/>
                    </a:lnTo>
                    <a:lnTo>
                      <a:pt x="710" y="494"/>
                    </a:lnTo>
                    <a:lnTo>
                      <a:pt x="696" y="504"/>
                    </a:lnTo>
                    <a:lnTo>
                      <a:pt x="682" y="518"/>
                    </a:lnTo>
                    <a:lnTo>
                      <a:pt x="668" y="532"/>
                    </a:lnTo>
                    <a:lnTo>
                      <a:pt x="648" y="548"/>
                    </a:lnTo>
                    <a:lnTo>
                      <a:pt x="648" y="548"/>
                    </a:lnTo>
                    <a:lnTo>
                      <a:pt x="644" y="554"/>
                    </a:lnTo>
                    <a:lnTo>
                      <a:pt x="640" y="558"/>
                    </a:lnTo>
                    <a:lnTo>
                      <a:pt x="640" y="564"/>
                    </a:lnTo>
                    <a:lnTo>
                      <a:pt x="642" y="570"/>
                    </a:lnTo>
                    <a:lnTo>
                      <a:pt x="646" y="580"/>
                    </a:lnTo>
                    <a:lnTo>
                      <a:pt x="654" y="590"/>
                    </a:lnTo>
                    <a:lnTo>
                      <a:pt x="666" y="604"/>
                    </a:lnTo>
                    <a:lnTo>
                      <a:pt x="666" y="606"/>
                    </a:lnTo>
                    <a:lnTo>
                      <a:pt x="666" y="608"/>
                    </a:lnTo>
                    <a:lnTo>
                      <a:pt x="656" y="606"/>
                    </a:lnTo>
                    <a:lnTo>
                      <a:pt x="656" y="606"/>
                    </a:lnTo>
                    <a:lnTo>
                      <a:pt x="646" y="602"/>
                    </a:lnTo>
                    <a:lnTo>
                      <a:pt x="636" y="604"/>
                    </a:lnTo>
                    <a:lnTo>
                      <a:pt x="628" y="608"/>
                    </a:lnTo>
                    <a:lnTo>
                      <a:pt x="620" y="612"/>
                    </a:lnTo>
                    <a:lnTo>
                      <a:pt x="608" y="616"/>
                    </a:lnTo>
                    <a:lnTo>
                      <a:pt x="594" y="620"/>
                    </a:lnTo>
                    <a:lnTo>
                      <a:pt x="576" y="620"/>
                    </a:lnTo>
                    <a:lnTo>
                      <a:pt x="552" y="614"/>
                    </a:lnTo>
                    <a:lnTo>
                      <a:pt x="552" y="614"/>
                    </a:lnTo>
                    <a:lnTo>
                      <a:pt x="528" y="610"/>
                    </a:lnTo>
                    <a:lnTo>
                      <a:pt x="516" y="608"/>
                    </a:lnTo>
                    <a:lnTo>
                      <a:pt x="510" y="608"/>
                    </a:lnTo>
                    <a:lnTo>
                      <a:pt x="510" y="612"/>
                    </a:lnTo>
                    <a:lnTo>
                      <a:pt x="510" y="616"/>
                    </a:lnTo>
                    <a:lnTo>
                      <a:pt x="510" y="624"/>
                    </a:lnTo>
                    <a:lnTo>
                      <a:pt x="504" y="630"/>
                    </a:lnTo>
                    <a:lnTo>
                      <a:pt x="494" y="638"/>
                    </a:lnTo>
                    <a:lnTo>
                      <a:pt x="494" y="638"/>
                    </a:lnTo>
                    <a:lnTo>
                      <a:pt x="488" y="642"/>
                    </a:lnTo>
                    <a:lnTo>
                      <a:pt x="484" y="648"/>
                    </a:lnTo>
                    <a:lnTo>
                      <a:pt x="482" y="652"/>
                    </a:lnTo>
                    <a:lnTo>
                      <a:pt x="480" y="658"/>
                    </a:lnTo>
                    <a:lnTo>
                      <a:pt x="482" y="664"/>
                    </a:lnTo>
                    <a:lnTo>
                      <a:pt x="484" y="668"/>
                    </a:lnTo>
                    <a:lnTo>
                      <a:pt x="494" y="678"/>
                    </a:lnTo>
                    <a:lnTo>
                      <a:pt x="506" y="686"/>
                    </a:lnTo>
                    <a:lnTo>
                      <a:pt x="514" y="688"/>
                    </a:lnTo>
                    <a:lnTo>
                      <a:pt x="522" y="690"/>
                    </a:lnTo>
                    <a:lnTo>
                      <a:pt x="532" y="690"/>
                    </a:lnTo>
                    <a:lnTo>
                      <a:pt x="542" y="690"/>
                    </a:lnTo>
                    <a:lnTo>
                      <a:pt x="552" y="686"/>
                    </a:lnTo>
                    <a:lnTo>
                      <a:pt x="562" y="682"/>
                    </a:lnTo>
                    <a:lnTo>
                      <a:pt x="562" y="682"/>
                    </a:lnTo>
                    <a:lnTo>
                      <a:pt x="580" y="676"/>
                    </a:lnTo>
                    <a:lnTo>
                      <a:pt x="592" y="674"/>
                    </a:lnTo>
                    <a:lnTo>
                      <a:pt x="602" y="676"/>
                    </a:lnTo>
                    <a:lnTo>
                      <a:pt x="608" y="680"/>
                    </a:lnTo>
                    <a:lnTo>
                      <a:pt x="612" y="684"/>
                    </a:lnTo>
                    <a:lnTo>
                      <a:pt x="616" y="688"/>
                    </a:lnTo>
                    <a:lnTo>
                      <a:pt x="622" y="686"/>
                    </a:lnTo>
                    <a:lnTo>
                      <a:pt x="628" y="680"/>
                    </a:lnTo>
                    <a:lnTo>
                      <a:pt x="628" y="680"/>
                    </a:lnTo>
                    <a:lnTo>
                      <a:pt x="634" y="674"/>
                    </a:lnTo>
                    <a:lnTo>
                      <a:pt x="640" y="674"/>
                    </a:lnTo>
                    <a:lnTo>
                      <a:pt x="642" y="676"/>
                    </a:lnTo>
                    <a:lnTo>
                      <a:pt x="644" y="680"/>
                    </a:lnTo>
                    <a:lnTo>
                      <a:pt x="646" y="688"/>
                    </a:lnTo>
                    <a:lnTo>
                      <a:pt x="648" y="690"/>
                    </a:lnTo>
                    <a:lnTo>
                      <a:pt x="650" y="686"/>
                    </a:lnTo>
                    <a:lnTo>
                      <a:pt x="650" y="686"/>
                    </a:lnTo>
                    <a:lnTo>
                      <a:pt x="656" y="674"/>
                    </a:lnTo>
                    <a:lnTo>
                      <a:pt x="658" y="672"/>
                    </a:lnTo>
                    <a:lnTo>
                      <a:pt x="662" y="672"/>
                    </a:lnTo>
                    <a:lnTo>
                      <a:pt x="666" y="674"/>
                    </a:lnTo>
                    <a:lnTo>
                      <a:pt x="672" y="680"/>
                    </a:lnTo>
                    <a:lnTo>
                      <a:pt x="696" y="706"/>
                    </a:lnTo>
                    <a:lnTo>
                      <a:pt x="696" y="706"/>
                    </a:lnTo>
                    <a:lnTo>
                      <a:pt x="708" y="720"/>
                    </a:lnTo>
                    <a:lnTo>
                      <a:pt x="718" y="726"/>
                    </a:lnTo>
                    <a:lnTo>
                      <a:pt x="724" y="728"/>
                    </a:lnTo>
                    <a:lnTo>
                      <a:pt x="728" y="728"/>
                    </a:lnTo>
                    <a:lnTo>
                      <a:pt x="732" y="726"/>
                    </a:lnTo>
                    <a:lnTo>
                      <a:pt x="736" y="724"/>
                    </a:lnTo>
                    <a:lnTo>
                      <a:pt x="742" y="726"/>
                    </a:lnTo>
                    <a:lnTo>
                      <a:pt x="750" y="732"/>
                    </a:lnTo>
                    <a:lnTo>
                      <a:pt x="750" y="732"/>
                    </a:lnTo>
                    <a:lnTo>
                      <a:pt x="756" y="738"/>
                    </a:lnTo>
                    <a:lnTo>
                      <a:pt x="756" y="740"/>
                    </a:lnTo>
                    <a:lnTo>
                      <a:pt x="754" y="742"/>
                    </a:lnTo>
                    <a:lnTo>
                      <a:pt x="750" y="744"/>
                    </a:lnTo>
                    <a:lnTo>
                      <a:pt x="742" y="744"/>
                    </a:lnTo>
                    <a:lnTo>
                      <a:pt x="734" y="746"/>
                    </a:lnTo>
                    <a:lnTo>
                      <a:pt x="732" y="748"/>
                    </a:lnTo>
                    <a:lnTo>
                      <a:pt x="732" y="750"/>
                    </a:lnTo>
                    <a:lnTo>
                      <a:pt x="732" y="752"/>
                    </a:lnTo>
                    <a:lnTo>
                      <a:pt x="734" y="756"/>
                    </a:lnTo>
                    <a:lnTo>
                      <a:pt x="744" y="768"/>
                    </a:lnTo>
                    <a:lnTo>
                      <a:pt x="744" y="768"/>
                    </a:lnTo>
                    <a:lnTo>
                      <a:pt x="754" y="776"/>
                    </a:lnTo>
                    <a:lnTo>
                      <a:pt x="766" y="780"/>
                    </a:lnTo>
                    <a:lnTo>
                      <a:pt x="792" y="788"/>
                    </a:lnTo>
                    <a:lnTo>
                      <a:pt x="816" y="794"/>
                    </a:lnTo>
                    <a:lnTo>
                      <a:pt x="826" y="798"/>
                    </a:lnTo>
                    <a:lnTo>
                      <a:pt x="834" y="804"/>
                    </a:lnTo>
                    <a:lnTo>
                      <a:pt x="834" y="804"/>
                    </a:lnTo>
                    <a:lnTo>
                      <a:pt x="842" y="812"/>
                    </a:lnTo>
                    <a:lnTo>
                      <a:pt x="854" y="818"/>
                    </a:lnTo>
                    <a:lnTo>
                      <a:pt x="868" y="824"/>
                    </a:lnTo>
                    <a:lnTo>
                      <a:pt x="882" y="828"/>
                    </a:lnTo>
                    <a:lnTo>
                      <a:pt x="916" y="836"/>
                    </a:lnTo>
                    <a:lnTo>
                      <a:pt x="948" y="846"/>
                    </a:lnTo>
                    <a:lnTo>
                      <a:pt x="948" y="846"/>
                    </a:lnTo>
                    <a:lnTo>
                      <a:pt x="962" y="850"/>
                    </a:lnTo>
                    <a:lnTo>
                      <a:pt x="970" y="850"/>
                    </a:lnTo>
                    <a:lnTo>
                      <a:pt x="972" y="848"/>
                    </a:lnTo>
                    <a:lnTo>
                      <a:pt x="974" y="846"/>
                    </a:lnTo>
                    <a:lnTo>
                      <a:pt x="974" y="840"/>
                    </a:lnTo>
                    <a:lnTo>
                      <a:pt x="972" y="832"/>
                    </a:lnTo>
                    <a:lnTo>
                      <a:pt x="966" y="822"/>
                    </a:lnTo>
                    <a:lnTo>
                      <a:pt x="958" y="812"/>
                    </a:lnTo>
                    <a:lnTo>
                      <a:pt x="948" y="802"/>
                    </a:lnTo>
                    <a:lnTo>
                      <a:pt x="948" y="802"/>
                    </a:lnTo>
                    <a:lnTo>
                      <a:pt x="936" y="792"/>
                    </a:lnTo>
                    <a:lnTo>
                      <a:pt x="920" y="780"/>
                    </a:lnTo>
                    <a:lnTo>
                      <a:pt x="888" y="758"/>
                    </a:lnTo>
                    <a:lnTo>
                      <a:pt x="872" y="748"/>
                    </a:lnTo>
                    <a:lnTo>
                      <a:pt x="862" y="738"/>
                    </a:lnTo>
                    <a:lnTo>
                      <a:pt x="854" y="732"/>
                    </a:lnTo>
                    <a:lnTo>
                      <a:pt x="854" y="728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8" y="722"/>
                    </a:lnTo>
                    <a:lnTo>
                      <a:pt x="864" y="724"/>
                    </a:lnTo>
                    <a:lnTo>
                      <a:pt x="880" y="736"/>
                    </a:lnTo>
                    <a:lnTo>
                      <a:pt x="894" y="748"/>
                    </a:lnTo>
                    <a:lnTo>
                      <a:pt x="900" y="748"/>
                    </a:lnTo>
                    <a:lnTo>
                      <a:pt x="902" y="748"/>
                    </a:lnTo>
                    <a:lnTo>
                      <a:pt x="902" y="746"/>
                    </a:lnTo>
                    <a:lnTo>
                      <a:pt x="902" y="746"/>
                    </a:lnTo>
                    <a:lnTo>
                      <a:pt x="902" y="742"/>
                    </a:lnTo>
                    <a:lnTo>
                      <a:pt x="904" y="742"/>
                    </a:lnTo>
                    <a:lnTo>
                      <a:pt x="908" y="744"/>
                    </a:lnTo>
                    <a:lnTo>
                      <a:pt x="924" y="754"/>
                    </a:lnTo>
                    <a:lnTo>
                      <a:pt x="932" y="762"/>
                    </a:lnTo>
                    <a:lnTo>
                      <a:pt x="944" y="770"/>
                    </a:lnTo>
                    <a:lnTo>
                      <a:pt x="956" y="776"/>
                    </a:lnTo>
                    <a:lnTo>
                      <a:pt x="968" y="778"/>
                    </a:lnTo>
                    <a:lnTo>
                      <a:pt x="968" y="778"/>
                    </a:lnTo>
                    <a:lnTo>
                      <a:pt x="980" y="782"/>
                    </a:lnTo>
                    <a:lnTo>
                      <a:pt x="990" y="788"/>
                    </a:lnTo>
                    <a:lnTo>
                      <a:pt x="998" y="798"/>
                    </a:lnTo>
                    <a:lnTo>
                      <a:pt x="1004" y="806"/>
                    </a:lnTo>
                    <a:lnTo>
                      <a:pt x="1010" y="812"/>
                    </a:lnTo>
                    <a:lnTo>
                      <a:pt x="1012" y="814"/>
                    </a:lnTo>
                    <a:lnTo>
                      <a:pt x="1014" y="812"/>
                    </a:lnTo>
                    <a:lnTo>
                      <a:pt x="1012" y="802"/>
                    </a:lnTo>
                    <a:lnTo>
                      <a:pt x="1012" y="802"/>
                    </a:lnTo>
                    <a:lnTo>
                      <a:pt x="1012" y="792"/>
                    </a:lnTo>
                    <a:lnTo>
                      <a:pt x="1012" y="788"/>
                    </a:lnTo>
                    <a:lnTo>
                      <a:pt x="1014" y="788"/>
                    </a:lnTo>
                    <a:lnTo>
                      <a:pt x="1016" y="788"/>
                    </a:lnTo>
                    <a:lnTo>
                      <a:pt x="1018" y="788"/>
                    </a:lnTo>
                    <a:lnTo>
                      <a:pt x="1020" y="786"/>
                    </a:lnTo>
                    <a:lnTo>
                      <a:pt x="1020" y="780"/>
                    </a:lnTo>
                    <a:lnTo>
                      <a:pt x="1018" y="766"/>
                    </a:lnTo>
                    <a:lnTo>
                      <a:pt x="1018" y="766"/>
                    </a:lnTo>
                    <a:lnTo>
                      <a:pt x="1016" y="750"/>
                    </a:lnTo>
                    <a:lnTo>
                      <a:pt x="1018" y="752"/>
                    </a:lnTo>
                    <a:lnTo>
                      <a:pt x="1020" y="754"/>
                    </a:lnTo>
                    <a:lnTo>
                      <a:pt x="1022" y="758"/>
                    </a:lnTo>
                    <a:lnTo>
                      <a:pt x="1026" y="760"/>
                    </a:lnTo>
                    <a:lnTo>
                      <a:pt x="1028" y="756"/>
                    </a:lnTo>
                    <a:lnTo>
                      <a:pt x="1032" y="746"/>
                    </a:lnTo>
                    <a:lnTo>
                      <a:pt x="1032" y="746"/>
                    </a:lnTo>
                    <a:lnTo>
                      <a:pt x="1032" y="734"/>
                    </a:lnTo>
                    <a:lnTo>
                      <a:pt x="1030" y="728"/>
                    </a:lnTo>
                    <a:lnTo>
                      <a:pt x="1026" y="724"/>
                    </a:lnTo>
                    <a:lnTo>
                      <a:pt x="1022" y="724"/>
                    </a:lnTo>
                    <a:lnTo>
                      <a:pt x="1018" y="722"/>
                    </a:lnTo>
                    <a:lnTo>
                      <a:pt x="1014" y="722"/>
                    </a:lnTo>
                    <a:lnTo>
                      <a:pt x="1014" y="720"/>
                    </a:lnTo>
                    <a:lnTo>
                      <a:pt x="1018" y="714"/>
                    </a:lnTo>
                    <a:lnTo>
                      <a:pt x="1018" y="714"/>
                    </a:lnTo>
                    <a:lnTo>
                      <a:pt x="1022" y="708"/>
                    </a:lnTo>
                    <a:lnTo>
                      <a:pt x="1020" y="704"/>
                    </a:lnTo>
                    <a:lnTo>
                      <a:pt x="1016" y="702"/>
                    </a:lnTo>
                    <a:lnTo>
                      <a:pt x="1012" y="700"/>
                    </a:lnTo>
                    <a:lnTo>
                      <a:pt x="1006" y="700"/>
                    </a:lnTo>
                    <a:lnTo>
                      <a:pt x="1000" y="698"/>
                    </a:lnTo>
                    <a:lnTo>
                      <a:pt x="1000" y="694"/>
                    </a:lnTo>
                    <a:lnTo>
                      <a:pt x="1002" y="688"/>
                    </a:lnTo>
                    <a:lnTo>
                      <a:pt x="1002" y="688"/>
                    </a:lnTo>
                    <a:lnTo>
                      <a:pt x="1006" y="682"/>
                    </a:lnTo>
                    <a:lnTo>
                      <a:pt x="1010" y="676"/>
                    </a:lnTo>
                    <a:lnTo>
                      <a:pt x="1008" y="672"/>
                    </a:lnTo>
                    <a:lnTo>
                      <a:pt x="1006" y="668"/>
                    </a:lnTo>
                    <a:lnTo>
                      <a:pt x="1000" y="664"/>
                    </a:lnTo>
                    <a:lnTo>
                      <a:pt x="992" y="660"/>
                    </a:lnTo>
                    <a:lnTo>
                      <a:pt x="966" y="648"/>
                    </a:lnTo>
                    <a:lnTo>
                      <a:pt x="966" y="648"/>
                    </a:lnTo>
                    <a:lnTo>
                      <a:pt x="952" y="642"/>
                    </a:lnTo>
                    <a:lnTo>
                      <a:pt x="942" y="632"/>
                    </a:lnTo>
                    <a:lnTo>
                      <a:pt x="936" y="622"/>
                    </a:lnTo>
                    <a:lnTo>
                      <a:pt x="930" y="612"/>
                    </a:lnTo>
                    <a:lnTo>
                      <a:pt x="928" y="602"/>
                    </a:lnTo>
                    <a:lnTo>
                      <a:pt x="924" y="596"/>
                    </a:lnTo>
                    <a:lnTo>
                      <a:pt x="918" y="592"/>
                    </a:lnTo>
                    <a:lnTo>
                      <a:pt x="912" y="592"/>
                    </a:lnTo>
                    <a:lnTo>
                      <a:pt x="912" y="592"/>
                    </a:lnTo>
                    <a:lnTo>
                      <a:pt x="904" y="594"/>
                    </a:lnTo>
                    <a:lnTo>
                      <a:pt x="896" y="594"/>
                    </a:lnTo>
                    <a:lnTo>
                      <a:pt x="892" y="592"/>
                    </a:lnTo>
                    <a:lnTo>
                      <a:pt x="890" y="590"/>
                    </a:lnTo>
                    <a:lnTo>
                      <a:pt x="890" y="586"/>
                    </a:lnTo>
                    <a:lnTo>
                      <a:pt x="894" y="584"/>
                    </a:lnTo>
                    <a:lnTo>
                      <a:pt x="900" y="580"/>
                    </a:lnTo>
                    <a:lnTo>
                      <a:pt x="908" y="578"/>
                    </a:lnTo>
                    <a:lnTo>
                      <a:pt x="908" y="578"/>
                    </a:lnTo>
                    <a:lnTo>
                      <a:pt x="912" y="576"/>
                    </a:lnTo>
                    <a:lnTo>
                      <a:pt x="916" y="576"/>
                    </a:lnTo>
                    <a:lnTo>
                      <a:pt x="916" y="572"/>
                    </a:lnTo>
                    <a:lnTo>
                      <a:pt x="916" y="570"/>
                    </a:lnTo>
                    <a:lnTo>
                      <a:pt x="914" y="564"/>
                    </a:lnTo>
                    <a:lnTo>
                      <a:pt x="910" y="556"/>
                    </a:lnTo>
                    <a:lnTo>
                      <a:pt x="902" y="546"/>
                    </a:lnTo>
                    <a:lnTo>
                      <a:pt x="902" y="544"/>
                    </a:lnTo>
                    <a:lnTo>
                      <a:pt x="904" y="544"/>
                    </a:lnTo>
                    <a:lnTo>
                      <a:pt x="910" y="546"/>
                    </a:lnTo>
                    <a:lnTo>
                      <a:pt x="910" y="546"/>
                    </a:lnTo>
                    <a:lnTo>
                      <a:pt x="918" y="548"/>
                    </a:lnTo>
                    <a:lnTo>
                      <a:pt x="924" y="546"/>
                    </a:lnTo>
                    <a:lnTo>
                      <a:pt x="928" y="542"/>
                    </a:lnTo>
                    <a:lnTo>
                      <a:pt x="930" y="538"/>
                    </a:lnTo>
                    <a:lnTo>
                      <a:pt x="932" y="536"/>
                    </a:lnTo>
                    <a:lnTo>
                      <a:pt x="934" y="534"/>
                    </a:lnTo>
                    <a:lnTo>
                      <a:pt x="938" y="536"/>
                    </a:lnTo>
                    <a:lnTo>
                      <a:pt x="942" y="544"/>
                    </a:lnTo>
                    <a:lnTo>
                      <a:pt x="942" y="544"/>
                    </a:lnTo>
                    <a:lnTo>
                      <a:pt x="950" y="552"/>
                    </a:lnTo>
                    <a:lnTo>
                      <a:pt x="954" y="556"/>
                    </a:lnTo>
                    <a:lnTo>
                      <a:pt x="958" y="558"/>
                    </a:lnTo>
                    <a:lnTo>
                      <a:pt x="962" y="558"/>
                    </a:lnTo>
                    <a:lnTo>
                      <a:pt x="968" y="560"/>
                    </a:lnTo>
                    <a:lnTo>
                      <a:pt x="972" y="562"/>
                    </a:lnTo>
                    <a:lnTo>
                      <a:pt x="974" y="568"/>
                    </a:lnTo>
                    <a:lnTo>
                      <a:pt x="974" y="568"/>
                    </a:lnTo>
                    <a:lnTo>
                      <a:pt x="976" y="574"/>
                    </a:lnTo>
                    <a:lnTo>
                      <a:pt x="980" y="576"/>
                    </a:lnTo>
                    <a:lnTo>
                      <a:pt x="986" y="580"/>
                    </a:lnTo>
                    <a:lnTo>
                      <a:pt x="990" y="580"/>
                    </a:lnTo>
                    <a:lnTo>
                      <a:pt x="992" y="582"/>
                    </a:lnTo>
                    <a:lnTo>
                      <a:pt x="994" y="586"/>
                    </a:lnTo>
                    <a:lnTo>
                      <a:pt x="994" y="592"/>
                    </a:lnTo>
                    <a:lnTo>
                      <a:pt x="994" y="592"/>
                    </a:lnTo>
                    <a:lnTo>
                      <a:pt x="994" y="596"/>
                    </a:lnTo>
                    <a:lnTo>
                      <a:pt x="996" y="600"/>
                    </a:lnTo>
                    <a:lnTo>
                      <a:pt x="1008" y="614"/>
                    </a:lnTo>
                    <a:lnTo>
                      <a:pt x="1022" y="626"/>
                    </a:lnTo>
                    <a:lnTo>
                      <a:pt x="1040" y="638"/>
                    </a:lnTo>
                    <a:lnTo>
                      <a:pt x="1056" y="646"/>
                    </a:lnTo>
                    <a:lnTo>
                      <a:pt x="1064" y="648"/>
                    </a:lnTo>
                    <a:lnTo>
                      <a:pt x="1070" y="648"/>
                    </a:lnTo>
                    <a:lnTo>
                      <a:pt x="1074" y="646"/>
                    </a:lnTo>
                    <a:lnTo>
                      <a:pt x="1078" y="642"/>
                    </a:lnTo>
                    <a:lnTo>
                      <a:pt x="1080" y="636"/>
                    </a:lnTo>
                    <a:lnTo>
                      <a:pt x="1078" y="628"/>
                    </a:lnTo>
                    <a:lnTo>
                      <a:pt x="1078" y="628"/>
                    </a:lnTo>
                    <a:lnTo>
                      <a:pt x="1078" y="618"/>
                    </a:lnTo>
                    <a:lnTo>
                      <a:pt x="1078" y="612"/>
                    </a:lnTo>
                    <a:lnTo>
                      <a:pt x="1080" y="606"/>
                    </a:lnTo>
                    <a:lnTo>
                      <a:pt x="1082" y="602"/>
                    </a:lnTo>
                    <a:lnTo>
                      <a:pt x="1086" y="600"/>
                    </a:lnTo>
                    <a:lnTo>
                      <a:pt x="1092" y="598"/>
                    </a:lnTo>
                    <a:lnTo>
                      <a:pt x="1102" y="596"/>
                    </a:lnTo>
                    <a:lnTo>
                      <a:pt x="1118" y="598"/>
                    </a:lnTo>
                    <a:lnTo>
                      <a:pt x="1122" y="596"/>
                    </a:lnTo>
                    <a:lnTo>
                      <a:pt x="1122" y="596"/>
                    </a:lnTo>
                    <a:lnTo>
                      <a:pt x="1122" y="592"/>
                    </a:lnTo>
                    <a:lnTo>
                      <a:pt x="1122" y="588"/>
                    </a:lnTo>
                    <a:lnTo>
                      <a:pt x="1122" y="588"/>
                    </a:lnTo>
                    <a:lnTo>
                      <a:pt x="1118" y="582"/>
                    </a:lnTo>
                    <a:lnTo>
                      <a:pt x="1118" y="576"/>
                    </a:lnTo>
                    <a:lnTo>
                      <a:pt x="1120" y="574"/>
                    </a:lnTo>
                    <a:lnTo>
                      <a:pt x="1122" y="574"/>
                    </a:lnTo>
                    <a:lnTo>
                      <a:pt x="1128" y="570"/>
                    </a:lnTo>
                    <a:lnTo>
                      <a:pt x="1128" y="568"/>
                    </a:lnTo>
                    <a:lnTo>
                      <a:pt x="1126" y="564"/>
                    </a:lnTo>
                    <a:lnTo>
                      <a:pt x="1126" y="564"/>
                    </a:lnTo>
                    <a:lnTo>
                      <a:pt x="1126" y="560"/>
                    </a:lnTo>
                    <a:lnTo>
                      <a:pt x="1126" y="558"/>
                    </a:lnTo>
                    <a:lnTo>
                      <a:pt x="1130" y="554"/>
                    </a:lnTo>
                    <a:lnTo>
                      <a:pt x="1144" y="548"/>
                    </a:lnTo>
                    <a:lnTo>
                      <a:pt x="1150" y="544"/>
                    </a:lnTo>
                    <a:lnTo>
                      <a:pt x="1154" y="536"/>
                    </a:lnTo>
                    <a:lnTo>
                      <a:pt x="1156" y="532"/>
                    </a:lnTo>
                    <a:lnTo>
                      <a:pt x="1154" y="528"/>
                    </a:lnTo>
                    <a:lnTo>
                      <a:pt x="1148" y="514"/>
                    </a:lnTo>
                    <a:lnTo>
                      <a:pt x="1148" y="51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25" name="Freeform 6089"/>
              <p:cNvSpPr/>
              <p:nvPr/>
            </p:nvSpPr>
            <p:spPr>
              <a:xfrm>
                <a:off x="6758280" y="2379600"/>
                <a:ext cx="13680" cy="9000"/>
              </a:xfrm>
              <a:custGeom>
                <a:avLst/>
                <a:gdLst>
                  <a:gd name="textAreaLeft" fmla="*/ 0 w 13680"/>
                  <a:gd name="textAreaRight" fmla="*/ 14040 w 13680"/>
                  <a:gd name="textAreaTop" fmla="*/ 0 h 9000"/>
                  <a:gd name="textAreaBottom" fmla="*/ 9360 h 9000"/>
                </a:gdLst>
                <a:ahLst/>
                <a:cxnLst/>
                <a:rect l="textAreaLeft" t="textAreaTop" r="textAreaRight" b="textAreaBottom"/>
                <a:pathLst>
                  <a:path w="32" h="24">
                    <a:moveTo>
                      <a:pt x="6" y="0"/>
                    </a:move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8" y="18"/>
                    </a:lnTo>
                    <a:lnTo>
                      <a:pt x="14" y="22"/>
                    </a:lnTo>
                    <a:lnTo>
                      <a:pt x="20" y="24"/>
                    </a:lnTo>
                    <a:lnTo>
                      <a:pt x="26" y="24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2" y="12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35640" rIns="90000" bIns="-35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26" name="Freeform 6091"/>
              <p:cNvSpPr/>
              <p:nvPr/>
            </p:nvSpPr>
            <p:spPr>
              <a:xfrm>
                <a:off x="6706440" y="2409840"/>
                <a:ext cx="9360" cy="9000"/>
              </a:xfrm>
              <a:custGeom>
                <a:avLst/>
                <a:gdLst>
                  <a:gd name="textAreaLeft" fmla="*/ 0 w 9360"/>
                  <a:gd name="textAreaRight" fmla="*/ 9720 w 9360"/>
                  <a:gd name="textAreaTop" fmla="*/ 0 h 9000"/>
                  <a:gd name="textAreaBottom" fmla="*/ 9360 h 9000"/>
                </a:gdLst>
                <a:ahLst/>
                <a:cxnLst/>
                <a:rect l="textAreaLeft" t="textAreaTop" r="textAreaRight" b="textAreaBottom"/>
                <a:pathLst>
                  <a:path w="22" h="24">
                    <a:moveTo>
                      <a:pt x="4" y="24"/>
                    </a:moveTo>
                    <a:lnTo>
                      <a:pt x="4" y="24"/>
                    </a:lnTo>
                    <a:lnTo>
                      <a:pt x="12" y="22"/>
                    </a:lnTo>
                    <a:lnTo>
                      <a:pt x="20" y="16"/>
                    </a:lnTo>
                    <a:lnTo>
                      <a:pt x="22" y="12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4" y="2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35640" rIns="90000" bIns="-35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27" name="Freeform 6092"/>
              <p:cNvSpPr/>
              <p:nvPr/>
            </p:nvSpPr>
            <p:spPr>
              <a:xfrm>
                <a:off x="6495120" y="2363040"/>
                <a:ext cx="15480" cy="21240"/>
              </a:xfrm>
              <a:custGeom>
                <a:avLst/>
                <a:gdLst>
                  <a:gd name="textAreaLeft" fmla="*/ 0 w 15480"/>
                  <a:gd name="textAreaRight" fmla="*/ 15840 w 1548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36" h="54">
                    <a:moveTo>
                      <a:pt x="20" y="54"/>
                    </a:moveTo>
                    <a:lnTo>
                      <a:pt x="20" y="54"/>
                    </a:lnTo>
                    <a:lnTo>
                      <a:pt x="26" y="50"/>
                    </a:lnTo>
                    <a:lnTo>
                      <a:pt x="30" y="42"/>
                    </a:lnTo>
                    <a:lnTo>
                      <a:pt x="34" y="32"/>
                    </a:lnTo>
                    <a:lnTo>
                      <a:pt x="36" y="22"/>
                    </a:lnTo>
                    <a:lnTo>
                      <a:pt x="36" y="12"/>
                    </a:lnTo>
                    <a:lnTo>
                      <a:pt x="34" y="4"/>
                    </a:lnTo>
                    <a:lnTo>
                      <a:pt x="32" y="2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4" y="40"/>
                    </a:lnTo>
                    <a:lnTo>
                      <a:pt x="8" y="48"/>
                    </a:lnTo>
                    <a:lnTo>
                      <a:pt x="14" y="52"/>
                    </a:lnTo>
                    <a:lnTo>
                      <a:pt x="20" y="54"/>
                    </a:lnTo>
                    <a:lnTo>
                      <a:pt x="20" y="5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23400" rIns="90000" bIns="-234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28" name="Freeform 6094"/>
              <p:cNvSpPr/>
              <p:nvPr/>
            </p:nvSpPr>
            <p:spPr>
              <a:xfrm>
                <a:off x="6548040" y="2200320"/>
                <a:ext cx="41040" cy="29880"/>
              </a:xfrm>
              <a:custGeom>
                <a:avLst/>
                <a:gdLst>
                  <a:gd name="textAreaLeft" fmla="*/ 0 w 41040"/>
                  <a:gd name="textAreaRight" fmla="*/ 41400 w 41040"/>
                  <a:gd name="textAreaTop" fmla="*/ 0 h 29880"/>
                  <a:gd name="textAreaBottom" fmla="*/ 30240 h 29880"/>
                </a:gdLst>
                <a:ahLst/>
                <a:cxnLst/>
                <a:rect l="textAreaLeft" t="textAreaTop" r="textAreaRight" b="textAreaBottom"/>
                <a:pathLst>
                  <a:path w="94" h="76">
                    <a:moveTo>
                      <a:pt x="8" y="26"/>
                    </a:moveTo>
                    <a:lnTo>
                      <a:pt x="8" y="26"/>
                    </a:lnTo>
                    <a:lnTo>
                      <a:pt x="4" y="36"/>
                    </a:lnTo>
                    <a:lnTo>
                      <a:pt x="0" y="46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8" y="70"/>
                    </a:lnTo>
                    <a:lnTo>
                      <a:pt x="18" y="74"/>
                    </a:lnTo>
                    <a:lnTo>
                      <a:pt x="34" y="76"/>
                    </a:lnTo>
                    <a:lnTo>
                      <a:pt x="54" y="76"/>
                    </a:lnTo>
                    <a:lnTo>
                      <a:pt x="54" y="76"/>
                    </a:lnTo>
                    <a:lnTo>
                      <a:pt x="72" y="74"/>
                    </a:lnTo>
                    <a:lnTo>
                      <a:pt x="84" y="70"/>
                    </a:lnTo>
                    <a:lnTo>
                      <a:pt x="90" y="64"/>
                    </a:lnTo>
                    <a:lnTo>
                      <a:pt x="94" y="58"/>
                    </a:lnTo>
                    <a:lnTo>
                      <a:pt x="92" y="50"/>
                    </a:lnTo>
                    <a:lnTo>
                      <a:pt x="92" y="40"/>
                    </a:lnTo>
                    <a:lnTo>
                      <a:pt x="90" y="32"/>
                    </a:lnTo>
                    <a:lnTo>
                      <a:pt x="92" y="22"/>
                    </a:lnTo>
                    <a:lnTo>
                      <a:pt x="92" y="22"/>
                    </a:lnTo>
                    <a:lnTo>
                      <a:pt x="92" y="18"/>
                    </a:lnTo>
                    <a:lnTo>
                      <a:pt x="90" y="14"/>
                    </a:lnTo>
                    <a:lnTo>
                      <a:pt x="88" y="10"/>
                    </a:lnTo>
                    <a:lnTo>
                      <a:pt x="84" y="6"/>
                    </a:lnTo>
                    <a:lnTo>
                      <a:pt x="74" y="2"/>
                    </a:lnTo>
                    <a:lnTo>
                      <a:pt x="60" y="0"/>
                    </a:lnTo>
                    <a:lnTo>
                      <a:pt x="46" y="2"/>
                    </a:lnTo>
                    <a:lnTo>
                      <a:pt x="32" y="6"/>
                    </a:lnTo>
                    <a:lnTo>
                      <a:pt x="18" y="14"/>
                    </a:lnTo>
                    <a:lnTo>
                      <a:pt x="14" y="20"/>
                    </a:lnTo>
                    <a:lnTo>
                      <a:pt x="8" y="26"/>
                    </a:lnTo>
                    <a:lnTo>
                      <a:pt x="8" y="2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14760" rIns="90000" bIns="-147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29" name="Freeform 6098"/>
              <p:cNvSpPr/>
              <p:nvPr/>
            </p:nvSpPr>
            <p:spPr>
              <a:xfrm>
                <a:off x="6022080" y="2042280"/>
                <a:ext cx="43560" cy="26640"/>
              </a:xfrm>
              <a:custGeom>
                <a:avLst/>
                <a:gdLst>
                  <a:gd name="textAreaLeft" fmla="*/ 0 w 43560"/>
                  <a:gd name="textAreaRight" fmla="*/ 43920 w 43560"/>
                  <a:gd name="textAreaTop" fmla="*/ 0 h 26640"/>
                  <a:gd name="textAreaBottom" fmla="*/ 27000 h 26640"/>
                </a:gdLst>
                <a:ahLst/>
                <a:cxnLst/>
                <a:rect l="textAreaLeft" t="textAreaTop" r="textAreaRight" b="textAreaBottom"/>
                <a:pathLst>
                  <a:path w="100" h="68">
                    <a:moveTo>
                      <a:pt x="46" y="2"/>
                    </a:moveTo>
                    <a:lnTo>
                      <a:pt x="46" y="2"/>
                    </a:lnTo>
                    <a:lnTo>
                      <a:pt x="32" y="4"/>
                    </a:lnTo>
                    <a:lnTo>
                      <a:pt x="20" y="6"/>
                    </a:lnTo>
                    <a:lnTo>
                      <a:pt x="10" y="10"/>
                    </a:lnTo>
                    <a:lnTo>
                      <a:pt x="4" y="12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20" y="28"/>
                    </a:lnTo>
                    <a:lnTo>
                      <a:pt x="28" y="32"/>
                    </a:lnTo>
                    <a:lnTo>
                      <a:pt x="32" y="36"/>
                    </a:lnTo>
                    <a:lnTo>
                      <a:pt x="34" y="40"/>
                    </a:lnTo>
                    <a:lnTo>
                      <a:pt x="34" y="40"/>
                    </a:lnTo>
                    <a:lnTo>
                      <a:pt x="38" y="46"/>
                    </a:lnTo>
                    <a:lnTo>
                      <a:pt x="44" y="50"/>
                    </a:lnTo>
                    <a:lnTo>
                      <a:pt x="54" y="56"/>
                    </a:lnTo>
                    <a:lnTo>
                      <a:pt x="64" y="66"/>
                    </a:lnTo>
                    <a:lnTo>
                      <a:pt x="64" y="66"/>
                    </a:lnTo>
                    <a:lnTo>
                      <a:pt x="68" y="68"/>
                    </a:lnTo>
                    <a:lnTo>
                      <a:pt x="70" y="68"/>
                    </a:lnTo>
                    <a:lnTo>
                      <a:pt x="70" y="66"/>
                    </a:lnTo>
                    <a:lnTo>
                      <a:pt x="70" y="66"/>
                    </a:lnTo>
                    <a:lnTo>
                      <a:pt x="70" y="62"/>
                    </a:lnTo>
                    <a:lnTo>
                      <a:pt x="74" y="60"/>
                    </a:lnTo>
                    <a:lnTo>
                      <a:pt x="80" y="56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100" y="26"/>
                    </a:lnTo>
                    <a:lnTo>
                      <a:pt x="100" y="20"/>
                    </a:lnTo>
                    <a:lnTo>
                      <a:pt x="100" y="16"/>
                    </a:lnTo>
                    <a:lnTo>
                      <a:pt x="98" y="14"/>
                    </a:lnTo>
                    <a:lnTo>
                      <a:pt x="94" y="10"/>
                    </a:lnTo>
                    <a:lnTo>
                      <a:pt x="94" y="10"/>
                    </a:lnTo>
                    <a:lnTo>
                      <a:pt x="86" y="6"/>
                    </a:lnTo>
                    <a:lnTo>
                      <a:pt x="80" y="2"/>
                    </a:lnTo>
                    <a:lnTo>
                      <a:pt x="70" y="0"/>
                    </a:lnTo>
                    <a:lnTo>
                      <a:pt x="46" y="2"/>
                    </a:lnTo>
                    <a:lnTo>
                      <a:pt x="46" y="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18000" rIns="90000" bIns="-180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30" name="Freeform 6099"/>
              <p:cNvSpPr/>
              <p:nvPr/>
            </p:nvSpPr>
            <p:spPr>
              <a:xfrm>
                <a:off x="6067080" y="1965240"/>
                <a:ext cx="33120" cy="6120"/>
              </a:xfrm>
              <a:custGeom>
                <a:avLst/>
                <a:gdLst>
                  <a:gd name="textAreaLeft" fmla="*/ 0 w 33120"/>
                  <a:gd name="textAreaRight" fmla="*/ 33480 w 33120"/>
                  <a:gd name="textAreaTop" fmla="*/ 0 h 6120"/>
                  <a:gd name="textAreaBottom" fmla="*/ 6480 h 6120"/>
                </a:gdLst>
                <a:ahLst/>
                <a:cxnLst/>
                <a:rect l="textAreaLeft" t="textAreaTop" r="textAreaRight" b="textAreaBottom"/>
                <a:pathLst>
                  <a:path w="76" h="16">
                    <a:moveTo>
                      <a:pt x="76" y="2"/>
                    </a:moveTo>
                    <a:lnTo>
                      <a:pt x="76" y="2"/>
                    </a:lnTo>
                    <a:lnTo>
                      <a:pt x="68" y="0"/>
                    </a:lnTo>
                    <a:lnTo>
                      <a:pt x="56" y="0"/>
                    </a:lnTo>
                    <a:lnTo>
                      <a:pt x="30" y="2"/>
                    </a:lnTo>
                    <a:lnTo>
                      <a:pt x="16" y="6"/>
                    </a:lnTo>
                    <a:lnTo>
                      <a:pt x="6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16"/>
                    </a:lnTo>
                    <a:lnTo>
                      <a:pt x="20" y="16"/>
                    </a:lnTo>
                    <a:lnTo>
                      <a:pt x="48" y="14"/>
                    </a:lnTo>
                    <a:lnTo>
                      <a:pt x="70" y="8"/>
                    </a:lnTo>
                    <a:lnTo>
                      <a:pt x="76" y="4"/>
                    </a:lnTo>
                    <a:lnTo>
                      <a:pt x="76" y="2"/>
                    </a:lnTo>
                    <a:lnTo>
                      <a:pt x="76" y="2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38520" rIns="90000" bIns="-38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31" name="Freeform 6100"/>
              <p:cNvSpPr/>
              <p:nvPr/>
            </p:nvSpPr>
            <p:spPr>
              <a:xfrm>
                <a:off x="6059880" y="1991520"/>
                <a:ext cx="20880" cy="12240"/>
              </a:xfrm>
              <a:custGeom>
                <a:avLst/>
                <a:gdLst>
                  <a:gd name="textAreaLeft" fmla="*/ 0 w 20880"/>
                  <a:gd name="textAreaRight" fmla="*/ 21240 w 20880"/>
                  <a:gd name="textAreaTop" fmla="*/ 0 h 12240"/>
                  <a:gd name="textAreaBottom" fmla="*/ 12600 h 12240"/>
                </a:gdLst>
                <a:ahLst/>
                <a:cxnLst/>
                <a:rect l="textAreaLeft" t="textAreaTop" r="textAreaRight" b="textAreaBottom"/>
                <a:pathLst>
                  <a:path w="48" h="32">
                    <a:moveTo>
                      <a:pt x="0" y="20"/>
                    </a:moveTo>
                    <a:lnTo>
                      <a:pt x="0" y="20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26" y="32"/>
                    </a:lnTo>
                    <a:lnTo>
                      <a:pt x="34" y="30"/>
                    </a:lnTo>
                    <a:lnTo>
                      <a:pt x="42" y="28"/>
                    </a:lnTo>
                    <a:lnTo>
                      <a:pt x="46" y="22"/>
                    </a:lnTo>
                    <a:lnTo>
                      <a:pt x="48" y="20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32400" rIns="90000" bIns="-324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32" name="Freeform 6101"/>
              <p:cNvSpPr/>
              <p:nvPr/>
            </p:nvSpPr>
            <p:spPr>
              <a:xfrm>
                <a:off x="6063480" y="1951200"/>
                <a:ext cx="30240" cy="12960"/>
              </a:xfrm>
              <a:custGeom>
                <a:avLst/>
                <a:gdLst>
                  <a:gd name="textAreaLeft" fmla="*/ 0 w 30240"/>
                  <a:gd name="textAreaRight" fmla="*/ 30600 w 30240"/>
                  <a:gd name="textAreaTop" fmla="*/ 0 h 12960"/>
                  <a:gd name="textAreaBottom" fmla="*/ 13320 h 12960"/>
                </a:gdLst>
                <a:ahLst/>
                <a:cxnLst/>
                <a:rect l="textAreaLeft" t="textAreaTop" r="textAreaRight" b="textAreaBottom"/>
                <a:pathLst>
                  <a:path w="70" h="34">
                    <a:moveTo>
                      <a:pt x="62" y="18"/>
                    </a:moveTo>
                    <a:lnTo>
                      <a:pt x="62" y="18"/>
                    </a:lnTo>
                    <a:lnTo>
                      <a:pt x="52" y="16"/>
                    </a:lnTo>
                    <a:lnTo>
                      <a:pt x="44" y="14"/>
                    </a:lnTo>
                    <a:lnTo>
                      <a:pt x="34" y="6"/>
                    </a:lnTo>
                    <a:lnTo>
                      <a:pt x="30" y="2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26" y="34"/>
                    </a:lnTo>
                    <a:lnTo>
                      <a:pt x="40" y="32"/>
                    </a:lnTo>
                    <a:lnTo>
                      <a:pt x="52" y="30"/>
                    </a:lnTo>
                    <a:lnTo>
                      <a:pt x="62" y="28"/>
                    </a:lnTo>
                    <a:lnTo>
                      <a:pt x="68" y="24"/>
                    </a:lnTo>
                    <a:lnTo>
                      <a:pt x="70" y="22"/>
                    </a:lnTo>
                    <a:lnTo>
                      <a:pt x="70" y="20"/>
                    </a:lnTo>
                    <a:lnTo>
                      <a:pt x="62" y="18"/>
                    </a:lnTo>
                    <a:lnTo>
                      <a:pt x="62" y="1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31680" rIns="90000" bIns="-316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33" name="Freeform 6102"/>
              <p:cNvSpPr/>
              <p:nvPr/>
            </p:nvSpPr>
            <p:spPr>
              <a:xfrm>
                <a:off x="6198120" y="1940760"/>
                <a:ext cx="311040" cy="8064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80640"/>
                  <a:gd name="textAreaBottom" fmla="*/ 81000 h 80640"/>
                </a:gdLst>
                <a:ahLst/>
                <a:cxnLst/>
                <a:rect l="textAreaLeft" t="textAreaTop" r="textAreaRight" b="textAreaBottom"/>
                <a:pathLst>
                  <a:path w="708" h="204">
                    <a:moveTo>
                      <a:pt x="342" y="188"/>
                    </a:moveTo>
                    <a:lnTo>
                      <a:pt x="342" y="188"/>
                    </a:lnTo>
                    <a:lnTo>
                      <a:pt x="342" y="196"/>
                    </a:lnTo>
                    <a:lnTo>
                      <a:pt x="342" y="198"/>
                    </a:lnTo>
                    <a:lnTo>
                      <a:pt x="344" y="200"/>
                    </a:lnTo>
                    <a:lnTo>
                      <a:pt x="352" y="202"/>
                    </a:lnTo>
                    <a:lnTo>
                      <a:pt x="364" y="204"/>
                    </a:lnTo>
                    <a:lnTo>
                      <a:pt x="406" y="202"/>
                    </a:lnTo>
                    <a:lnTo>
                      <a:pt x="472" y="202"/>
                    </a:lnTo>
                    <a:lnTo>
                      <a:pt x="472" y="202"/>
                    </a:lnTo>
                    <a:lnTo>
                      <a:pt x="506" y="202"/>
                    </a:lnTo>
                    <a:lnTo>
                      <a:pt x="530" y="198"/>
                    </a:lnTo>
                    <a:lnTo>
                      <a:pt x="546" y="192"/>
                    </a:lnTo>
                    <a:lnTo>
                      <a:pt x="554" y="186"/>
                    </a:lnTo>
                    <a:lnTo>
                      <a:pt x="558" y="180"/>
                    </a:lnTo>
                    <a:lnTo>
                      <a:pt x="560" y="176"/>
                    </a:lnTo>
                    <a:lnTo>
                      <a:pt x="562" y="178"/>
                    </a:lnTo>
                    <a:lnTo>
                      <a:pt x="562" y="184"/>
                    </a:lnTo>
                    <a:lnTo>
                      <a:pt x="562" y="184"/>
                    </a:lnTo>
                    <a:lnTo>
                      <a:pt x="566" y="188"/>
                    </a:lnTo>
                    <a:lnTo>
                      <a:pt x="570" y="190"/>
                    </a:lnTo>
                    <a:lnTo>
                      <a:pt x="584" y="196"/>
                    </a:lnTo>
                    <a:lnTo>
                      <a:pt x="604" y="200"/>
                    </a:lnTo>
                    <a:lnTo>
                      <a:pt x="624" y="200"/>
                    </a:lnTo>
                    <a:lnTo>
                      <a:pt x="646" y="200"/>
                    </a:lnTo>
                    <a:lnTo>
                      <a:pt x="664" y="198"/>
                    </a:lnTo>
                    <a:lnTo>
                      <a:pt x="676" y="192"/>
                    </a:lnTo>
                    <a:lnTo>
                      <a:pt x="680" y="190"/>
                    </a:lnTo>
                    <a:lnTo>
                      <a:pt x="682" y="186"/>
                    </a:lnTo>
                    <a:lnTo>
                      <a:pt x="682" y="186"/>
                    </a:lnTo>
                    <a:lnTo>
                      <a:pt x="684" y="178"/>
                    </a:lnTo>
                    <a:lnTo>
                      <a:pt x="688" y="174"/>
                    </a:lnTo>
                    <a:lnTo>
                      <a:pt x="694" y="172"/>
                    </a:lnTo>
                    <a:lnTo>
                      <a:pt x="700" y="170"/>
                    </a:lnTo>
                    <a:lnTo>
                      <a:pt x="706" y="168"/>
                    </a:lnTo>
                    <a:lnTo>
                      <a:pt x="708" y="168"/>
                    </a:lnTo>
                    <a:lnTo>
                      <a:pt x="708" y="166"/>
                    </a:lnTo>
                    <a:lnTo>
                      <a:pt x="700" y="162"/>
                    </a:lnTo>
                    <a:lnTo>
                      <a:pt x="700" y="162"/>
                    </a:lnTo>
                    <a:lnTo>
                      <a:pt x="694" y="158"/>
                    </a:lnTo>
                    <a:lnTo>
                      <a:pt x="690" y="154"/>
                    </a:lnTo>
                    <a:lnTo>
                      <a:pt x="692" y="152"/>
                    </a:lnTo>
                    <a:lnTo>
                      <a:pt x="696" y="148"/>
                    </a:lnTo>
                    <a:lnTo>
                      <a:pt x="700" y="144"/>
                    </a:lnTo>
                    <a:lnTo>
                      <a:pt x="702" y="140"/>
                    </a:lnTo>
                    <a:lnTo>
                      <a:pt x="704" y="134"/>
                    </a:lnTo>
                    <a:lnTo>
                      <a:pt x="700" y="126"/>
                    </a:lnTo>
                    <a:lnTo>
                      <a:pt x="700" y="126"/>
                    </a:lnTo>
                    <a:lnTo>
                      <a:pt x="694" y="118"/>
                    </a:lnTo>
                    <a:lnTo>
                      <a:pt x="688" y="114"/>
                    </a:lnTo>
                    <a:lnTo>
                      <a:pt x="680" y="112"/>
                    </a:lnTo>
                    <a:lnTo>
                      <a:pt x="672" y="110"/>
                    </a:lnTo>
                    <a:lnTo>
                      <a:pt x="654" y="110"/>
                    </a:lnTo>
                    <a:lnTo>
                      <a:pt x="648" y="108"/>
                    </a:lnTo>
                    <a:lnTo>
                      <a:pt x="642" y="104"/>
                    </a:lnTo>
                    <a:lnTo>
                      <a:pt x="642" y="104"/>
                    </a:lnTo>
                    <a:lnTo>
                      <a:pt x="636" y="98"/>
                    </a:lnTo>
                    <a:lnTo>
                      <a:pt x="626" y="96"/>
                    </a:lnTo>
                    <a:lnTo>
                      <a:pt x="614" y="94"/>
                    </a:lnTo>
                    <a:lnTo>
                      <a:pt x="600" y="96"/>
                    </a:lnTo>
                    <a:lnTo>
                      <a:pt x="560" y="98"/>
                    </a:lnTo>
                    <a:lnTo>
                      <a:pt x="506" y="106"/>
                    </a:lnTo>
                    <a:lnTo>
                      <a:pt x="506" y="106"/>
                    </a:lnTo>
                    <a:lnTo>
                      <a:pt x="480" y="110"/>
                    </a:lnTo>
                    <a:lnTo>
                      <a:pt x="464" y="114"/>
                    </a:lnTo>
                    <a:lnTo>
                      <a:pt x="454" y="120"/>
                    </a:lnTo>
                    <a:lnTo>
                      <a:pt x="446" y="124"/>
                    </a:lnTo>
                    <a:lnTo>
                      <a:pt x="442" y="126"/>
                    </a:lnTo>
                    <a:lnTo>
                      <a:pt x="438" y="128"/>
                    </a:lnTo>
                    <a:lnTo>
                      <a:pt x="430" y="126"/>
                    </a:lnTo>
                    <a:lnTo>
                      <a:pt x="416" y="122"/>
                    </a:lnTo>
                    <a:lnTo>
                      <a:pt x="416" y="122"/>
                    </a:lnTo>
                    <a:lnTo>
                      <a:pt x="402" y="118"/>
                    </a:lnTo>
                    <a:lnTo>
                      <a:pt x="390" y="118"/>
                    </a:lnTo>
                    <a:lnTo>
                      <a:pt x="382" y="118"/>
                    </a:lnTo>
                    <a:lnTo>
                      <a:pt x="374" y="120"/>
                    </a:lnTo>
                    <a:lnTo>
                      <a:pt x="368" y="122"/>
                    </a:lnTo>
                    <a:lnTo>
                      <a:pt x="362" y="122"/>
                    </a:lnTo>
                    <a:lnTo>
                      <a:pt x="354" y="120"/>
                    </a:lnTo>
                    <a:lnTo>
                      <a:pt x="346" y="114"/>
                    </a:lnTo>
                    <a:lnTo>
                      <a:pt x="346" y="114"/>
                    </a:lnTo>
                    <a:lnTo>
                      <a:pt x="338" y="110"/>
                    </a:lnTo>
                    <a:lnTo>
                      <a:pt x="332" y="108"/>
                    </a:lnTo>
                    <a:lnTo>
                      <a:pt x="330" y="110"/>
                    </a:lnTo>
                    <a:lnTo>
                      <a:pt x="328" y="114"/>
                    </a:lnTo>
                    <a:lnTo>
                      <a:pt x="328" y="118"/>
                    </a:lnTo>
                    <a:lnTo>
                      <a:pt x="326" y="122"/>
                    </a:lnTo>
                    <a:lnTo>
                      <a:pt x="324" y="124"/>
                    </a:lnTo>
                    <a:lnTo>
                      <a:pt x="318" y="122"/>
                    </a:lnTo>
                    <a:lnTo>
                      <a:pt x="318" y="122"/>
                    </a:lnTo>
                    <a:lnTo>
                      <a:pt x="312" y="118"/>
                    </a:lnTo>
                    <a:lnTo>
                      <a:pt x="310" y="116"/>
                    </a:lnTo>
                    <a:lnTo>
                      <a:pt x="310" y="112"/>
                    </a:lnTo>
                    <a:lnTo>
                      <a:pt x="310" y="110"/>
                    </a:lnTo>
                    <a:lnTo>
                      <a:pt x="312" y="106"/>
                    </a:lnTo>
                    <a:lnTo>
                      <a:pt x="310" y="102"/>
                    </a:lnTo>
                    <a:lnTo>
                      <a:pt x="308" y="96"/>
                    </a:lnTo>
                    <a:lnTo>
                      <a:pt x="300" y="90"/>
                    </a:lnTo>
                    <a:lnTo>
                      <a:pt x="300" y="90"/>
                    </a:lnTo>
                    <a:lnTo>
                      <a:pt x="294" y="84"/>
                    </a:lnTo>
                    <a:lnTo>
                      <a:pt x="286" y="82"/>
                    </a:lnTo>
                    <a:lnTo>
                      <a:pt x="280" y="82"/>
                    </a:lnTo>
                    <a:lnTo>
                      <a:pt x="276" y="82"/>
                    </a:lnTo>
                    <a:lnTo>
                      <a:pt x="268" y="84"/>
                    </a:lnTo>
                    <a:lnTo>
                      <a:pt x="266" y="82"/>
                    </a:lnTo>
                    <a:lnTo>
                      <a:pt x="264" y="78"/>
                    </a:lnTo>
                    <a:lnTo>
                      <a:pt x="264" y="78"/>
                    </a:lnTo>
                    <a:lnTo>
                      <a:pt x="262" y="76"/>
                    </a:lnTo>
                    <a:lnTo>
                      <a:pt x="264" y="74"/>
                    </a:lnTo>
                    <a:lnTo>
                      <a:pt x="270" y="72"/>
                    </a:lnTo>
                    <a:lnTo>
                      <a:pt x="290" y="72"/>
                    </a:lnTo>
                    <a:lnTo>
                      <a:pt x="308" y="74"/>
                    </a:lnTo>
                    <a:lnTo>
                      <a:pt x="314" y="72"/>
                    </a:lnTo>
                    <a:lnTo>
                      <a:pt x="316" y="70"/>
                    </a:lnTo>
                    <a:lnTo>
                      <a:pt x="316" y="66"/>
                    </a:lnTo>
                    <a:lnTo>
                      <a:pt x="316" y="66"/>
                    </a:lnTo>
                    <a:lnTo>
                      <a:pt x="314" y="62"/>
                    </a:lnTo>
                    <a:lnTo>
                      <a:pt x="308" y="58"/>
                    </a:lnTo>
                    <a:lnTo>
                      <a:pt x="296" y="56"/>
                    </a:lnTo>
                    <a:lnTo>
                      <a:pt x="278" y="52"/>
                    </a:lnTo>
                    <a:lnTo>
                      <a:pt x="268" y="48"/>
                    </a:lnTo>
                    <a:lnTo>
                      <a:pt x="258" y="44"/>
                    </a:lnTo>
                    <a:lnTo>
                      <a:pt x="258" y="44"/>
                    </a:lnTo>
                    <a:lnTo>
                      <a:pt x="240" y="34"/>
                    </a:lnTo>
                    <a:lnTo>
                      <a:pt x="232" y="32"/>
                    </a:lnTo>
                    <a:lnTo>
                      <a:pt x="224" y="30"/>
                    </a:lnTo>
                    <a:lnTo>
                      <a:pt x="204" y="32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70" y="36"/>
                    </a:lnTo>
                    <a:lnTo>
                      <a:pt x="162" y="34"/>
                    </a:lnTo>
                    <a:lnTo>
                      <a:pt x="154" y="30"/>
                    </a:lnTo>
                    <a:lnTo>
                      <a:pt x="148" y="24"/>
                    </a:lnTo>
                    <a:lnTo>
                      <a:pt x="136" y="14"/>
                    </a:lnTo>
                    <a:lnTo>
                      <a:pt x="130" y="10"/>
                    </a:lnTo>
                    <a:lnTo>
                      <a:pt x="124" y="10"/>
                    </a:lnTo>
                    <a:lnTo>
                      <a:pt x="124" y="10"/>
                    </a:lnTo>
                    <a:lnTo>
                      <a:pt x="114" y="10"/>
                    </a:lnTo>
                    <a:lnTo>
                      <a:pt x="104" y="10"/>
                    </a:lnTo>
                    <a:lnTo>
                      <a:pt x="78" y="6"/>
                    </a:lnTo>
                    <a:lnTo>
                      <a:pt x="4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8"/>
                    </a:lnTo>
                    <a:lnTo>
                      <a:pt x="10" y="2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6" y="38"/>
                    </a:lnTo>
                    <a:lnTo>
                      <a:pt x="36" y="42"/>
                    </a:lnTo>
                    <a:lnTo>
                      <a:pt x="50" y="48"/>
                    </a:lnTo>
                    <a:lnTo>
                      <a:pt x="58" y="52"/>
                    </a:lnTo>
                    <a:lnTo>
                      <a:pt x="62" y="56"/>
                    </a:lnTo>
                    <a:lnTo>
                      <a:pt x="62" y="60"/>
                    </a:lnTo>
                    <a:lnTo>
                      <a:pt x="62" y="60"/>
                    </a:lnTo>
                    <a:lnTo>
                      <a:pt x="66" y="66"/>
                    </a:lnTo>
                    <a:lnTo>
                      <a:pt x="70" y="68"/>
                    </a:lnTo>
                    <a:lnTo>
                      <a:pt x="78" y="70"/>
                    </a:lnTo>
                    <a:lnTo>
                      <a:pt x="88" y="70"/>
                    </a:lnTo>
                    <a:lnTo>
                      <a:pt x="112" y="66"/>
                    </a:lnTo>
                    <a:lnTo>
                      <a:pt x="138" y="60"/>
                    </a:lnTo>
                    <a:lnTo>
                      <a:pt x="138" y="60"/>
                    </a:lnTo>
                    <a:lnTo>
                      <a:pt x="150" y="60"/>
                    </a:lnTo>
                    <a:lnTo>
                      <a:pt x="160" y="60"/>
                    </a:lnTo>
                    <a:lnTo>
                      <a:pt x="166" y="62"/>
                    </a:lnTo>
                    <a:lnTo>
                      <a:pt x="170" y="66"/>
                    </a:lnTo>
                    <a:lnTo>
                      <a:pt x="180" y="78"/>
                    </a:lnTo>
                    <a:lnTo>
                      <a:pt x="186" y="84"/>
                    </a:lnTo>
                    <a:lnTo>
                      <a:pt x="194" y="90"/>
                    </a:lnTo>
                    <a:lnTo>
                      <a:pt x="194" y="90"/>
                    </a:lnTo>
                    <a:lnTo>
                      <a:pt x="198" y="94"/>
                    </a:lnTo>
                    <a:lnTo>
                      <a:pt x="202" y="98"/>
                    </a:lnTo>
                    <a:lnTo>
                      <a:pt x="202" y="102"/>
                    </a:lnTo>
                    <a:lnTo>
                      <a:pt x="202" y="106"/>
                    </a:lnTo>
                    <a:lnTo>
                      <a:pt x="200" y="114"/>
                    </a:lnTo>
                    <a:lnTo>
                      <a:pt x="194" y="120"/>
                    </a:lnTo>
                    <a:lnTo>
                      <a:pt x="190" y="128"/>
                    </a:lnTo>
                    <a:lnTo>
                      <a:pt x="186" y="134"/>
                    </a:lnTo>
                    <a:lnTo>
                      <a:pt x="184" y="140"/>
                    </a:lnTo>
                    <a:lnTo>
                      <a:pt x="186" y="142"/>
                    </a:lnTo>
                    <a:lnTo>
                      <a:pt x="190" y="144"/>
                    </a:lnTo>
                    <a:lnTo>
                      <a:pt x="190" y="144"/>
                    </a:lnTo>
                    <a:lnTo>
                      <a:pt x="196" y="150"/>
                    </a:lnTo>
                    <a:lnTo>
                      <a:pt x="198" y="154"/>
                    </a:lnTo>
                    <a:lnTo>
                      <a:pt x="200" y="164"/>
                    </a:lnTo>
                    <a:lnTo>
                      <a:pt x="200" y="170"/>
                    </a:lnTo>
                    <a:lnTo>
                      <a:pt x="202" y="176"/>
                    </a:lnTo>
                    <a:lnTo>
                      <a:pt x="206" y="182"/>
                    </a:lnTo>
                    <a:lnTo>
                      <a:pt x="216" y="186"/>
                    </a:lnTo>
                    <a:lnTo>
                      <a:pt x="216" y="186"/>
                    </a:lnTo>
                    <a:lnTo>
                      <a:pt x="224" y="190"/>
                    </a:lnTo>
                    <a:lnTo>
                      <a:pt x="232" y="190"/>
                    </a:lnTo>
                    <a:lnTo>
                      <a:pt x="236" y="190"/>
                    </a:lnTo>
                    <a:lnTo>
                      <a:pt x="240" y="188"/>
                    </a:lnTo>
                    <a:lnTo>
                      <a:pt x="244" y="186"/>
                    </a:lnTo>
                    <a:lnTo>
                      <a:pt x="250" y="186"/>
                    </a:lnTo>
                    <a:lnTo>
                      <a:pt x="260" y="188"/>
                    </a:lnTo>
                    <a:lnTo>
                      <a:pt x="274" y="194"/>
                    </a:lnTo>
                    <a:lnTo>
                      <a:pt x="274" y="194"/>
                    </a:lnTo>
                    <a:lnTo>
                      <a:pt x="282" y="198"/>
                    </a:lnTo>
                    <a:lnTo>
                      <a:pt x="290" y="198"/>
                    </a:lnTo>
                    <a:lnTo>
                      <a:pt x="304" y="198"/>
                    </a:lnTo>
                    <a:lnTo>
                      <a:pt x="316" y="194"/>
                    </a:lnTo>
                    <a:lnTo>
                      <a:pt x="326" y="188"/>
                    </a:lnTo>
                    <a:lnTo>
                      <a:pt x="340" y="180"/>
                    </a:lnTo>
                    <a:lnTo>
                      <a:pt x="342" y="180"/>
                    </a:lnTo>
                    <a:lnTo>
                      <a:pt x="342" y="180"/>
                    </a:lnTo>
                    <a:lnTo>
                      <a:pt x="342" y="188"/>
                    </a:lnTo>
                    <a:lnTo>
                      <a:pt x="342" y="18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36000" rIns="90000" bIns="360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34" name="Freeform 6103"/>
              <p:cNvSpPr/>
              <p:nvPr/>
            </p:nvSpPr>
            <p:spPr>
              <a:xfrm>
                <a:off x="6207840" y="1985400"/>
                <a:ext cx="55800" cy="30600"/>
              </a:xfrm>
              <a:custGeom>
                <a:avLst/>
                <a:gdLst>
                  <a:gd name="textAreaLeft" fmla="*/ 0 w 55800"/>
                  <a:gd name="textAreaRight" fmla="*/ 56160 w 55800"/>
                  <a:gd name="textAreaTop" fmla="*/ 0 h 30600"/>
                  <a:gd name="textAreaBottom" fmla="*/ 30960 h 30600"/>
                </a:gdLst>
                <a:ahLst/>
                <a:cxnLst/>
                <a:rect l="textAreaLeft" t="textAreaTop" r="textAreaRight" b="textAreaBottom"/>
                <a:pathLst>
                  <a:path w="128" h="78">
                    <a:moveTo>
                      <a:pt x="94" y="78"/>
                    </a:moveTo>
                    <a:lnTo>
                      <a:pt x="94" y="78"/>
                    </a:lnTo>
                    <a:lnTo>
                      <a:pt x="110" y="76"/>
                    </a:lnTo>
                    <a:lnTo>
                      <a:pt x="120" y="72"/>
                    </a:lnTo>
                    <a:lnTo>
                      <a:pt x="126" y="66"/>
                    </a:lnTo>
                    <a:lnTo>
                      <a:pt x="128" y="58"/>
                    </a:lnTo>
                    <a:lnTo>
                      <a:pt x="126" y="48"/>
                    </a:lnTo>
                    <a:lnTo>
                      <a:pt x="120" y="38"/>
                    </a:lnTo>
                    <a:lnTo>
                      <a:pt x="114" y="28"/>
                    </a:lnTo>
                    <a:lnTo>
                      <a:pt x="104" y="16"/>
                    </a:lnTo>
                    <a:lnTo>
                      <a:pt x="104" y="16"/>
                    </a:lnTo>
                    <a:lnTo>
                      <a:pt x="92" y="8"/>
                    </a:lnTo>
                    <a:lnTo>
                      <a:pt x="80" y="2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6" y="2"/>
                    </a:lnTo>
                    <a:lnTo>
                      <a:pt x="34" y="8"/>
                    </a:lnTo>
                    <a:lnTo>
                      <a:pt x="24" y="1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6" y="36"/>
                    </a:lnTo>
                    <a:lnTo>
                      <a:pt x="2" y="42"/>
                    </a:lnTo>
                    <a:lnTo>
                      <a:pt x="0" y="48"/>
                    </a:lnTo>
                    <a:lnTo>
                      <a:pt x="0" y="52"/>
                    </a:lnTo>
                    <a:lnTo>
                      <a:pt x="4" y="56"/>
                    </a:lnTo>
                    <a:lnTo>
                      <a:pt x="10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2" y="62"/>
                    </a:lnTo>
                    <a:lnTo>
                      <a:pt x="40" y="64"/>
                    </a:lnTo>
                    <a:lnTo>
                      <a:pt x="54" y="70"/>
                    </a:lnTo>
                    <a:lnTo>
                      <a:pt x="68" y="76"/>
                    </a:lnTo>
                    <a:lnTo>
                      <a:pt x="80" y="76"/>
                    </a:lnTo>
                    <a:lnTo>
                      <a:pt x="94" y="78"/>
                    </a:lnTo>
                    <a:lnTo>
                      <a:pt x="94" y="7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14040" rIns="90000" bIns="-14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35" name="Freeform 6104"/>
              <p:cNvSpPr/>
              <p:nvPr/>
            </p:nvSpPr>
            <p:spPr>
              <a:xfrm>
                <a:off x="6210360" y="1917000"/>
                <a:ext cx="55080" cy="11520"/>
              </a:xfrm>
              <a:custGeom>
                <a:avLst/>
                <a:gdLst>
                  <a:gd name="textAreaLeft" fmla="*/ 0 w 55080"/>
                  <a:gd name="textAreaRight" fmla="*/ 55440 w 55080"/>
                  <a:gd name="textAreaTop" fmla="*/ 0 h 11520"/>
                  <a:gd name="textAreaBottom" fmla="*/ 11880 h 11520"/>
                </a:gdLst>
                <a:ahLst/>
                <a:cxnLst/>
                <a:rect l="textAreaLeft" t="textAreaTop" r="textAreaRight" b="textAreaBottom"/>
                <a:pathLst>
                  <a:path w="126" h="30">
                    <a:moveTo>
                      <a:pt x="92" y="28"/>
                    </a:moveTo>
                    <a:lnTo>
                      <a:pt x="92" y="28"/>
                    </a:lnTo>
                    <a:lnTo>
                      <a:pt x="108" y="28"/>
                    </a:lnTo>
                    <a:lnTo>
                      <a:pt x="120" y="26"/>
                    </a:lnTo>
                    <a:lnTo>
                      <a:pt x="124" y="22"/>
                    </a:lnTo>
                    <a:lnTo>
                      <a:pt x="126" y="20"/>
                    </a:lnTo>
                    <a:lnTo>
                      <a:pt x="126" y="16"/>
                    </a:lnTo>
                    <a:lnTo>
                      <a:pt x="122" y="12"/>
                    </a:lnTo>
                    <a:lnTo>
                      <a:pt x="112" y="8"/>
                    </a:lnTo>
                    <a:lnTo>
                      <a:pt x="100" y="4"/>
                    </a:lnTo>
                    <a:lnTo>
                      <a:pt x="82" y="2"/>
                    </a:lnTo>
                    <a:lnTo>
                      <a:pt x="82" y="2"/>
                    </a:lnTo>
                    <a:lnTo>
                      <a:pt x="48" y="0"/>
                    </a:lnTo>
                    <a:lnTo>
                      <a:pt x="22" y="4"/>
                    </a:lnTo>
                    <a:lnTo>
                      <a:pt x="14" y="6"/>
                    </a:lnTo>
                    <a:lnTo>
                      <a:pt x="6" y="8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16" y="28"/>
                    </a:lnTo>
                    <a:lnTo>
                      <a:pt x="26" y="30"/>
                    </a:lnTo>
                    <a:lnTo>
                      <a:pt x="56" y="28"/>
                    </a:lnTo>
                    <a:lnTo>
                      <a:pt x="92" y="28"/>
                    </a:lnTo>
                    <a:lnTo>
                      <a:pt x="92" y="2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33120" rIns="90000" bIns="-33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36" name="Freeform 6105"/>
              <p:cNvSpPr/>
              <p:nvPr/>
            </p:nvSpPr>
            <p:spPr>
              <a:xfrm>
                <a:off x="6386400" y="1875600"/>
                <a:ext cx="23400" cy="7560"/>
              </a:xfrm>
              <a:custGeom>
                <a:avLst/>
                <a:gdLst>
                  <a:gd name="textAreaLeft" fmla="*/ 0 w 23400"/>
                  <a:gd name="textAreaRight" fmla="*/ 23760 w 23400"/>
                  <a:gd name="textAreaTop" fmla="*/ 0 h 7560"/>
                  <a:gd name="textAreaBottom" fmla="*/ 7920 h 7560"/>
                </a:gdLst>
                <a:ahLst/>
                <a:cxnLst/>
                <a:rect l="textAreaLeft" t="textAreaTop" r="textAreaRight" b="textAreaBottom"/>
                <a:pathLst>
                  <a:path w="54" h="20">
                    <a:moveTo>
                      <a:pt x="54" y="4"/>
                    </a:moveTo>
                    <a:lnTo>
                      <a:pt x="54" y="4"/>
                    </a:lnTo>
                    <a:lnTo>
                      <a:pt x="54" y="2"/>
                    </a:lnTo>
                    <a:lnTo>
                      <a:pt x="50" y="0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8" y="10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20" y="18"/>
                    </a:lnTo>
                    <a:lnTo>
                      <a:pt x="42" y="12"/>
                    </a:lnTo>
                    <a:lnTo>
                      <a:pt x="50" y="8"/>
                    </a:lnTo>
                    <a:lnTo>
                      <a:pt x="54" y="4"/>
                    </a:lnTo>
                    <a:lnTo>
                      <a:pt x="54" y="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37080" rIns="90000" bIns="-370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37" name="Freeform 6106"/>
              <p:cNvSpPr/>
              <p:nvPr/>
            </p:nvSpPr>
            <p:spPr>
              <a:xfrm>
                <a:off x="6291360" y="1739880"/>
                <a:ext cx="542880" cy="228960"/>
              </a:xfrm>
              <a:custGeom>
                <a:avLst/>
                <a:gdLst>
                  <a:gd name="textAreaLeft" fmla="*/ 0 w 542880"/>
                  <a:gd name="textAreaRight" fmla="*/ 543240 w 542880"/>
                  <a:gd name="textAreaTop" fmla="*/ 0 h 228960"/>
                  <a:gd name="textAreaBottom" fmla="*/ 229320 h 228960"/>
                </a:gdLst>
                <a:ahLst/>
                <a:cxnLst/>
                <a:rect l="textAreaLeft" t="textAreaTop" r="textAreaRight" b="textAreaBottom"/>
                <a:pathLst>
                  <a:path w="1236" h="578">
                    <a:moveTo>
                      <a:pt x="44" y="148"/>
                    </a:moveTo>
                    <a:lnTo>
                      <a:pt x="44" y="148"/>
                    </a:lnTo>
                    <a:lnTo>
                      <a:pt x="50" y="150"/>
                    </a:lnTo>
                    <a:lnTo>
                      <a:pt x="58" y="152"/>
                    </a:lnTo>
                    <a:lnTo>
                      <a:pt x="74" y="150"/>
                    </a:lnTo>
                    <a:lnTo>
                      <a:pt x="80" y="150"/>
                    </a:lnTo>
                    <a:lnTo>
                      <a:pt x="80" y="152"/>
                    </a:lnTo>
                    <a:lnTo>
                      <a:pt x="74" y="156"/>
                    </a:lnTo>
                    <a:lnTo>
                      <a:pt x="74" y="156"/>
                    </a:lnTo>
                    <a:lnTo>
                      <a:pt x="68" y="162"/>
                    </a:lnTo>
                    <a:lnTo>
                      <a:pt x="62" y="168"/>
                    </a:lnTo>
                    <a:lnTo>
                      <a:pt x="62" y="172"/>
                    </a:lnTo>
                    <a:lnTo>
                      <a:pt x="62" y="178"/>
                    </a:lnTo>
                    <a:lnTo>
                      <a:pt x="66" y="182"/>
                    </a:lnTo>
                    <a:lnTo>
                      <a:pt x="72" y="186"/>
                    </a:lnTo>
                    <a:lnTo>
                      <a:pt x="82" y="190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108" y="200"/>
                    </a:lnTo>
                    <a:lnTo>
                      <a:pt x="122" y="204"/>
                    </a:lnTo>
                    <a:lnTo>
                      <a:pt x="144" y="212"/>
                    </a:lnTo>
                    <a:lnTo>
                      <a:pt x="156" y="216"/>
                    </a:lnTo>
                    <a:lnTo>
                      <a:pt x="166" y="214"/>
                    </a:lnTo>
                    <a:lnTo>
                      <a:pt x="178" y="212"/>
                    </a:lnTo>
                    <a:lnTo>
                      <a:pt x="192" y="204"/>
                    </a:lnTo>
                    <a:lnTo>
                      <a:pt x="192" y="204"/>
                    </a:lnTo>
                    <a:lnTo>
                      <a:pt x="206" y="194"/>
                    </a:lnTo>
                    <a:lnTo>
                      <a:pt x="222" y="188"/>
                    </a:lnTo>
                    <a:lnTo>
                      <a:pt x="234" y="184"/>
                    </a:lnTo>
                    <a:lnTo>
                      <a:pt x="246" y="182"/>
                    </a:lnTo>
                    <a:lnTo>
                      <a:pt x="254" y="182"/>
                    </a:lnTo>
                    <a:lnTo>
                      <a:pt x="258" y="182"/>
                    </a:lnTo>
                    <a:lnTo>
                      <a:pt x="256" y="184"/>
                    </a:lnTo>
                    <a:lnTo>
                      <a:pt x="250" y="186"/>
                    </a:lnTo>
                    <a:lnTo>
                      <a:pt x="250" y="186"/>
                    </a:lnTo>
                    <a:lnTo>
                      <a:pt x="224" y="194"/>
                    </a:lnTo>
                    <a:lnTo>
                      <a:pt x="212" y="200"/>
                    </a:lnTo>
                    <a:lnTo>
                      <a:pt x="204" y="206"/>
                    </a:lnTo>
                    <a:lnTo>
                      <a:pt x="202" y="208"/>
                    </a:lnTo>
                    <a:lnTo>
                      <a:pt x="202" y="210"/>
                    </a:lnTo>
                    <a:lnTo>
                      <a:pt x="204" y="214"/>
                    </a:lnTo>
                    <a:lnTo>
                      <a:pt x="208" y="216"/>
                    </a:lnTo>
                    <a:lnTo>
                      <a:pt x="224" y="220"/>
                    </a:lnTo>
                    <a:lnTo>
                      <a:pt x="254" y="224"/>
                    </a:lnTo>
                    <a:lnTo>
                      <a:pt x="254" y="224"/>
                    </a:lnTo>
                    <a:lnTo>
                      <a:pt x="284" y="224"/>
                    </a:lnTo>
                    <a:lnTo>
                      <a:pt x="304" y="224"/>
                    </a:lnTo>
                    <a:lnTo>
                      <a:pt x="318" y="220"/>
                    </a:lnTo>
                    <a:lnTo>
                      <a:pt x="326" y="216"/>
                    </a:lnTo>
                    <a:lnTo>
                      <a:pt x="334" y="210"/>
                    </a:lnTo>
                    <a:lnTo>
                      <a:pt x="338" y="210"/>
                    </a:lnTo>
                    <a:lnTo>
                      <a:pt x="346" y="214"/>
                    </a:lnTo>
                    <a:lnTo>
                      <a:pt x="346" y="214"/>
                    </a:lnTo>
                    <a:lnTo>
                      <a:pt x="358" y="218"/>
                    </a:lnTo>
                    <a:lnTo>
                      <a:pt x="374" y="218"/>
                    </a:lnTo>
                    <a:lnTo>
                      <a:pt x="394" y="216"/>
                    </a:lnTo>
                    <a:lnTo>
                      <a:pt x="418" y="212"/>
                    </a:lnTo>
                    <a:lnTo>
                      <a:pt x="442" y="206"/>
                    </a:lnTo>
                    <a:lnTo>
                      <a:pt x="468" y="196"/>
                    </a:lnTo>
                    <a:lnTo>
                      <a:pt x="494" y="186"/>
                    </a:lnTo>
                    <a:lnTo>
                      <a:pt x="520" y="174"/>
                    </a:lnTo>
                    <a:lnTo>
                      <a:pt x="520" y="174"/>
                    </a:lnTo>
                    <a:lnTo>
                      <a:pt x="546" y="160"/>
                    </a:lnTo>
                    <a:lnTo>
                      <a:pt x="544" y="162"/>
                    </a:lnTo>
                    <a:lnTo>
                      <a:pt x="540" y="168"/>
                    </a:lnTo>
                    <a:lnTo>
                      <a:pt x="536" y="176"/>
                    </a:lnTo>
                    <a:lnTo>
                      <a:pt x="534" y="180"/>
                    </a:lnTo>
                    <a:lnTo>
                      <a:pt x="534" y="184"/>
                    </a:lnTo>
                    <a:lnTo>
                      <a:pt x="536" y="186"/>
                    </a:lnTo>
                    <a:lnTo>
                      <a:pt x="540" y="190"/>
                    </a:lnTo>
                    <a:lnTo>
                      <a:pt x="548" y="192"/>
                    </a:lnTo>
                    <a:lnTo>
                      <a:pt x="558" y="192"/>
                    </a:lnTo>
                    <a:lnTo>
                      <a:pt x="558" y="192"/>
                    </a:lnTo>
                    <a:lnTo>
                      <a:pt x="576" y="194"/>
                    </a:lnTo>
                    <a:lnTo>
                      <a:pt x="584" y="196"/>
                    </a:lnTo>
                    <a:lnTo>
                      <a:pt x="584" y="196"/>
                    </a:lnTo>
                    <a:lnTo>
                      <a:pt x="580" y="198"/>
                    </a:lnTo>
                    <a:lnTo>
                      <a:pt x="570" y="200"/>
                    </a:lnTo>
                    <a:lnTo>
                      <a:pt x="524" y="208"/>
                    </a:lnTo>
                    <a:lnTo>
                      <a:pt x="450" y="222"/>
                    </a:lnTo>
                    <a:lnTo>
                      <a:pt x="450" y="222"/>
                    </a:lnTo>
                    <a:lnTo>
                      <a:pt x="388" y="236"/>
                    </a:lnTo>
                    <a:lnTo>
                      <a:pt x="370" y="238"/>
                    </a:lnTo>
                    <a:lnTo>
                      <a:pt x="360" y="242"/>
                    </a:lnTo>
                    <a:lnTo>
                      <a:pt x="358" y="242"/>
                    </a:lnTo>
                    <a:lnTo>
                      <a:pt x="358" y="244"/>
                    </a:lnTo>
                    <a:lnTo>
                      <a:pt x="362" y="248"/>
                    </a:lnTo>
                    <a:lnTo>
                      <a:pt x="386" y="264"/>
                    </a:lnTo>
                    <a:lnTo>
                      <a:pt x="386" y="264"/>
                    </a:lnTo>
                    <a:lnTo>
                      <a:pt x="402" y="274"/>
                    </a:lnTo>
                    <a:lnTo>
                      <a:pt x="418" y="282"/>
                    </a:lnTo>
                    <a:lnTo>
                      <a:pt x="442" y="292"/>
                    </a:lnTo>
                    <a:lnTo>
                      <a:pt x="450" y="296"/>
                    </a:lnTo>
                    <a:lnTo>
                      <a:pt x="452" y="298"/>
                    </a:lnTo>
                    <a:lnTo>
                      <a:pt x="448" y="302"/>
                    </a:lnTo>
                    <a:lnTo>
                      <a:pt x="436" y="304"/>
                    </a:lnTo>
                    <a:lnTo>
                      <a:pt x="436" y="304"/>
                    </a:lnTo>
                    <a:lnTo>
                      <a:pt x="422" y="304"/>
                    </a:lnTo>
                    <a:lnTo>
                      <a:pt x="410" y="302"/>
                    </a:lnTo>
                    <a:lnTo>
                      <a:pt x="402" y="298"/>
                    </a:lnTo>
                    <a:lnTo>
                      <a:pt x="394" y="292"/>
                    </a:lnTo>
                    <a:lnTo>
                      <a:pt x="378" y="276"/>
                    </a:lnTo>
                    <a:lnTo>
                      <a:pt x="368" y="268"/>
                    </a:lnTo>
                    <a:lnTo>
                      <a:pt x="356" y="260"/>
                    </a:lnTo>
                    <a:lnTo>
                      <a:pt x="356" y="260"/>
                    </a:lnTo>
                    <a:lnTo>
                      <a:pt x="338" y="254"/>
                    </a:lnTo>
                    <a:lnTo>
                      <a:pt x="316" y="248"/>
                    </a:lnTo>
                    <a:lnTo>
                      <a:pt x="292" y="244"/>
                    </a:lnTo>
                    <a:lnTo>
                      <a:pt x="268" y="242"/>
                    </a:lnTo>
                    <a:lnTo>
                      <a:pt x="246" y="240"/>
                    </a:lnTo>
                    <a:lnTo>
                      <a:pt x="228" y="242"/>
                    </a:lnTo>
                    <a:lnTo>
                      <a:pt x="220" y="244"/>
                    </a:lnTo>
                    <a:lnTo>
                      <a:pt x="216" y="246"/>
                    </a:lnTo>
                    <a:lnTo>
                      <a:pt x="212" y="250"/>
                    </a:lnTo>
                    <a:lnTo>
                      <a:pt x="210" y="254"/>
                    </a:lnTo>
                    <a:lnTo>
                      <a:pt x="210" y="254"/>
                    </a:lnTo>
                    <a:lnTo>
                      <a:pt x="210" y="270"/>
                    </a:lnTo>
                    <a:lnTo>
                      <a:pt x="212" y="274"/>
                    </a:lnTo>
                    <a:lnTo>
                      <a:pt x="214" y="278"/>
                    </a:lnTo>
                    <a:lnTo>
                      <a:pt x="226" y="284"/>
                    </a:lnTo>
                    <a:lnTo>
                      <a:pt x="250" y="292"/>
                    </a:lnTo>
                    <a:lnTo>
                      <a:pt x="250" y="292"/>
                    </a:lnTo>
                    <a:lnTo>
                      <a:pt x="262" y="298"/>
                    </a:lnTo>
                    <a:lnTo>
                      <a:pt x="276" y="304"/>
                    </a:lnTo>
                    <a:lnTo>
                      <a:pt x="294" y="318"/>
                    </a:lnTo>
                    <a:lnTo>
                      <a:pt x="300" y="326"/>
                    </a:lnTo>
                    <a:lnTo>
                      <a:pt x="302" y="330"/>
                    </a:lnTo>
                    <a:lnTo>
                      <a:pt x="302" y="334"/>
                    </a:lnTo>
                    <a:lnTo>
                      <a:pt x="296" y="336"/>
                    </a:lnTo>
                    <a:lnTo>
                      <a:pt x="296" y="336"/>
                    </a:lnTo>
                    <a:lnTo>
                      <a:pt x="290" y="338"/>
                    </a:lnTo>
                    <a:lnTo>
                      <a:pt x="286" y="340"/>
                    </a:lnTo>
                    <a:lnTo>
                      <a:pt x="284" y="344"/>
                    </a:lnTo>
                    <a:lnTo>
                      <a:pt x="286" y="346"/>
                    </a:lnTo>
                    <a:lnTo>
                      <a:pt x="290" y="348"/>
                    </a:lnTo>
                    <a:lnTo>
                      <a:pt x="296" y="352"/>
                    </a:lnTo>
                    <a:lnTo>
                      <a:pt x="308" y="354"/>
                    </a:lnTo>
                    <a:lnTo>
                      <a:pt x="320" y="356"/>
                    </a:lnTo>
                    <a:lnTo>
                      <a:pt x="320" y="356"/>
                    </a:lnTo>
                    <a:lnTo>
                      <a:pt x="336" y="356"/>
                    </a:lnTo>
                    <a:lnTo>
                      <a:pt x="348" y="360"/>
                    </a:lnTo>
                    <a:lnTo>
                      <a:pt x="356" y="362"/>
                    </a:lnTo>
                    <a:lnTo>
                      <a:pt x="362" y="366"/>
                    </a:lnTo>
                    <a:lnTo>
                      <a:pt x="364" y="368"/>
                    </a:lnTo>
                    <a:lnTo>
                      <a:pt x="360" y="368"/>
                    </a:lnTo>
                    <a:lnTo>
                      <a:pt x="352" y="368"/>
                    </a:lnTo>
                    <a:lnTo>
                      <a:pt x="340" y="368"/>
                    </a:lnTo>
                    <a:lnTo>
                      <a:pt x="340" y="368"/>
                    </a:lnTo>
                    <a:lnTo>
                      <a:pt x="320" y="366"/>
                    </a:lnTo>
                    <a:lnTo>
                      <a:pt x="298" y="364"/>
                    </a:lnTo>
                    <a:lnTo>
                      <a:pt x="250" y="366"/>
                    </a:lnTo>
                    <a:lnTo>
                      <a:pt x="228" y="368"/>
                    </a:lnTo>
                    <a:lnTo>
                      <a:pt x="208" y="372"/>
                    </a:lnTo>
                    <a:lnTo>
                      <a:pt x="192" y="376"/>
                    </a:lnTo>
                    <a:lnTo>
                      <a:pt x="182" y="382"/>
                    </a:lnTo>
                    <a:lnTo>
                      <a:pt x="182" y="382"/>
                    </a:lnTo>
                    <a:lnTo>
                      <a:pt x="176" y="388"/>
                    </a:lnTo>
                    <a:lnTo>
                      <a:pt x="172" y="394"/>
                    </a:lnTo>
                    <a:lnTo>
                      <a:pt x="170" y="402"/>
                    </a:lnTo>
                    <a:lnTo>
                      <a:pt x="168" y="410"/>
                    </a:lnTo>
                    <a:lnTo>
                      <a:pt x="170" y="416"/>
                    </a:lnTo>
                    <a:lnTo>
                      <a:pt x="176" y="420"/>
                    </a:lnTo>
                    <a:lnTo>
                      <a:pt x="184" y="422"/>
                    </a:lnTo>
                    <a:lnTo>
                      <a:pt x="196" y="420"/>
                    </a:lnTo>
                    <a:lnTo>
                      <a:pt x="196" y="420"/>
                    </a:lnTo>
                    <a:lnTo>
                      <a:pt x="208" y="418"/>
                    </a:lnTo>
                    <a:lnTo>
                      <a:pt x="216" y="418"/>
                    </a:lnTo>
                    <a:lnTo>
                      <a:pt x="220" y="418"/>
                    </a:lnTo>
                    <a:lnTo>
                      <a:pt x="224" y="420"/>
                    </a:lnTo>
                    <a:lnTo>
                      <a:pt x="226" y="422"/>
                    </a:lnTo>
                    <a:lnTo>
                      <a:pt x="230" y="424"/>
                    </a:lnTo>
                    <a:lnTo>
                      <a:pt x="236" y="424"/>
                    </a:lnTo>
                    <a:lnTo>
                      <a:pt x="246" y="424"/>
                    </a:lnTo>
                    <a:lnTo>
                      <a:pt x="246" y="424"/>
                    </a:lnTo>
                    <a:lnTo>
                      <a:pt x="256" y="422"/>
                    </a:lnTo>
                    <a:lnTo>
                      <a:pt x="260" y="422"/>
                    </a:lnTo>
                    <a:lnTo>
                      <a:pt x="260" y="424"/>
                    </a:lnTo>
                    <a:lnTo>
                      <a:pt x="260" y="428"/>
                    </a:lnTo>
                    <a:lnTo>
                      <a:pt x="258" y="434"/>
                    </a:lnTo>
                    <a:lnTo>
                      <a:pt x="256" y="440"/>
                    </a:lnTo>
                    <a:lnTo>
                      <a:pt x="258" y="450"/>
                    </a:lnTo>
                    <a:lnTo>
                      <a:pt x="266" y="460"/>
                    </a:lnTo>
                    <a:lnTo>
                      <a:pt x="266" y="460"/>
                    </a:lnTo>
                    <a:lnTo>
                      <a:pt x="270" y="464"/>
                    </a:lnTo>
                    <a:lnTo>
                      <a:pt x="276" y="468"/>
                    </a:lnTo>
                    <a:lnTo>
                      <a:pt x="282" y="470"/>
                    </a:lnTo>
                    <a:lnTo>
                      <a:pt x="288" y="472"/>
                    </a:lnTo>
                    <a:lnTo>
                      <a:pt x="302" y="470"/>
                    </a:lnTo>
                    <a:lnTo>
                      <a:pt x="316" y="466"/>
                    </a:lnTo>
                    <a:lnTo>
                      <a:pt x="330" y="460"/>
                    </a:lnTo>
                    <a:lnTo>
                      <a:pt x="342" y="450"/>
                    </a:lnTo>
                    <a:lnTo>
                      <a:pt x="354" y="442"/>
                    </a:lnTo>
                    <a:lnTo>
                      <a:pt x="366" y="432"/>
                    </a:lnTo>
                    <a:lnTo>
                      <a:pt x="366" y="432"/>
                    </a:lnTo>
                    <a:lnTo>
                      <a:pt x="372" y="426"/>
                    </a:lnTo>
                    <a:lnTo>
                      <a:pt x="372" y="428"/>
                    </a:lnTo>
                    <a:lnTo>
                      <a:pt x="372" y="430"/>
                    </a:lnTo>
                    <a:lnTo>
                      <a:pt x="366" y="440"/>
                    </a:lnTo>
                    <a:lnTo>
                      <a:pt x="356" y="452"/>
                    </a:lnTo>
                    <a:lnTo>
                      <a:pt x="342" y="464"/>
                    </a:lnTo>
                    <a:lnTo>
                      <a:pt x="326" y="476"/>
                    </a:lnTo>
                    <a:lnTo>
                      <a:pt x="316" y="482"/>
                    </a:lnTo>
                    <a:lnTo>
                      <a:pt x="306" y="484"/>
                    </a:lnTo>
                    <a:lnTo>
                      <a:pt x="296" y="486"/>
                    </a:lnTo>
                    <a:lnTo>
                      <a:pt x="286" y="486"/>
                    </a:lnTo>
                    <a:lnTo>
                      <a:pt x="286" y="486"/>
                    </a:lnTo>
                    <a:lnTo>
                      <a:pt x="270" y="482"/>
                    </a:lnTo>
                    <a:lnTo>
                      <a:pt x="256" y="476"/>
                    </a:lnTo>
                    <a:lnTo>
                      <a:pt x="246" y="468"/>
                    </a:lnTo>
                    <a:lnTo>
                      <a:pt x="238" y="460"/>
                    </a:lnTo>
                    <a:lnTo>
                      <a:pt x="228" y="452"/>
                    </a:lnTo>
                    <a:lnTo>
                      <a:pt x="218" y="446"/>
                    </a:lnTo>
                    <a:lnTo>
                      <a:pt x="206" y="440"/>
                    </a:lnTo>
                    <a:lnTo>
                      <a:pt x="190" y="438"/>
                    </a:lnTo>
                    <a:lnTo>
                      <a:pt x="190" y="438"/>
                    </a:lnTo>
                    <a:lnTo>
                      <a:pt x="160" y="440"/>
                    </a:lnTo>
                    <a:lnTo>
                      <a:pt x="150" y="440"/>
                    </a:lnTo>
                    <a:lnTo>
                      <a:pt x="144" y="444"/>
                    </a:lnTo>
                    <a:lnTo>
                      <a:pt x="140" y="446"/>
                    </a:lnTo>
                    <a:lnTo>
                      <a:pt x="140" y="450"/>
                    </a:lnTo>
                    <a:lnTo>
                      <a:pt x="144" y="456"/>
                    </a:lnTo>
                    <a:lnTo>
                      <a:pt x="150" y="462"/>
                    </a:lnTo>
                    <a:lnTo>
                      <a:pt x="150" y="462"/>
                    </a:lnTo>
                    <a:lnTo>
                      <a:pt x="166" y="476"/>
                    </a:lnTo>
                    <a:lnTo>
                      <a:pt x="182" y="490"/>
                    </a:lnTo>
                    <a:lnTo>
                      <a:pt x="184" y="494"/>
                    </a:lnTo>
                    <a:lnTo>
                      <a:pt x="184" y="496"/>
                    </a:lnTo>
                    <a:lnTo>
                      <a:pt x="182" y="498"/>
                    </a:lnTo>
                    <a:lnTo>
                      <a:pt x="174" y="500"/>
                    </a:lnTo>
                    <a:lnTo>
                      <a:pt x="160" y="502"/>
                    </a:lnTo>
                    <a:lnTo>
                      <a:pt x="160" y="502"/>
                    </a:lnTo>
                    <a:lnTo>
                      <a:pt x="142" y="502"/>
                    </a:lnTo>
                    <a:lnTo>
                      <a:pt x="124" y="506"/>
                    </a:lnTo>
                    <a:lnTo>
                      <a:pt x="110" y="512"/>
                    </a:lnTo>
                    <a:lnTo>
                      <a:pt x="98" y="518"/>
                    </a:lnTo>
                    <a:lnTo>
                      <a:pt x="90" y="526"/>
                    </a:lnTo>
                    <a:lnTo>
                      <a:pt x="88" y="534"/>
                    </a:lnTo>
                    <a:lnTo>
                      <a:pt x="88" y="538"/>
                    </a:lnTo>
                    <a:lnTo>
                      <a:pt x="88" y="542"/>
                    </a:lnTo>
                    <a:lnTo>
                      <a:pt x="92" y="546"/>
                    </a:lnTo>
                    <a:lnTo>
                      <a:pt x="96" y="550"/>
                    </a:lnTo>
                    <a:lnTo>
                      <a:pt x="96" y="550"/>
                    </a:lnTo>
                    <a:lnTo>
                      <a:pt x="100" y="552"/>
                    </a:lnTo>
                    <a:lnTo>
                      <a:pt x="104" y="552"/>
                    </a:lnTo>
                    <a:lnTo>
                      <a:pt x="114" y="552"/>
                    </a:lnTo>
                    <a:lnTo>
                      <a:pt x="124" y="552"/>
                    </a:lnTo>
                    <a:lnTo>
                      <a:pt x="130" y="554"/>
                    </a:lnTo>
                    <a:lnTo>
                      <a:pt x="138" y="558"/>
                    </a:lnTo>
                    <a:lnTo>
                      <a:pt x="138" y="558"/>
                    </a:lnTo>
                    <a:lnTo>
                      <a:pt x="146" y="562"/>
                    </a:lnTo>
                    <a:lnTo>
                      <a:pt x="154" y="566"/>
                    </a:lnTo>
                    <a:lnTo>
                      <a:pt x="162" y="566"/>
                    </a:lnTo>
                    <a:lnTo>
                      <a:pt x="170" y="564"/>
                    </a:lnTo>
                    <a:lnTo>
                      <a:pt x="186" y="560"/>
                    </a:lnTo>
                    <a:lnTo>
                      <a:pt x="200" y="552"/>
                    </a:lnTo>
                    <a:lnTo>
                      <a:pt x="200" y="552"/>
                    </a:lnTo>
                    <a:lnTo>
                      <a:pt x="206" y="552"/>
                    </a:lnTo>
                    <a:lnTo>
                      <a:pt x="212" y="552"/>
                    </a:lnTo>
                    <a:lnTo>
                      <a:pt x="226" y="556"/>
                    </a:lnTo>
                    <a:lnTo>
                      <a:pt x="244" y="562"/>
                    </a:lnTo>
                    <a:lnTo>
                      <a:pt x="256" y="566"/>
                    </a:lnTo>
                    <a:lnTo>
                      <a:pt x="272" y="566"/>
                    </a:lnTo>
                    <a:lnTo>
                      <a:pt x="272" y="566"/>
                    </a:lnTo>
                    <a:lnTo>
                      <a:pt x="286" y="566"/>
                    </a:lnTo>
                    <a:lnTo>
                      <a:pt x="294" y="564"/>
                    </a:lnTo>
                    <a:lnTo>
                      <a:pt x="298" y="560"/>
                    </a:lnTo>
                    <a:lnTo>
                      <a:pt x="302" y="556"/>
                    </a:lnTo>
                    <a:lnTo>
                      <a:pt x="306" y="554"/>
                    </a:lnTo>
                    <a:lnTo>
                      <a:pt x="312" y="552"/>
                    </a:lnTo>
                    <a:lnTo>
                      <a:pt x="322" y="552"/>
                    </a:lnTo>
                    <a:lnTo>
                      <a:pt x="336" y="558"/>
                    </a:lnTo>
                    <a:lnTo>
                      <a:pt x="336" y="558"/>
                    </a:lnTo>
                    <a:lnTo>
                      <a:pt x="346" y="560"/>
                    </a:lnTo>
                    <a:lnTo>
                      <a:pt x="356" y="560"/>
                    </a:lnTo>
                    <a:lnTo>
                      <a:pt x="376" y="560"/>
                    </a:lnTo>
                    <a:lnTo>
                      <a:pt x="394" y="556"/>
                    </a:lnTo>
                    <a:lnTo>
                      <a:pt x="412" y="552"/>
                    </a:lnTo>
                    <a:lnTo>
                      <a:pt x="426" y="548"/>
                    </a:lnTo>
                    <a:lnTo>
                      <a:pt x="436" y="548"/>
                    </a:lnTo>
                    <a:lnTo>
                      <a:pt x="438" y="548"/>
                    </a:lnTo>
                    <a:lnTo>
                      <a:pt x="440" y="550"/>
                    </a:lnTo>
                    <a:lnTo>
                      <a:pt x="442" y="554"/>
                    </a:lnTo>
                    <a:lnTo>
                      <a:pt x="440" y="560"/>
                    </a:lnTo>
                    <a:lnTo>
                      <a:pt x="440" y="560"/>
                    </a:lnTo>
                    <a:lnTo>
                      <a:pt x="438" y="564"/>
                    </a:lnTo>
                    <a:lnTo>
                      <a:pt x="438" y="570"/>
                    </a:lnTo>
                    <a:lnTo>
                      <a:pt x="440" y="572"/>
                    </a:lnTo>
                    <a:lnTo>
                      <a:pt x="442" y="576"/>
                    </a:lnTo>
                    <a:lnTo>
                      <a:pt x="450" y="578"/>
                    </a:lnTo>
                    <a:lnTo>
                      <a:pt x="462" y="578"/>
                    </a:lnTo>
                    <a:lnTo>
                      <a:pt x="474" y="574"/>
                    </a:lnTo>
                    <a:lnTo>
                      <a:pt x="486" y="570"/>
                    </a:lnTo>
                    <a:lnTo>
                      <a:pt x="510" y="558"/>
                    </a:lnTo>
                    <a:lnTo>
                      <a:pt x="510" y="558"/>
                    </a:lnTo>
                    <a:lnTo>
                      <a:pt x="518" y="552"/>
                    </a:lnTo>
                    <a:lnTo>
                      <a:pt x="528" y="552"/>
                    </a:lnTo>
                    <a:lnTo>
                      <a:pt x="544" y="550"/>
                    </a:lnTo>
                    <a:lnTo>
                      <a:pt x="550" y="550"/>
                    </a:lnTo>
                    <a:lnTo>
                      <a:pt x="556" y="546"/>
                    </a:lnTo>
                    <a:lnTo>
                      <a:pt x="560" y="538"/>
                    </a:lnTo>
                    <a:lnTo>
                      <a:pt x="562" y="526"/>
                    </a:lnTo>
                    <a:lnTo>
                      <a:pt x="562" y="526"/>
                    </a:lnTo>
                    <a:lnTo>
                      <a:pt x="562" y="520"/>
                    </a:lnTo>
                    <a:lnTo>
                      <a:pt x="560" y="518"/>
                    </a:lnTo>
                    <a:lnTo>
                      <a:pt x="558" y="514"/>
                    </a:lnTo>
                    <a:lnTo>
                      <a:pt x="556" y="514"/>
                    </a:lnTo>
                    <a:lnTo>
                      <a:pt x="546" y="512"/>
                    </a:lnTo>
                    <a:lnTo>
                      <a:pt x="536" y="512"/>
                    </a:lnTo>
                    <a:lnTo>
                      <a:pt x="526" y="514"/>
                    </a:lnTo>
                    <a:lnTo>
                      <a:pt x="518" y="514"/>
                    </a:lnTo>
                    <a:lnTo>
                      <a:pt x="512" y="512"/>
                    </a:lnTo>
                    <a:lnTo>
                      <a:pt x="510" y="510"/>
                    </a:lnTo>
                    <a:lnTo>
                      <a:pt x="508" y="506"/>
                    </a:lnTo>
                    <a:lnTo>
                      <a:pt x="508" y="506"/>
                    </a:lnTo>
                    <a:lnTo>
                      <a:pt x="510" y="500"/>
                    </a:lnTo>
                    <a:lnTo>
                      <a:pt x="512" y="494"/>
                    </a:lnTo>
                    <a:lnTo>
                      <a:pt x="514" y="490"/>
                    </a:lnTo>
                    <a:lnTo>
                      <a:pt x="520" y="488"/>
                    </a:lnTo>
                    <a:lnTo>
                      <a:pt x="532" y="482"/>
                    </a:lnTo>
                    <a:lnTo>
                      <a:pt x="550" y="472"/>
                    </a:lnTo>
                    <a:lnTo>
                      <a:pt x="550" y="472"/>
                    </a:lnTo>
                    <a:lnTo>
                      <a:pt x="554" y="468"/>
                    </a:lnTo>
                    <a:lnTo>
                      <a:pt x="556" y="464"/>
                    </a:lnTo>
                    <a:lnTo>
                      <a:pt x="556" y="460"/>
                    </a:lnTo>
                    <a:lnTo>
                      <a:pt x="556" y="456"/>
                    </a:lnTo>
                    <a:lnTo>
                      <a:pt x="552" y="448"/>
                    </a:lnTo>
                    <a:lnTo>
                      <a:pt x="548" y="442"/>
                    </a:lnTo>
                    <a:lnTo>
                      <a:pt x="546" y="436"/>
                    </a:lnTo>
                    <a:lnTo>
                      <a:pt x="548" y="434"/>
                    </a:lnTo>
                    <a:lnTo>
                      <a:pt x="550" y="432"/>
                    </a:lnTo>
                    <a:lnTo>
                      <a:pt x="560" y="430"/>
                    </a:lnTo>
                    <a:lnTo>
                      <a:pt x="582" y="434"/>
                    </a:lnTo>
                    <a:lnTo>
                      <a:pt x="582" y="434"/>
                    </a:lnTo>
                    <a:lnTo>
                      <a:pt x="602" y="436"/>
                    </a:lnTo>
                    <a:lnTo>
                      <a:pt x="620" y="434"/>
                    </a:lnTo>
                    <a:lnTo>
                      <a:pt x="636" y="430"/>
                    </a:lnTo>
                    <a:lnTo>
                      <a:pt x="650" y="424"/>
                    </a:lnTo>
                    <a:lnTo>
                      <a:pt x="660" y="418"/>
                    </a:lnTo>
                    <a:lnTo>
                      <a:pt x="666" y="410"/>
                    </a:lnTo>
                    <a:lnTo>
                      <a:pt x="668" y="402"/>
                    </a:lnTo>
                    <a:lnTo>
                      <a:pt x="668" y="400"/>
                    </a:lnTo>
                    <a:lnTo>
                      <a:pt x="666" y="396"/>
                    </a:lnTo>
                    <a:lnTo>
                      <a:pt x="666" y="396"/>
                    </a:lnTo>
                    <a:lnTo>
                      <a:pt x="664" y="394"/>
                    </a:lnTo>
                    <a:lnTo>
                      <a:pt x="664" y="392"/>
                    </a:lnTo>
                    <a:lnTo>
                      <a:pt x="666" y="388"/>
                    </a:lnTo>
                    <a:lnTo>
                      <a:pt x="680" y="382"/>
                    </a:lnTo>
                    <a:lnTo>
                      <a:pt x="684" y="378"/>
                    </a:lnTo>
                    <a:lnTo>
                      <a:pt x="684" y="376"/>
                    </a:lnTo>
                    <a:lnTo>
                      <a:pt x="684" y="372"/>
                    </a:lnTo>
                    <a:lnTo>
                      <a:pt x="678" y="366"/>
                    </a:lnTo>
                    <a:lnTo>
                      <a:pt x="662" y="356"/>
                    </a:lnTo>
                    <a:lnTo>
                      <a:pt x="662" y="356"/>
                    </a:lnTo>
                    <a:lnTo>
                      <a:pt x="648" y="350"/>
                    </a:lnTo>
                    <a:lnTo>
                      <a:pt x="644" y="348"/>
                    </a:lnTo>
                    <a:lnTo>
                      <a:pt x="644" y="346"/>
                    </a:lnTo>
                    <a:lnTo>
                      <a:pt x="650" y="346"/>
                    </a:lnTo>
                    <a:lnTo>
                      <a:pt x="662" y="348"/>
                    </a:lnTo>
                    <a:lnTo>
                      <a:pt x="674" y="348"/>
                    </a:lnTo>
                    <a:lnTo>
                      <a:pt x="686" y="348"/>
                    </a:lnTo>
                    <a:lnTo>
                      <a:pt x="690" y="348"/>
                    </a:lnTo>
                    <a:lnTo>
                      <a:pt x="694" y="346"/>
                    </a:lnTo>
                    <a:lnTo>
                      <a:pt x="696" y="344"/>
                    </a:lnTo>
                    <a:lnTo>
                      <a:pt x="694" y="340"/>
                    </a:lnTo>
                    <a:lnTo>
                      <a:pt x="694" y="340"/>
                    </a:lnTo>
                    <a:lnTo>
                      <a:pt x="690" y="332"/>
                    </a:lnTo>
                    <a:lnTo>
                      <a:pt x="684" y="328"/>
                    </a:lnTo>
                    <a:lnTo>
                      <a:pt x="680" y="324"/>
                    </a:lnTo>
                    <a:lnTo>
                      <a:pt x="674" y="324"/>
                    </a:lnTo>
                    <a:lnTo>
                      <a:pt x="658" y="326"/>
                    </a:lnTo>
                    <a:lnTo>
                      <a:pt x="638" y="328"/>
                    </a:lnTo>
                    <a:lnTo>
                      <a:pt x="638" y="328"/>
                    </a:lnTo>
                    <a:lnTo>
                      <a:pt x="614" y="328"/>
                    </a:lnTo>
                    <a:lnTo>
                      <a:pt x="592" y="328"/>
                    </a:lnTo>
                    <a:lnTo>
                      <a:pt x="584" y="328"/>
                    </a:lnTo>
                    <a:lnTo>
                      <a:pt x="578" y="326"/>
                    </a:lnTo>
                    <a:lnTo>
                      <a:pt x="576" y="324"/>
                    </a:lnTo>
                    <a:lnTo>
                      <a:pt x="580" y="320"/>
                    </a:lnTo>
                    <a:lnTo>
                      <a:pt x="580" y="320"/>
                    </a:lnTo>
                    <a:lnTo>
                      <a:pt x="588" y="318"/>
                    </a:lnTo>
                    <a:lnTo>
                      <a:pt x="602" y="314"/>
                    </a:lnTo>
                    <a:lnTo>
                      <a:pt x="644" y="312"/>
                    </a:lnTo>
                    <a:lnTo>
                      <a:pt x="692" y="310"/>
                    </a:lnTo>
                    <a:lnTo>
                      <a:pt x="730" y="306"/>
                    </a:lnTo>
                    <a:lnTo>
                      <a:pt x="730" y="306"/>
                    </a:lnTo>
                    <a:lnTo>
                      <a:pt x="742" y="304"/>
                    </a:lnTo>
                    <a:lnTo>
                      <a:pt x="750" y="300"/>
                    </a:lnTo>
                    <a:lnTo>
                      <a:pt x="752" y="296"/>
                    </a:lnTo>
                    <a:lnTo>
                      <a:pt x="752" y="290"/>
                    </a:lnTo>
                    <a:lnTo>
                      <a:pt x="752" y="284"/>
                    </a:lnTo>
                    <a:lnTo>
                      <a:pt x="754" y="284"/>
                    </a:lnTo>
                    <a:lnTo>
                      <a:pt x="762" y="286"/>
                    </a:lnTo>
                    <a:lnTo>
                      <a:pt x="762" y="286"/>
                    </a:lnTo>
                    <a:lnTo>
                      <a:pt x="770" y="290"/>
                    </a:lnTo>
                    <a:lnTo>
                      <a:pt x="780" y="292"/>
                    </a:lnTo>
                    <a:lnTo>
                      <a:pt x="790" y="294"/>
                    </a:lnTo>
                    <a:lnTo>
                      <a:pt x="800" y="292"/>
                    </a:lnTo>
                    <a:lnTo>
                      <a:pt x="812" y="290"/>
                    </a:lnTo>
                    <a:lnTo>
                      <a:pt x="822" y="286"/>
                    </a:lnTo>
                    <a:lnTo>
                      <a:pt x="832" y="278"/>
                    </a:lnTo>
                    <a:lnTo>
                      <a:pt x="842" y="270"/>
                    </a:lnTo>
                    <a:lnTo>
                      <a:pt x="842" y="270"/>
                    </a:lnTo>
                    <a:lnTo>
                      <a:pt x="852" y="260"/>
                    </a:lnTo>
                    <a:lnTo>
                      <a:pt x="866" y="248"/>
                    </a:lnTo>
                    <a:lnTo>
                      <a:pt x="882" y="238"/>
                    </a:lnTo>
                    <a:lnTo>
                      <a:pt x="902" y="228"/>
                    </a:lnTo>
                    <a:lnTo>
                      <a:pt x="954" y="204"/>
                    </a:lnTo>
                    <a:lnTo>
                      <a:pt x="1020" y="178"/>
                    </a:lnTo>
                    <a:lnTo>
                      <a:pt x="1020" y="178"/>
                    </a:lnTo>
                    <a:lnTo>
                      <a:pt x="1076" y="154"/>
                    </a:lnTo>
                    <a:lnTo>
                      <a:pt x="1092" y="146"/>
                    </a:lnTo>
                    <a:lnTo>
                      <a:pt x="1098" y="142"/>
                    </a:lnTo>
                    <a:lnTo>
                      <a:pt x="1098" y="140"/>
                    </a:lnTo>
                    <a:lnTo>
                      <a:pt x="1094" y="140"/>
                    </a:lnTo>
                    <a:lnTo>
                      <a:pt x="1084" y="140"/>
                    </a:lnTo>
                    <a:lnTo>
                      <a:pt x="1038" y="142"/>
                    </a:lnTo>
                    <a:lnTo>
                      <a:pt x="1038" y="142"/>
                    </a:lnTo>
                    <a:lnTo>
                      <a:pt x="1014" y="144"/>
                    </a:lnTo>
                    <a:lnTo>
                      <a:pt x="1002" y="144"/>
                    </a:lnTo>
                    <a:lnTo>
                      <a:pt x="1000" y="142"/>
                    </a:lnTo>
                    <a:lnTo>
                      <a:pt x="1000" y="142"/>
                    </a:lnTo>
                    <a:lnTo>
                      <a:pt x="1006" y="138"/>
                    </a:lnTo>
                    <a:lnTo>
                      <a:pt x="1034" y="130"/>
                    </a:lnTo>
                    <a:lnTo>
                      <a:pt x="1072" y="122"/>
                    </a:lnTo>
                    <a:lnTo>
                      <a:pt x="1072" y="122"/>
                    </a:lnTo>
                    <a:lnTo>
                      <a:pt x="1118" y="112"/>
                    </a:lnTo>
                    <a:lnTo>
                      <a:pt x="1172" y="100"/>
                    </a:lnTo>
                    <a:lnTo>
                      <a:pt x="1198" y="92"/>
                    </a:lnTo>
                    <a:lnTo>
                      <a:pt x="1218" y="84"/>
                    </a:lnTo>
                    <a:lnTo>
                      <a:pt x="1232" y="76"/>
                    </a:lnTo>
                    <a:lnTo>
                      <a:pt x="1236" y="72"/>
                    </a:lnTo>
                    <a:lnTo>
                      <a:pt x="1236" y="68"/>
                    </a:lnTo>
                    <a:lnTo>
                      <a:pt x="1236" y="68"/>
                    </a:lnTo>
                    <a:lnTo>
                      <a:pt x="1236" y="64"/>
                    </a:lnTo>
                    <a:lnTo>
                      <a:pt x="1234" y="62"/>
                    </a:lnTo>
                    <a:lnTo>
                      <a:pt x="1224" y="58"/>
                    </a:lnTo>
                    <a:lnTo>
                      <a:pt x="1210" y="58"/>
                    </a:lnTo>
                    <a:lnTo>
                      <a:pt x="1196" y="56"/>
                    </a:lnTo>
                    <a:lnTo>
                      <a:pt x="1182" y="56"/>
                    </a:lnTo>
                    <a:lnTo>
                      <a:pt x="1168" y="54"/>
                    </a:lnTo>
                    <a:lnTo>
                      <a:pt x="1160" y="50"/>
                    </a:lnTo>
                    <a:lnTo>
                      <a:pt x="1158" y="48"/>
                    </a:lnTo>
                    <a:lnTo>
                      <a:pt x="1156" y="44"/>
                    </a:lnTo>
                    <a:lnTo>
                      <a:pt x="1156" y="44"/>
                    </a:lnTo>
                    <a:lnTo>
                      <a:pt x="1156" y="40"/>
                    </a:lnTo>
                    <a:lnTo>
                      <a:pt x="1154" y="36"/>
                    </a:lnTo>
                    <a:lnTo>
                      <a:pt x="1146" y="30"/>
                    </a:lnTo>
                    <a:lnTo>
                      <a:pt x="1136" y="26"/>
                    </a:lnTo>
                    <a:lnTo>
                      <a:pt x="1122" y="24"/>
                    </a:lnTo>
                    <a:lnTo>
                      <a:pt x="1094" y="20"/>
                    </a:lnTo>
                    <a:lnTo>
                      <a:pt x="1078" y="20"/>
                    </a:lnTo>
                    <a:lnTo>
                      <a:pt x="1078" y="20"/>
                    </a:lnTo>
                    <a:lnTo>
                      <a:pt x="1062" y="22"/>
                    </a:lnTo>
                    <a:lnTo>
                      <a:pt x="1050" y="22"/>
                    </a:lnTo>
                    <a:lnTo>
                      <a:pt x="1038" y="22"/>
                    </a:lnTo>
                    <a:lnTo>
                      <a:pt x="1018" y="30"/>
                    </a:lnTo>
                    <a:lnTo>
                      <a:pt x="1018" y="30"/>
                    </a:lnTo>
                    <a:lnTo>
                      <a:pt x="1004" y="34"/>
                    </a:lnTo>
                    <a:lnTo>
                      <a:pt x="990" y="38"/>
                    </a:lnTo>
                    <a:lnTo>
                      <a:pt x="962" y="40"/>
                    </a:lnTo>
                    <a:lnTo>
                      <a:pt x="948" y="40"/>
                    </a:lnTo>
                    <a:lnTo>
                      <a:pt x="948" y="40"/>
                    </a:lnTo>
                    <a:lnTo>
                      <a:pt x="948" y="38"/>
                    </a:lnTo>
                    <a:lnTo>
                      <a:pt x="958" y="36"/>
                    </a:lnTo>
                    <a:lnTo>
                      <a:pt x="958" y="36"/>
                    </a:lnTo>
                    <a:lnTo>
                      <a:pt x="986" y="30"/>
                    </a:lnTo>
                    <a:lnTo>
                      <a:pt x="1004" y="24"/>
                    </a:lnTo>
                    <a:lnTo>
                      <a:pt x="1008" y="22"/>
                    </a:lnTo>
                    <a:lnTo>
                      <a:pt x="1008" y="20"/>
                    </a:lnTo>
                    <a:lnTo>
                      <a:pt x="1006" y="20"/>
                    </a:lnTo>
                    <a:lnTo>
                      <a:pt x="998" y="18"/>
                    </a:lnTo>
                    <a:lnTo>
                      <a:pt x="980" y="16"/>
                    </a:lnTo>
                    <a:lnTo>
                      <a:pt x="980" y="16"/>
                    </a:lnTo>
                    <a:lnTo>
                      <a:pt x="958" y="16"/>
                    </a:lnTo>
                    <a:lnTo>
                      <a:pt x="942" y="14"/>
                    </a:lnTo>
                    <a:lnTo>
                      <a:pt x="912" y="6"/>
                    </a:lnTo>
                    <a:lnTo>
                      <a:pt x="900" y="2"/>
                    </a:lnTo>
                    <a:lnTo>
                      <a:pt x="888" y="0"/>
                    </a:lnTo>
                    <a:lnTo>
                      <a:pt x="874" y="0"/>
                    </a:lnTo>
                    <a:lnTo>
                      <a:pt x="858" y="2"/>
                    </a:lnTo>
                    <a:lnTo>
                      <a:pt x="858" y="2"/>
                    </a:lnTo>
                    <a:lnTo>
                      <a:pt x="830" y="4"/>
                    </a:lnTo>
                    <a:lnTo>
                      <a:pt x="808" y="4"/>
                    </a:lnTo>
                    <a:lnTo>
                      <a:pt x="788" y="4"/>
                    </a:lnTo>
                    <a:lnTo>
                      <a:pt x="776" y="6"/>
                    </a:lnTo>
                    <a:lnTo>
                      <a:pt x="762" y="10"/>
                    </a:lnTo>
                    <a:lnTo>
                      <a:pt x="762" y="10"/>
                    </a:lnTo>
                    <a:lnTo>
                      <a:pt x="746" y="14"/>
                    </a:lnTo>
                    <a:lnTo>
                      <a:pt x="728" y="14"/>
                    </a:lnTo>
                    <a:lnTo>
                      <a:pt x="690" y="10"/>
                    </a:lnTo>
                    <a:lnTo>
                      <a:pt x="666" y="10"/>
                    </a:lnTo>
                    <a:lnTo>
                      <a:pt x="640" y="10"/>
                    </a:lnTo>
                    <a:lnTo>
                      <a:pt x="608" y="12"/>
                    </a:lnTo>
                    <a:lnTo>
                      <a:pt x="574" y="20"/>
                    </a:lnTo>
                    <a:lnTo>
                      <a:pt x="574" y="20"/>
                    </a:lnTo>
                    <a:lnTo>
                      <a:pt x="556" y="22"/>
                    </a:lnTo>
                    <a:lnTo>
                      <a:pt x="540" y="22"/>
                    </a:lnTo>
                    <a:lnTo>
                      <a:pt x="526" y="20"/>
                    </a:lnTo>
                    <a:lnTo>
                      <a:pt x="514" y="16"/>
                    </a:lnTo>
                    <a:lnTo>
                      <a:pt x="500" y="14"/>
                    </a:lnTo>
                    <a:lnTo>
                      <a:pt x="490" y="12"/>
                    </a:lnTo>
                    <a:lnTo>
                      <a:pt x="478" y="14"/>
                    </a:lnTo>
                    <a:lnTo>
                      <a:pt x="466" y="18"/>
                    </a:lnTo>
                    <a:lnTo>
                      <a:pt x="466" y="18"/>
                    </a:lnTo>
                    <a:lnTo>
                      <a:pt x="454" y="22"/>
                    </a:lnTo>
                    <a:lnTo>
                      <a:pt x="442" y="24"/>
                    </a:lnTo>
                    <a:lnTo>
                      <a:pt x="432" y="24"/>
                    </a:lnTo>
                    <a:lnTo>
                      <a:pt x="422" y="24"/>
                    </a:lnTo>
                    <a:lnTo>
                      <a:pt x="416" y="22"/>
                    </a:lnTo>
                    <a:lnTo>
                      <a:pt x="412" y="24"/>
                    </a:lnTo>
                    <a:lnTo>
                      <a:pt x="416" y="28"/>
                    </a:lnTo>
                    <a:lnTo>
                      <a:pt x="424" y="36"/>
                    </a:lnTo>
                    <a:lnTo>
                      <a:pt x="424" y="36"/>
                    </a:lnTo>
                    <a:lnTo>
                      <a:pt x="430" y="44"/>
                    </a:lnTo>
                    <a:lnTo>
                      <a:pt x="430" y="46"/>
                    </a:lnTo>
                    <a:lnTo>
                      <a:pt x="430" y="48"/>
                    </a:lnTo>
                    <a:lnTo>
                      <a:pt x="424" y="48"/>
                    </a:lnTo>
                    <a:lnTo>
                      <a:pt x="414" y="46"/>
                    </a:lnTo>
                    <a:lnTo>
                      <a:pt x="404" y="44"/>
                    </a:lnTo>
                    <a:lnTo>
                      <a:pt x="392" y="42"/>
                    </a:lnTo>
                    <a:lnTo>
                      <a:pt x="384" y="44"/>
                    </a:lnTo>
                    <a:lnTo>
                      <a:pt x="380" y="46"/>
                    </a:lnTo>
                    <a:lnTo>
                      <a:pt x="378" y="50"/>
                    </a:lnTo>
                    <a:lnTo>
                      <a:pt x="378" y="50"/>
                    </a:lnTo>
                    <a:lnTo>
                      <a:pt x="376" y="58"/>
                    </a:lnTo>
                    <a:lnTo>
                      <a:pt x="372" y="62"/>
                    </a:lnTo>
                    <a:lnTo>
                      <a:pt x="366" y="66"/>
                    </a:lnTo>
                    <a:lnTo>
                      <a:pt x="360" y="68"/>
                    </a:lnTo>
                    <a:lnTo>
                      <a:pt x="352" y="70"/>
                    </a:lnTo>
                    <a:lnTo>
                      <a:pt x="340" y="70"/>
                    </a:lnTo>
                    <a:lnTo>
                      <a:pt x="312" y="68"/>
                    </a:lnTo>
                    <a:lnTo>
                      <a:pt x="312" y="68"/>
                    </a:lnTo>
                    <a:lnTo>
                      <a:pt x="300" y="66"/>
                    </a:lnTo>
                    <a:lnTo>
                      <a:pt x="292" y="64"/>
                    </a:lnTo>
                    <a:lnTo>
                      <a:pt x="290" y="60"/>
                    </a:lnTo>
                    <a:lnTo>
                      <a:pt x="290" y="58"/>
                    </a:lnTo>
                    <a:lnTo>
                      <a:pt x="290" y="56"/>
                    </a:lnTo>
                    <a:lnTo>
                      <a:pt x="288" y="54"/>
                    </a:lnTo>
                    <a:lnTo>
                      <a:pt x="280" y="52"/>
                    </a:lnTo>
                    <a:lnTo>
                      <a:pt x="264" y="52"/>
                    </a:lnTo>
                    <a:lnTo>
                      <a:pt x="264" y="52"/>
                    </a:lnTo>
                    <a:lnTo>
                      <a:pt x="250" y="52"/>
                    </a:lnTo>
                    <a:lnTo>
                      <a:pt x="244" y="52"/>
                    </a:lnTo>
                    <a:lnTo>
                      <a:pt x="244" y="56"/>
                    </a:lnTo>
                    <a:lnTo>
                      <a:pt x="246" y="60"/>
                    </a:lnTo>
                    <a:lnTo>
                      <a:pt x="248" y="64"/>
                    </a:lnTo>
                    <a:lnTo>
                      <a:pt x="248" y="66"/>
                    </a:lnTo>
                    <a:lnTo>
                      <a:pt x="248" y="68"/>
                    </a:lnTo>
                    <a:lnTo>
                      <a:pt x="240" y="72"/>
                    </a:lnTo>
                    <a:lnTo>
                      <a:pt x="224" y="76"/>
                    </a:lnTo>
                    <a:lnTo>
                      <a:pt x="224" y="76"/>
                    </a:lnTo>
                    <a:lnTo>
                      <a:pt x="208" y="78"/>
                    </a:lnTo>
                    <a:lnTo>
                      <a:pt x="206" y="78"/>
                    </a:lnTo>
                    <a:lnTo>
                      <a:pt x="206" y="80"/>
                    </a:lnTo>
                    <a:lnTo>
                      <a:pt x="212" y="82"/>
                    </a:lnTo>
                    <a:lnTo>
                      <a:pt x="224" y="86"/>
                    </a:lnTo>
                    <a:lnTo>
                      <a:pt x="248" y="92"/>
                    </a:lnTo>
                    <a:lnTo>
                      <a:pt x="254" y="94"/>
                    </a:lnTo>
                    <a:lnTo>
                      <a:pt x="252" y="96"/>
                    </a:lnTo>
                    <a:lnTo>
                      <a:pt x="248" y="98"/>
                    </a:lnTo>
                    <a:lnTo>
                      <a:pt x="248" y="98"/>
                    </a:lnTo>
                    <a:lnTo>
                      <a:pt x="238" y="98"/>
                    </a:lnTo>
                    <a:lnTo>
                      <a:pt x="228" y="98"/>
                    </a:lnTo>
                    <a:lnTo>
                      <a:pt x="206" y="92"/>
                    </a:lnTo>
                    <a:lnTo>
                      <a:pt x="194" y="90"/>
                    </a:lnTo>
                    <a:lnTo>
                      <a:pt x="180" y="88"/>
                    </a:lnTo>
                    <a:lnTo>
                      <a:pt x="166" y="86"/>
                    </a:lnTo>
                    <a:lnTo>
                      <a:pt x="146" y="88"/>
                    </a:lnTo>
                    <a:lnTo>
                      <a:pt x="146" y="88"/>
                    </a:lnTo>
                    <a:lnTo>
                      <a:pt x="130" y="92"/>
                    </a:lnTo>
                    <a:lnTo>
                      <a:pt x="120" y="94"/>
                    </a:lnTo>
                    <a:lnTo>
                      <a:pt x="112" y="98"/>
                    </a:lnTo>
                    <a:lnTo>
                      <a:pt x="108" y="102"/>
                    </a:lnTo>
                    <a:lnTo>
                      <a:pt x="104" y="106"/>
                    </a:lnTo>
                    <a:lnTo>
                      <a:pt x="100" y="106"/>
                    </a:lnTo>
                    <a:lnTo>
                      <a:pt x="92" y="108"/>
                    </a:lnTo>
                    <a:lnTo>
                      <a:pt x="80" y="106"/>
                    </a:lnTo>
                    <a:lnTo>
                      <a:pt x="80" y="106"/>
                    </a:lnTo>
                    <a:lnTo>
                      <a:pt x="66" y="104"/>
                    </a:lnTo>
                    <a:lnTo>
                      <a:pt x="50" y="104"/>
                    </a:lnTo>
                    <a:lnTo>
                      <a:pt x="36" y="108"/>
                    </a:lnTo>
                    <a:lnTo>
                      <a:pt x="22" y="112"/>
                    </a:lnTo>
                    <a:lnTo>
                      <a:pt x="12" y="118"/>
                    </a:lnTo>
                    <a:lnTo>
                      <a:pt x="4" y="124"/>
                    </a:lnTo>
                    <a:lnTo>
                      <a:pt x="0" y="130"/>
                    </a:lnTo>
                    <a:lnTo>
                      <a:pt x="2" y="134"/>
                    </a:lnTo>
                    <a:lnTo>
                      <a:pt x="4" y="138"/>
                    </a:lnTo>
                    <a:lnTo>
                      <a:pt x="4" y="138"/>
                    </a:lnTo>
                    <a:lnTo>
                      <a:pt x="8" y="142"/>
                    </a:lnTo>
                    <a:lnTo>
                      <a:pt x="12" y="144"/>
                    </a:lnTo>
                    <a:lnTo>
                      <a:pt x="16" y="144"/>
                    </a:lnTo>
                    <a:lnTo>
                      <a:pt x="22" y="144"/>
                    </a:lnTo>
                    <a:lnTo>
                      <a:pt x="32" y="144"/>
                    </a:lnTo>
                    <a:lnTo>
                      <a:pt x="36" y="144"/>
                    </a:lnTo>
                    <a:lnTo>
                      <a:pt x="44" y="148"/>
                    </a:lnTo>
                    <a:lnTo>
                      <a:pt x="44" y="14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38" name="Freeform 6107"/>
              <p:cNvSpPr/>
              <p:nvPr/>
            </p:nvSpPr>
            <p:spPr>
              <a:xfrm>
                <a:off x="6483960" y="2042280"/>
                <a:ext cx="83880" cy="29880"/>
              </a:xfrm>
              <a:custGeom>
                <a:avLst/>
                <a:gdLst>
                  <a:gd name="textAreaLeft" fmla="*/ 0 w 83880"/>
                  <a:gd name="textAreaRight" fmla="*/ 84240 w 83880"/>
                  <a:gd name="textAreaTop" fmla="*/ 0 h 29880"/>
                  <a:gd name="textAreaBottom" fmla="*/ 30240 h 29880"/>
                </a:gdLst>
                <a:ahLst/>
                <a:cxnLst/>
                <a:rect l="textAreaLeft" t="textAreaTop" r="textAreaRight" b="textAreaBottom"/>
                <a:pathLst>
                  <a:path w="192" h="76">
                    <a:moveTo>
                      <a:pt x="2" y="16"/>
                    </a:moveTo>
                    <a:lnTo>
                      <a:pt x="2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2" y="42"/>
                    </a:lnTo>
                    <a:lnTo>
                      <a:pt x="26" y="46"/>
                    </a:lnTo>
                    <a:lnTo>
                      <a:pt x="26" y="52"/>
                    </a:lnTo>
                    <a:lnTo>
                      <a:pt x="28" y="56"/>
                    </a:lnTo>
                    <a:lnTo>
                      <a:pt x="30" y="62"/>
                    </a:lnTo>
                    <a:lnTo>
                      <a:pt x="36" y="66"/>
                    </a:lnTo>
                    <a:lnTo>
                      <a:pt x="46" y="72"/>
                    </a:lnTo>
                    <a:lnTo>
                      <a:pt x="46" y="72"/>
                    </a:lnTo>
                    <a:lnTo>
                      <a:pt x="56" y="76"/>
                    </a:lnTo>
                    <a:lnTo>
                      <a:pt x="66" y="76"/>
                    </a:lnTo>
                    <a:lnTo>
                      <a:pt x="72" y="76"/>
                    </a:lnTo>
                    <a:lnTo>
                      <a:pt x="80" y="74"/>
                    </a:lnTo>
                    <a:lnTo>
                      <a:pt x="94" y="68"/>
                    </a:lnTo>
                    <a:lnTo>
                      <a:pt x="104" y="66"/>
                    </a:lnTo>
                    <a:lnTo>
                      <a:pt x="118" y="68"/>
                    </a:lnTo>
                    <a:lnTo>
                      <a:pt x="118" y="68"/>
                    </a:lnTo>
                    <a:lnTo>
                      <a:pt x="148" y="70"/>
                    </a:lnTo>
                    <a:lnTo>
                      <a:pt x="176" y="72"/>
                    </a:lnTo>
                    <a:lnTo>
                      <a:pt x="184" y="70"/>
                    </a:lnTo>
                    <a:lnTo>
                      <a:pt x="192" y="68"/>
                    </a:lnTo>
                    <a:lnTo>
                      <a:pt x="192" y="66"/>
                    </a:lnTo>
                    <a:lnTo>
                      <a:pt x="192" y="62"/>
                    </a:lnTo>
                    <a:lnTo>
                      <a:pt x="188" y="58"/>
                    </a:lnTo>
                    <a:lnTo>
                      <a:pt x="188" y="58"/>
                    </a:lnTo>
                    <a:lnTo>
                      <a:pt x="174" y="42"/>
                    </a:lnTo>
                    <a:lnTo>
                      <a:pt x="166" y="34"/>
                    </a:lnTo>
                    <a:lnTo>
                      <a:pt x="156" y="26"/>
                    </a:lnTo>
                    <a:lnTo>
                      <a:pt x="144" y="18"/>
                    </a:lnTo>
                    <a:lnTo>
                      <a:pt x="130" y="12"/>
                    </a:lnTo>
                    <a:lnTo>
                      <a:pt x="114" y="10"/>
                    </a:lnTo>
                    <a:lnTo>
                      <a:pt x="96" y="10"/>
                    </a:lnTo>
                    <a:lnTo>
                      <a:pt x="96" y="10"/>
                    </a:lnTo>
                    <a:lnTo>
                      <a:pt x="76" y="8"/>
                    </a:lnTo>
                    <a:lnTo>
                      <a:pt x="58" y="6"/>
                    </a:lnTo>
                    <a:lnTo>
                      <a:pt x="30" y="2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4" y="6"/>
                    </a:lnTo>
                    <a:lnTo>
                      <a:pt x="2" y="16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14760" rIns="90000" bIns="-147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39" name="Freeform 6108"/>
              <p:cNvSpPr/>
              <p:nvPr/>
            </p:nvSpPr>
            <p:spPr>
              <a:xfrm>
                <a:off x="6087240" y="1974960"/>
                <a:ext cx="19800" cy="6840"/>
              </a:xfrm>
              <a:custGeom>
                <a:avLst/>
                <a:gdLst>
                  <a:gd name="textAreaLeft" fmla="*/ 0 w 19800"/>
                  <a:gd name="textAreaRight" fmla="*/ 20160 w 19800"/>
                  <a:gd name="textAreaTop" fmla="*/ 0 h 6840"/>
                  <a:gd name="textAreaBottom" fmla="*/ 7200 h 6840"/>
                </a:gdLst>
                <a:ahLst/>
                <a:cxnLst/>
                <a:rect l="textAreaLeft" t="textAreaTop" r="textAreaRight" b="textAreaBottom"/>
                <a:pathLst>
                  <a:path w="46" h="18">
                    <a:moveTo>
                      <a:pt x="2" y="18"/>
                    </a:moveTo>
                    <a:lnTo>
                      <a:pt x="2" y="18"/>
                    </a:lnTo>
                    <a:lnTo>
                      <a:pt x="8" y="18"/>
                    </a:lnTo>
                    <a:lnTo>
                      <a:pt x="14" y="18"/>
                    </a:lnTo>
                    <a:lnTo>
                      <a:pt x="30" y="12"/>
                    </a:lnTo>
                    <a:lnTo>
                      <a:pt x="42" y="4"/>
                    </a:lnTo>
                    <a:lnTo>
                      <a:pt x="46" y="2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32" y="2"/>
                    </a:lnTo>
                    <a:lnTo>
                      <a:pt x="16" y="6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2" y="1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37800" rIns="90000" bIns="-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40" name="Freeform 6109"/>
              <p:cNvSpPr/>
              <p:nvPr/>
            </p:nvSpPr>
            <p:spPr>
              <a:xfrm>
                <a:off x="6220080" y="2029680"/>
                <a:ext cx="95400" cy="64080"/>
              </a:xfrm>
              <a:custGeom>
                <a:avLst/>
                <a:gdLst>
                  <a:gd name="textAreaLeft" fmla="*/ 0 w 95400"/>
                  <a:gd name="textAreaRight" fmla="*/ 95760 w 95400"/>
                  <a:gd name="textAreaTop" fmla="*/ 0 h 64080"/>
                  <a:gd name="textAreaBottom" fmla="*/ 64440 h 64080"/>
                </a:gdLst>
                <a:ahLst/>
                <a:cxnLst/>
                <a:rect l="textAreaLeft" t="textAreaTop" r="textAreaRight" b="textAreaBottom"/>
                <a:pathLst>
                  <a:path w="218" h="162">
                    <a:moveTo>
                      <a:pt x="166" y="92"/>
                    </a:moveTo>
                    <a:lnTo>
                      <a:pt x="166" y="92"/>
                    </a:lnTo>
                    <a:lnTo>
                      <a:pt x="176" y="80"/>
                    </a:lnTo>
                    <a:lnTo>
                      <a:pt x="186" y="66"/>
                    </a:lnTo>
                    <a:lnTo>
                      <a:pt x="208" y="46"/>
                    </a:lnTo>
                    <a:lnTo>
                      <a:pt x="216" y="36"/>
                    </a:lnTo>
                    <a:lnTo>
                      <a:pt x="218" y="32"/>
                    </a:lnTo>
                    <a:lnTo>
                      <a:pt x="218" y="28"/>
                    </a:lnTo>
                    <a:lnTo>
                      <a:pt x="218" y="24"/>
                    </a:lnTo>
                    <a:lnTo>
                      <a:pt x="216" y="22"/>
                    </a:lnTo>
                    <a:lnTo>
                      <a:pt x="210" y="18"/>
                    </a:lnTo>
                    <a:lnTo>
                      <a:pt x="204" y="16"/>
                    </a:lnTo>
                    <a:lnTo>
                      <a:pt x="204" y="16"/>
                    </a:lnTo>
                    <a:lnTo>
                      <a:pt x="190" y="12"/>
                    </a:lnTo>
                    <a:lnTo>
                      <a:pt x="180" y="12"/>
                    </a:lnTo>
                    <a:lnTo>
                      <a:pt x="172" y="12"/>
                    </a:lnTo>
                    <a:lnTo>
                      <a:pt x="166" y="14"/>
                    </a:lnTo>
                    <a:lnTo>
                      <a:pt x="156" y="16"/>
                    </a:lnTo>
                    <a:lnTo>
                      <a:pt x="148" y="16"/>
                    </a:lnTo>
                    <a:lnTo>
                      <a:pt x="140" y="12"/>
                    </a:lnTo>
                    <a:lnTo>
                      <a:pt x="140" y="12"/>
                    </a:lnTo>
                    <a:lnTo>
                      <a:pt x="122" y="4"/>
                    </a:lnTo>
                    <a:lnTo>
                      <a:pt x="114" y="2"/>
                    </a:lnTo>
                    <a:lnTo>
                      <a:pt x="106" y="0"/>
                    </a:lnTo>
                    <a:lnTo>
                      <a:pt x="96" y="0"/>
                    </a:lnTo>
                    <a:lnTo>
                      <a:pt x="84" y="0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30" y="10"/>
                    </a:lnTo>
                    <a:lnTo>
                      <a:pt x="20" y="16"/>
                    </a:lnTo>
                    <a:lnTo>
                      <a:pt x="16" y="20"/>
                    </a:lnTo>
                    <a:lnTo>
                      <a:pt x="16" y="24"/>
                    </a:lnTo>
                    <a:lnTo>
                      <a:pt x="22" y="30"/>
                    </a:lnTo>
                    <a:lnTo>
                      <a:pt x="22" y="30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8" y="30"/>
                    </a:lnTo>
                    <a:lnTo>
                      <a:pt x="6" y="32"/>
                    </a:lnTo>
                    <a:lnTo>
                      <a:pt x="4" y="36"/>
                    </a:lnTo>
                    <a:lnTo>
                      <a:pt x="0" y="48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8"/>
                    </a:lnTo>
                    <a:lnTo>
                      <a:pt x="2" y="98"/>
                    </a:lnTo>
                    <a:lnTo>
                      <a:pt x="6" y="108"/>
                    </a:lnTo>
                    <a:lnTo>
                      <a:pt x="10" y="114"/>
                    </a:lnTo>
                    <a:lnTo>
                      <a:pt x="18" y="126"/>
                    </a:lnTo>
                    <a:lnTo>
                      <a:pt x="20" y="134"/>
                    </a:lnTo>
                    <a:lnTo>
                      <a:pt x="20" y="142"/>
                    </a:lnTo>
                    <a:lnTo>
                      <a:pt x="20" y="142"/>
                    </a:lnTo>
                    <a:lnTo>
                      <a:pt x="20" y="150"/>
                    </a:lnTo>
                    <a:lnTo>
                      <a:pt x="22" y="154"/>
                    </a:lnTo>
                    <a:lnTo>
                      <a:pt x="26" y="156"/>
                    </a:lnTo>
                    <a:lnTo>
                      <a:pt x="30" y="156"/>
                    </a:lnTo>
                    <a:lnTo>
                      <a:pt x="46" y="156"/>
                    </a:lnTo>
                    <a:lnTo>
                      <a:pt x="54" y="156"/>
                    </a:lnTo>
                    <a:lnTo>
                      <a:pt x="62" y="160"/>
                    </a:lnTo>
                    <a:lnTo>
                      <a:pt x="62" y="160"/>
                    </a:lnTo>
                    <a:lnTo>
                      <a:pt x="68" y="162"/>
                    </a:lnTo>
                    <a:lnTo>
                      <a:pt x="70" y="160"/>
                    </a:lnTo>
                    <a:lnTo>
                      <a:pt x="76" y="146"/>
                    </a:lnTo>
                    <a:lnTo>
                      <a:pt x="76" y="146"/>
                    </a:lnTo>
                    <a:lnTo>
                      <a:pt x="78" y="140"/>
                    </a:lnTo>
                    <a:lnTo>
                      <a:pt x="82" y="138"/>
                    </a:lnTo>
                    <a:lnTo>
                      <a:pt x="88" y="134"/>
                    </a:lnTo>
                    <a:lnTo>
                      <a:pt x="90" y="132"/>
                    </a:lnTo>
                    <a:lnTo>
                      <a:pt x="90" y="128"/>
                    </a:lnTo>
                    <a:lnTo>
                      <a:pt x="90" y="122"/>
                    </a:lnTo>
                    <a:lnTo>
                      <a:pt x="86" y="114"/>
                    </a:lnTo>
                    <a:lnTo>
                      <a:pt x="86" y="114"/>
                    </a:lnTo>
                    <a:lnTo>
                      <a:pt x="84" y="110"/>
                    </a:lnTo>
                    <a:lnTo>
                      <a:pt x="84" y="106"/>
                    </a:lnTo>
                    <a:lnTo>
                      <a:pt x="86" y="104"/>
                    </a:lnTo>
                    <a:lnTo>
                      <a:pt x="88" y="104"/>
                    </a:lnTo>
                    <a:lnTo>
                      <a:pt x="98" y="104"/>
                    </a:lnTo>
                    <a:lnTo>
                      <a:pt x="112" y="106"/>
                    </a:lnTo>
                    <a:lnTo>
                      <a:pt x="128" y="108"/>
                    </a:lnTo>
                    <a:lnTo>
                      <a:pt x="142" y="106"/>
                    </a:lnTo>
                    <a:lnTo>
                      <a:pt x="150" y="106"/>
                    </a:lnTo>
                    <a:lnTo>
                      <a:pt x="156" y="102"/>
                    </a:lnTo>
                    <a:lnTo>
                      <a:pt x="162" y="98"/>
                    </a:lnTo>
                    <a:lnTo>
                      <a:pt x="166" y="92"/>
                    </a:lnTo>
                    <a:lnTo>
                      <a:pt x="166" y="9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19440" rIns="90000" bIns="194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41" name="Freeform 6110"/>
              <p:cNvSpPr/>
              <p:nvPr/>
            </p:nvSpPr>
            <p:spPr>
              <a:xfrm>
                <a:off x="6371280" y="2268720"/>
                <a:ext cx="121680" cy="75960"/>
              </a:xfrm>
              <a:custGeom>
                <a:avLst/>
                <a:gdLst>
                  <a:gd name="textAreaLeft" fmla="*/ 0 w 121680"/>
                  <a:gd name="textAreaRight" fmla="*/ 122040 w 121680"/>
                  <a:gd name="textAreaTop" fmla="*/ 0 h 75960"/>
                  <a:gd name="textAreaBottom" fmla="*/ 76320 h 75960"/>
                </a:gdLst>
                <a:ahLst/>
                <a:cxnLst/>
                <a:rect l="textAreaLeft" t="textAreaTop" r="textAreaRight" b="textAreaBottom"/>
                <a:pathLst>
                  <a:path w="278" h="192">
                    <a:moveTo>
                      <a:pt x="272" y="132"/>
                    </a:moveTo>
                    <a:lnTo>
                      <a:pt x="272" y="132"/>
                    </a:lnTo>
                    <a:lnTo>
                      <a:pt x="262" y="122"/>
                    </a:lnTo>
                    <a:lnTo>
                      <a:pt x="258" y="122"/>
                    </a:lnTo>
                    <a:lnTo>
                      <a:pt x="256" y="122"/>
                    </a:lnTo>
                    <a:lnTo>
                      <a:pt x="250" y="126"/>
                    </a:lnTo>
                    <a:lnTo>
                      <a:pt x="244" y="126"/>
                    </a:lnTo>
                    <a:lnTo>
                      <a:pt x="236" y="124"/>
                    </a:lnTo>
                    <a:lnTo>
                      <a:pt x="236" y="124"/>
                    </a:lnTo>
                    <a:lnTo>
                      <a:pt x="228" y="120"/>
                    </a:lnTo>
                    <a:lnTo>
                      <a:pt x="224" y="114"/>
                    </a:lnTo>
                    <a:lnTo>
                      <a:pt x="220" y="102"/>
                    </a:lnTo>
                    <a:lnTo>
                      <a:pt x="218" y="96"/>
                    </a:lnTo>
                    <a:lnTo>
                      <a:pt x="212" y="88"/>
                    </a:lnTo>
                    <a:lnTo>
                      <a:pt x="204" y="82"/>
                    </a:lnTo>
                    <a:lnTo>
                      <a:pt x="192" y="78"/>
                    </a:lnTo>
                    <a:lnTo>
                      <a:pt x="192" y="78"/>
                    </a:lnTo>
                    <a:lnTo>
                      <a:pt x="178" y="72"/>
                    </a:lnTo>
                    <a:lnTo>
                      <a:pt x="164" y="64"/>
                    </a:lnTo>
                    <a:lnTo>
                      <a:pt x="140" y="46"/>
                    </a:lnTo>
                    <a:lnTo>
                      <a:pt x="130" y="38"/>
                    </a:lnTo>
                    <a:lnTo>
                      <a:pt x="122" y="34"/>
                    </a:lnTo>
                    <a:lnTo>
                      <a:pt x="114" y="32"/>
                    </a:lnTo>
                    <a:lnTo>
                      <a:pt x="110" y="34"/>
                    </a:lnTo>
                    <a:lnTo>
                      <a:pt x="106" y="36"/>
                    </a:lnTo>
                    <a:lnTo>
                      <a:pt x="106" y="36"/>
                    </a:lnTo>
                    <a:lnTo>
                      <a:pt x="104" y="38"/>
                    </a:lnTo>
                    <a:lnTo>
                      <a:pt x="100" y="40"/>
                    </a:lnTo>
                    <a:lnTo>
                      <a:pt x="98" y="40"/>
                    </a:lnTo>
                    <a:lnTo>
                      <a:pt x="96" y="38"/>
                    </a:lnTo>
                    <a:lnTo>
                      <a:pt x="90" y="32"/>
                    </a:lnTo>
                    <a:lnTo>
                      <a:pt x="86" y="24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70" y="2"/>
                    </a:lnTo>
                    <a:lnTo>
                      <a:pt x="66" y="0"/>
                    </a:lnTo>
                    <a:lnTo>
                      <a:pt x="62" y="2"/>
                    </a:lnTo>
                    <a:lnTo>
                      <a:pt x="62" y="2"/>
                    </a:lnTo>
                    <a:lnTo>
                      <a:pt x="58" y="2"/>
                    </a:lnTo>
                    <a:lnTo>
                      <a:pt x="54" y="6"/>
                    </a:lnTo>
                    <a:lnTo>
                      <a:pt x="48" y="14"/>
                    </a:lnTo>
                    <a:lnTo>
                      <a:pt x="42" y="26"/>
                    </a:lnTo>
                    <a:lnTo>
                      <a:pt x="38" y="42"/>
                    </a:lnTo>
                    <a:lnTo>
                      <a:pt x="36" y="58"/>
                    </a:lnTo>
                    <a:lnTo>
                      <a:pt x="34" y="74"/>
                    </a:lnTo>
                    <a:lnTo>
                      <a:pt x="34" y="90"/>
                    </a:lnTo>
                    <a:lnTo>
                      <a:pt x="38" y="106"/>
                    </a:lnTo>
                    <a:lnTo>
                      <a:pt x="38" y="106"/>
                    </a:lnTo>
                    <a:lnTo>
                      <a:pt x="38" y="112"/>
                    </a:lnTo>
                    <a:lnTo>
                      <a:pt x="38" y="116"/>
                    </a:lnTo>
                    <a:lnTo>
                      <a:pt x="36" y="122"/>
                    </a:lnTo>
                    <a:lnTo>
                      <a:pt x="34" y="124"/>
                    </a:lnTo>
                    <a:lnTo>
                      <a:pt x="26" y="130"/>
                    </a:lnTo>
                    <a:lnTo>
                      <a:pt x="18" y="134"/>
                    </a:lnTo>
                    <a:lnTo>
                      <a:pt x="10" y="138"/>
                    </a:lnTo>
                    <a:lnTo>
                      <a:pt x="4" y="142"/>
                    </a:lnTo>
                    <a:lnTo>
                      <a:pt x="2" y="146"/>
                    </a:lnTo>
                    <a:lnTo>
                      <a:pt x="0" y="150"/>
                    </a:lnTo>
                    <a:lnTo>
                      <a:pt x="2" y="154"/>
                    </a:lnTo>
                    <a:lnTo>
                      <a:pt x="4" y="158"/>
                    </a:lnTo>
                    <a:lnTo>
                      <a:pt x="4" y="158"/>
                    </a:lnTo>
                    <a:lnTo>
                      <a:pt x="4" y="160"/>
                    </a:lnTo>
                    <a:lnTo>
                      <a:pt x="8" y="162"/>
                    </a:lnTo>
                    <a:lnTo>
                      <a:pt x="16" y="162"/>
                    </a:lnTo>
                    <a:lnTo>
                      <a:pt x="38" y="158"/>
                    </a:lnTo>
                    <a:lnTo>
                      <a:pt x="50" y="156"/>
                    </a:lnTo>
                    <a:lnTo>
                      <a:pt x="60" y="156"/>
                    </a:lnTo>
                    <a:lnTo>
                      <a:pt x="64" y="156"/>
                    </a:lnTo>
                    <a:lnTo>
                      <a:pt x="66" y="158"/>
                    </a:lnTo>
                    <a:lnTo>
                      <a:pt x="66" y="162"/>
                    </a:lnTo>
                    <a:lnTo>
                      <a:pt x="66" y="166"/>
                    </a:lnTo>
                    <a:lnTo>
                      <a:pt x="66" y="166"/>
                    </a:lnTo>
                    <a:lnTo>
                      <a:pt x="66" y="174"/>
                    </a:lnTo>
                    <a:lnTo>
                      <a:pt x="70" y="182"/>
                    </a:lnTo>
                    <a:lnTo>
                      <a:pt x="74" y="188"/>
                    </a:lnTo>
                    <a:lnTo>
                      <a:pt x="82" y="190"/>
                    </a:lnTo>
                    <a:lnTo>
                      <a:pt x="88" y="192"/>
                    </a:lnTo>
                    <a:lnTo>
                      <a:pt x="96" y="190"/>
                    </a:lnTo>
                    <a:lnTo>
                      <a:pt x="104" y="184"/>
                    </a:lnTo>
                    <a:lnTo>
                      <a:pt x="110" y="176"/>
                    </a:lnTo>
                    <a:lnTo>
                      <a:pt x="110" y="176"/>
                    </a:lnTo>
                    <a:lnTo>
                      <a:pt x="114" y="166"/>
                    </a:lnTo>
                    <a:lnTo>
                      <a:pt x="120" y="162"/>
                    </a:lnTo>
                    <a:lnTo>
                      <a:pt x="124" y="160"/>
                    </a:lnTo>
                    <a:lnTo>
                      <a:pt x="130" y="158"/>
                    </a:lnTo>
                    <a:lnTo>
                      <a:pt x="134" y="158"/>
                    </a:lnTo>
                    <a:lnTo>
                      <a:pt x="138" y="156"/>
                    </a:lnTo>
                    <a:lnTo>
                      <a:pt x="142" y="150"/>
                    </a:lnTo>
                    <a:lnTo>
                      <a:pt x="144" y="142"/>
                    </a:lnTo>
                    <a:lnTo>
                      <a:pt x="144" y="142"/>
                    </a:lnTo>
                    <a:lnTo>
                      <a:pt x="148" y="134"/>
                    </a:lnTo>
                    <a:lnTo>
                      <a:pt x="154" y="128"/>
                    </a:lnTo>
                    <a:lnTo>
                      <a:pt x="162" y="124"/>
                    </a:lnTo>
                    <a:lnTo>
                      <a:pt x="170" y="124"/>
                    </a:lnTo>
                    <a:lnTo>
                      <a:pt x="178" y="126"/>
                    </a:lnTo>
                    <a:lnTo>
                      <a:pt x="184" y="130"/>
                    </a:lnTo>
                    <a:lnTo>
                      <a:pt x="190" y="136"/>
                    </a:lnTo>
                    <a:lnTo>
                      <a:pt x="192" y="142"/>
                    </a:lnTo>
                    <a:lnTo>
                      <a:pt x="192" y="142"/>
                    </a:lnTo>
                    <a:lnTo>
                      <a:pt x="194" y="148"/>
                    </a:lnTo>
                    <a:lnTo>
                      <a:pt x="196" y="152"/>
                    </a:lnTo>
                    <a:lnTo>
                      <a:pt x="198" y="154"/>
                    </a:lnTo>
                    <a:lnTo>
                      <a:pt x="202" y="156"/>
                    </a:lnTo>
                    <a:lnTo>
                      <a:pt x="214" y="156"/>
                    </a:lnTo>
                    <a:lnTo>
                      <a:pt x="232" y="160"/>
                    </a:lnTo>
                    <a:lnTo>
                      <a:pt x="232" y="160"/>
                    </a:lnTo>
                    <a:lnTo>
                      <a:pt x="244" y="162"/>
                    </a:lnTo>
                    <a:lnTo>
                      <a:pt x="254" y="162"/>
                    </a:lnTo>
                    <a:lnTo>
                      <a:pt x="264" y="160"/>
                    </a:lnTo>
                    <a:lnTo>
                      <a:pt x="272" y="158"/>
                    </a:lnTo>
                    <a:lnTo>
                      <a:pt x="276" y="154"/>
                    </a:lnTo>
                    <a:lnTo>
                      <a:pt x="278" y="148"/>
                    </a:lnTo>
                    <a:lnTo>
                      <a:pt x="278" y="140"/>
                    </a:lnTo>
                    <a:lnTo>
                      <a:pt x="272" y="132"/>
                    </a:lnTo>
                    <a:lnTo>
                      <a:pt x="272" y="13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31320" rIns="90000" bIns="313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42" name="Freeform 6111"/>
              <p:cNvSpPr/>
              <p:nvPr/>
            </p:nvSpPr>
            <p:spPr>
              <a:xfrm>
                <a:off x="6374880" y="2201040"/>
                <a:ext cx="10080" cy="14760"/>
              </a:xfrm>
              <a:custGeom>
                <a:avLst/>
                <a:gdLst>
                  <a:gd name="textAreaLeft" fmla="*/ 0 w 10080"/>
                  <a:gd name="textAreaRight" fmla="*/ 10440 w 10080"/>
                  <a:gd name="textAreaTop" fmla="*/ 0 h 14760"/>
                  <a:gd name="textAreaBottom" fmla="*/ 15120 h 14760"/>
                </a:gdLst>
                <a:ahLst/>
                <a:cxnLst/>
                <a:rect l="textAreaLeft" t="textAreaTop" r="textAreaRight" b="textAreaBottom"/>
                <a:pathLst>
                  <a:path w="24" h="38">
                    <a:moveTo>
                      <a:pt x="4" y="28"/>
                    </a:moveTo>
                    <a:lnTo>
                      <a:pt x="4" y="28"/>
                    </a:lnTo>
                    <a:lnTo>
                      <a:pt x="12" y="36"/>
                    </a:lnTo>
                    <a:lnTo>
                      <a:pt x="16" y="38"/>
                    </a:lnTo>
                    <a:lnTo>
                      <a:pt x="18" y="38"/>
                    </a:lnTo>
                    <a:lnTo>
                      <a:pt x="22" y="36"/>
                    </a:lnTo>
                    <a:lnTo>
                      <a:pt x="24" y="30"/>
                    </a:lnTo>
                    <a:lnTo>
                      <a:pt x="24" y="1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4" y="2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29880" rIns="90000" bIns="-298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43" name="Freeform 6112"/>
              <p:cNvSpPr/>
              <p:nvPr/>
            </p:nvSpPr>
            <p:spPr>
              <a:xfrm>
                <a:off x="6430320" y="2346480"/>
                <a:ext cx="35640" cy="22680"/>
              </a:xfrm>
              <a:custGeom>
                <a:avLst/>
                <a:gdLst>
                  <a:gd name="textAreaLeft" fmla="*/ 0 w 35640"/>
                  <a:gd name="textAreaRight" fmla="*/ 36000 w 35640"/>
                  <a:gd name="textAreaTop" fmla="*/ 0 h 22680"/>
                  <a:gd name="textAreaBottom" fmla="*/ 23040 h 22680"/>
                </a:gdLst>
                <a:ahLst/>
                <a:cxnLst/>
                <a:rect l="textAreaLeft" t="textAreaTop" r="textAreaRight" b="textAreaBottom"/>
                <a:pathLst>
                  <a:path w="82" h="58">
                    <a:moveTo>
                      <a:pt x="78" y="4"/>
                    </a:moveTo>
                    <a:lnTo>
                      <a:pt x="78" y="4"/>
                    </a:lnTo>
                    <a:lnTo>
                      <a:pt x="72" y="2"/>
                    </a:lnTo>
                    <a:lnTo>
                      <a:pt x="68" y="0"/>
                    </a:lnTo>
                    <a:lnTo>
                      <a:pt x="54" y="2"/>
                    </a:lnTo>
                    <a:lnTo>
                      <a:pt x="38" y="6"/>
                    </a:lnTo>
                    <a:lnTo>
                      <a:pt x="24" y="14"/>
                    </a:lnTo>
                    <a:lnTo>
                      <a:pt x="12" y="22"/>
                    </a:lnTo>
                    <a:lnTo>
                      <a:pt x="4" y="32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6" y="58"/>
                    </a:lnTo>
                    <a:lnTo>
                      <a:pt x="22" y="58"/>
                    </a:lnTo>
                    <a:lnTo>
                      <a:pt x="28" y="56"/>
                    </a:lnTo>
                    <a:lnTo>
                      <a:pt x="42" y="50"/>
                    </a:lnTo>
                    <a:lnTo>
                      <a:pt x="58" y="42"/>
                    </a:lnTo>
                    <a:lnTo>
                      <a:pt x="70" y="32"/>
                    </a:lnTo>
                    <a:lnTo>
                      <a:pt x="78" y="20"/>
                    </a:lnTo>
                    <a:lnTo>
                      <a:pt x="80" y="16"/>
                    </a:lnTo>
                    <a:lnTo>
                      <a:pt x="82" y="10"/>
                    </a:lnTo>
                    <a:lnTo>
                      <a:pt x="80" y="6"/>
                    </a:lnTo>
                    <a:lnTo>
                      <a:pt x="78" y="4"/>
                    </a:lnTo>
                    <a:lnTo>
                      <a:pt x="78" y="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21960" rIns="90000" bIns="-219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44" name="Freeform 6113"/>
              <p:cNvSpPr/>
              <p:nvPr/>
            </p:nvSpPr>
            <p:spPr>
              <a:xfrm>
                <a:off x="5806800" y="2054160"/>
                <a:ext cx="323280" cy="141840"/>
              </a:xfrm>
              <a:custGeom>
                <a:avLst/>
                <a:gdLst>
                  <a:gd name="textAreaLeft" fmla="*/ 0 w 323280"/>
                  <a:gd name="textAreaRight" fmla="*/ 323640 w 323280"/>
                  <a:gd name="textAreaTop" fmla="*/ 0 h 141840"/>
                  <a:gd name="textAreaBottom" fmla="*/ 142200 h 141840"/>
                </a:gdLst>
                <a:ahLst/>
                <a:cxnLst/>
                <a:rect l="textAreaLeft" t="textAreaTop" r="textAreaRight" b="textAreaBottom"/>
                <a:pathLst>
                  <a:path w="736" h="358">
                    <a:moveTo>
                      <a:pt x="674" y="264"/>
                    </a:moveTo>
                    <a:lnTo>
                      <a:pt x="674" y="264"/>
                    </a:lnTo>
                    <a:lnTo>
                      <a:pt x="682" y="262"/>
                    </a:lnTo>
                    <a:lnTo>
                      <a:pt x="686" y="262"/>
                    </a:lnTo>
                    <a:lnTo>
                      <a:pt x="690" y="264"/>
                    </a:lnTo>
                    <a:lnTo>
                      <a:pt x="694" y="268"/>
                    </a:lnTo>
                    <a:lnTo>
                      <a:pt x="700" y="272"/>
                    </a:lnTo>
                    <a:lnTo>
                      <a:pt x="702" y="274"/>
                    </a:lnTo>
                    <a:lnTo>
                      <a:pt x="704" y="272"/>
                    </a:lnTo>
                    <a:lnTo>
                      <a:pt x="704" y="272"/>
                    </a:lnTo>
                    <a:lnTo>
                      <a:pt x="710" y="268"/>
                    </a:lnTo>
                    <a:lnTo>
                      <a:pt x="714" y="268"/>
                    </a:lnTo>
                    <a:lnTo>
                      <a:pt x="718" y="272"/>
                    </a:lnTo>
                    <a:lnTo>
                      <a:pt x="720" y="274"/>
                    </a:lnTo>
                    <a:lnTo>
                      <a:pt x="726" y="274"/>
                    </a:lnTo>
                    <a:lnTo>
                      <a:pt x="726" y="274"/>
                    </a:lnTo>
                    <a:lnTo>
                      <a:pt x="730" y="274"/>
                    </a:lnTo>
                    <a:lnTo>
                      <a:pt x="734" y="272"/>
                    </a:lnTo>
                    <a:lnTo>
                      <a:pt x="736" y="268"/>
                    </a:lnTo>
                    <a:lnTo>
                      <a:pt x="736" y="264"/>
                    </a:lnTo>
                    <a:lnTo>
                      <a:pt x="736" y="254"/>
                    </a:lnTo>
                    <a:lnTo>
                      <a:pt x="734" y="244"/>
                    </a:lnTo>
                    <a:lnTo>
                      <a:pt x="734" y="244"/>
                    </a:lnTo>
                    <a:lnTo>
                      <a:pt x="732" y="240"/>
                    </a:lnTo>
                    <a:lnTo>
                      <a:pt x="728" y="238"/>
                    </a:lnTo>
                    <a:lnTo>
                      <a:pt x="720" y="238"/>
                    </a:lnTo>
                    <a:lnTo>
                      <a:pt x="712" y="238"/>
                    </a:lnTo>
                    <a:lnTo>
                      <a:pt x="708" y="238"/>
                    </a:lnTo>
                    <a:lnTo>
                      <a:pt x="708" y="234"/>
                    </a:lnTo>
                    <a:lnTo>
                      <a:pt x="708" y="234"/>
                    </a:lnTo>
                    <a:lnTo>
                      <a:pt x="706" y="230"/>
                    </a:lnTo>
                    <a:lnTo>
                      <a:pt x="704" y="230"/>
                    </a:lnTo>
                    <a:lnTo>
                      <a:pt x="698" y="228"/>
                    </a:lnTo>
                    <a:lnTo>
                      <a:pt x="692" y="228"/>
                    </a:lnTo>
                    <a:lnTo>
                      <a:pt x="684" y="224"/>
                    </a:lnTo>
                    <a:lnTo>
                      <a:pt x="674" y="218"/>
                    </a:lnTo>
                    <a:lnTo>
                      <a:pt x="660" y="210"/>
                    </a:lnTo>
                    <a:lnTo>
                      <a:pt x="660" y="210"/>
                    </a:lnTo>
                    <a:lnTo>
                      <a:pt x="652" y="204"/>
                    </a:lnTo>
                    <a:lnTo>
                      <a:pt x="648" y="200"/>
                    </a:lnTo>
                    <a:lnTo>
                      <a:pt x="644" y="202"/>
                    </a:lnTo>
                    <a:lnTo>
                      <a:pt x="646" y="206"/>
                    </a:lnTo>
                    <a:lnTo>
                      <a:pt x="646" y="206"/>
                    </a:lnTo>
                    <a:lnTo>
                      <a:pt x="646" y="208"/>
                    </a:lnTo>
                    <a:lnTo>
                      <a:pt x="642" y="210"/>
                    </a:lnTo>
                    <a:lnTo>
                      <a:pt x="632" y="208"/>
                    </a:lnTo>
                    <a:lnTo>
                      <a:pt x="618" y="200"/>
                    </a:lnTo>
                    <a:lnTo>
                      <a:pt x="612" y="196"/>
                    </a:lnTo>
                    <a:lnTo>
                      <a:pt x="608" y="190"/>
                    </a:lnTo>
                    <a:lnTo>
                      <a:pt x="608" y="190"/>
                    </a:lnTo>
                    <a:lnTo>
                      <a:pt x="602" y="184"/>
                    </a:lnTo>
                    <a:lnTo>
                      <a:pt x="598" y="180"/>
                    </a:lnTo>
                    <a:lnTo>
                      <a:pt x="590" y="174"/>
                    </a:lnTo>
                    <a:lnTo>
                      <a:pt x="586" y="172"/>
                    </a:lnTo>
                    <a:lnTo>
                      <a:pt x="584" y="168"/>
                    </a:lnTo>
                    <a:lnTo>
                      <a:pt x="586" y="166"/>
                    </a:lnTo>
                    <a:lnTo>
                      <a:pt x="588" y="162"/>
                    </a:lnTo>
                    <a:lnTo>
                      <a:pt x="588" y="162"/>
                    </a:lnTo>
                    <a:lnTo>
                      <a:pt x="594" y="152"/>
                    </a:lnTo>
                    <a:lnTo>
                      <a:pt x="596" y="146"/>
                    </a:lnTo>
                    <a:lnTo>
                      <a:pt x="596" y="140"/>
                    </a:lnTo>
                    <a:lnTo>
                      <a:pt x="594" y="134"/>
                    </a:lnTo>
                    <a:lnTo>
                      <a:pt x="592" y="128"/>
                    </a:lnTo>
                    <a:lnTo>
                      <a:pt x="588" y="124"/>
                    </a:lnTo>
                    <a:lnTo>
                      <a:pt x="582" y="118"/>
                    </a:lnTo>
                    <a:lnTo>
                      <a:pt x="582" y="118"/>
                    </a:lnTo>
                    <a:lnTo>
                      <a:pt x="576" y="112"/>
                    </a:lnTo>
                    <a:lnTo>
                      <a:pt x="572" y="102"/>
                    </a:lnTo>
                    <a:lnTo>
                      <a:pt x="566" y="82"/>
                    </a:lnTo>
                    <a:lnTo>
                      <a:pt x="560" y="58"/>
                    </a:lnTo>
                    <a:lnTo>
                      <a:pt x="554" y="48"/>
                    </a:lnTo>
                    <a:lnTo>
                      <a:pt x="548" y="38"/>
                    </a:lnTo>
                    <a:lnTo>
                      <a:pt x="548" y="38"/>
                    </a:lnTo>
                    <a:lnTo>
                      <a:pt x="540" y="28"/>
                    </a:lnTo>
                    <a:lnTo>
                      <a:pt x="532" y="24"/>
                    </a:lnTo>
                    <a:lnTo>
                      <a:pt x="522" y="20"/>
                    </a:lnTo>
                    <a:lnTo>
                      <a:pt x="506" y="10"/>
                    </a:lnTo>
                    <a:lnTo>
                      <a:pt x="506" y="10"/>
                    </a:lnTo>
                    <a:lnTo>
                      <a:pt x="498" y="6"/>
                    </a:lnTo>
                    <a:lnTo>
                      <a:pt x="492" y="4"/>
                    </a:lnTo>
                    <a:lnTo>
                      <a:pt x="490" y="4"/>
                    </a:lnTo>
                    <a:lnTo>
                      <a:pt x="488" y="6"/>
                    </a:lnTo>
                    <a:lnTo>
                      <a:pt x="486" y="8"/>
                    </a:lnTo>
                    <a:lnTo>
                      <a:pt x="482" y="10"/>
                    </a:lnTo>
                    <a:lnTo>
                      <a:pt x="476" y="10"/>
                    </a:lnTo>
                    <a:lnTo>
                      <a:pt x="464" y="6"/>
                    </a:lnTo>
                    <a:lnTo>
                      <a:pt x="464" y="6"/>
                    </a:lnTo>
                    <a:lnTo>
                      <a:pt x="450" y="2"/>
                    </a:lnTo>
                    <a:lnTo>
                      <a:pt x="446" y="2"/>
                    </a:lnTo>
                    <a:lnTo>
                      <a:pt x="440" y="4"/>
                    </a:lnTo>
                    <a:lnTo>
                      <a:pt x="438" y="8"/>
                    </a:lnTo>
                    <a:lnTo>
                      <a:pt x="436" y="12"/>
                    </a:lnTo>
                    <a:lnTo>
                      <a:pt x="436" y="20"/>
                    </a:lnTo>
                    <a:lnTo>
                      <a:pt x="440" y="28"/>
                    </a:lnTo>
                    <a:lnTo>
                      <a:pt x="440" y="28"/>
                    </a:lnTo>
                    <a:lnTo>
                      <a:pt x="444" y="38"/>
                    </a:lnTo>
                    <a:lnTo>
                      <a:pt x="446" y="48"/>
                    </a:lnTo>
                    <a:lnTo>
                      <a:pt x="450" y="68"/>
                    </a:lnTo>
                    <a:lnTo>
                      <a:pt x="454" y="78"/>
                    </a:lnTo>
                    <a:lnTo>
                      <a:pt x="458" y="88"/>
                    </a:lnTo>
                    <a:lnTo>
                      <a:pt x="464" y="98"/>
                    </a:lnTo>
                    <a:lnTo>
                      <a:pt x="472" y="106"/>
                    </a:lnTo>
                    <a:lnTo>
                      <a:pt x="472" y="106"/>
                    </a:lnTo>
                    <a:lnTo>
                      <a:pt x="476" y="110"/>
                    </a:lnTo>
                    <a:lnTo>
                      <a:pt x="478" y="114"/>
                    </a:lnTo>
                    <a:lnTo>
                      <a:pt x="478" y="116"/>
                    </a:lnTo>
                    <a:lnTo>
                      <a:pt x="474" y="118"/>
                    </a:lnTo>
                    <a:lnTo>
                      <a:pt x="468" y="122"/>
                    </a:lnTo>
                    <a:lnTo>
                      <a:pt x="462" y="128"/>
                    </a:lnTo>
                    <a:lnTo>
                      <a:pt x="462" y="128"/>
                    </a:lnTo>
                    <a:lnTo>
                      <a:pt x="458" y="130"/>
                    </a:lnTo>
                    <a:lnTo>
                      <a:pt x="456" y="132"/>
                    </a:lnTo>
                    <a:lnTo>
                      <a:pt x="452" y="130"/>
                    </a:lnTo>
                    <a:lnTo>
                      <a:pt x="446" y="122"/>
                    </a:lnTo>
                    <a:lnTo>
                      <a:pt x="434" y="104"/>
                    </a:lnTo>
                    <a:lnTo>
                      <a:pt x="434" y="104"/>
                    </a:lnTo>
                    <a:lnTo>
                      <a:pt x="430" y="94"/>
                    </a:lnTo>
                    <a:lnTo>
                      <a:pt x="426" y="84"/>
                    </a:lnTo>
                    <a:lnTo>
                      <a:pt x="420" y="68"/>
                    </a:lnTo>
                    <a:lnTo>
                      <a:pt x="418" y="62"/>
                    </a:lnTo>
                    <a:lnTo>
                      <a:pt x="412" y="56"/>
                    </a:lnTo>
                    <a:lnTo>
                      <a:pt x="406" y="50"/>
                    </a:lnTo>
                    <a:lnTo>
                      <a:pt x="396" y="46"/>
                    </a:lnTo>
                    <a:lnTo>
                      <a:pt x="396" y="46"/>
                    </a:lnTo>
                    <a:lnTo>
                      <a:pt x="384" y="42"/>
                    </a:lnTo>
                    <a:lnTo>
                      <a:pt x="382" y="40"/>
                    </a:lnTo>
                    <a:lnTo>
                      <a:pt x="384" y="38"/>
                    </a:lnTo>
                    <a:lnTo>
                      <a:pt x="384" y="36"/>
                    </a:lnTo>
                    <a:lnTo>
                      <a:pt x="384" y="34"/>
                    </a:lnTo>
                    <a:lnTo>
                      <a:pt x="380" y="32"/>
                    </a:lnTo>
                    <a:lnTo>
                      <a:pt x="372" y="30"/>
                    </a:lnTo>
                    <a:lnTo>
                      <a:pt x="372" y="30"/>
                    </a:lnTo>
                    <a:lnTo>
                      <a:pt x="354" y="26"/>
                    </a:lnTo>
                    <a:lnTo>
                      <a:pt x="340" y="26"/>
                    </a:lnTo>
                    <a:lnTo>
                      <a:pt x="338" y="28"/>
                    </a:lnTo>
                    <a:lnTo>
                      <a:pt x="338" y="30"/>
                    </a:lnTo>
                    <a:lnTo>
                      <a:pt x="340" y="32"/>
                    </a:lnTo>
                    <a:lnTo>
                      <a:pt x="346" y="36"/>
                    </a:lnTo>
                    <a:lnTo>
                      <a:pt x="346" y="36"/>
                    </a:lnTo>
                    <a:lnTo>
                      <a:pt x="352" y="40"/>
                    </a:lnTo>
                    <a:lnTo>
                      <a:pt x="356" y="44"/>
                    </a:lnTo>
                    <a:lnTo>
                      <a:pt x="358" y="46"/>
                    </a:lnTo>
                    <a:lnTo>
                      <a:pt x="356" y="48"/>
                    </a:lnTo>
                    <a:lnTo>
                      <a:pt x="356" y="52"/>
                    </a:lnTo>
                    <a:lnTo>
                      <a:pt x="362" y="54"/>
                    </a:lnTo>
                    <a:lnTo>
                      <a:pt x="362" y="54"/>
                    </a:lnTo>
                    <a:lnTo>
                      <a:pt x="372" y="58"/>
                    </a:lnTo>
                    <a:lnTo>
                      <a:pt x="376" y="62"/>
                    </a:lnTo>
                    <a:lnTo>
                      <a:pt x="376" y="64"/>
                    </a:lnTo>
                    <a:lnTo>
                      <a:pt x="372" y="64"/>
                    </a:lnTo>
                    <a:lnTo>
                      <a:pt x="354" y="60"/>
                    </a:lnTo>
                    <a:lnTo>
                      <a:pt x="354" y="60"/>
                    </a:lnTo>
                    <a:lnTo>
                      <a:pt x="344" y="60"/>
                    </a:lnTo>
                    <a:lnTo>
                      <a:pt x="336" y="62"/>
                    </a:lnTo>
                    <a:lnTo>
                      <a:pt x="332" y="66"/>
                    </a:lnTo>
                    <a:lnTo>
                      <a:pt x="330" y="70"/>
                    </a:lnTo>
                    <a:lnTo>
                      <a:pt x="328" y="76"/>
                    </a:lnTo>
                    <a:lnTo>
                      <a:pt x="326" y="78"/>
                    </a:lnTo>
                    <a:lnTo>
                      <a:pt x="322" y="78"/>
                    </a:lnTo>
                    <a:lnTo>
                      <a:pt x="318" y="74"/>
                    </a:lnTo>
                    <a:lnTo>
                      <a:pt x="318" y="74"/>
                    </a:lnTo>
                    <a:lnTo>
                      <a:pt x="314" y="68"/>
                    </a:lnTo>
                    <a:lnTo>
                      <a:pt x="314" y="64"/>
                    </a:lnTo>
                    <a:lnTo>
                      <a:pt x="318" y="56"/>
                    </a:lnTo>
                    <a:lnTo>
                      <a:pt x="318" y="52"/>
                    </a:lnTo>
                    <a:lnTo>
                      <a:pt x="316" y="48"/>
                    </a:lnTo>
                    <a:lnTo>
                      <a:pt x="310" y="44"/>
                    </a:lnTo>
                    <a:lnTo>
                      <a:pt x="296" y="40"/>
                    </a:lnTo>
                    <a:lnTo>
                      <a:pt x="296" y="40"/>
                    </a:lnTo>
                    <a:lnTo>
                      <a:pt x="268" y="34"/>
                    </a:lnTo>
                    <a:lnTo>
                      <a:pt x="250" y="30"/>
                    </a:lnTo>
                    <a:lnTo>
                      <a:pt x="238" y="32"/>
                    </a:lnTo>
                    <a:lnTo>
                      <a:pt x="230" y="36"/>
                    </a:lnTo>
                    <a:lnTo>
                      <a:pt x="230" y="36"/>
                    </a:lnTo>
                    <a:lnTo>
                      <a:pt x="224" y="38"/>
                    </a:lnTo>
                    <a:lnTo>
                      <a:pt x="224" y="42"/>
                    </a:lnTo>
                    <a:lnTo>
                      <a:pt x="226" y="46"/>
                    </a:lnTo>
                    <a:lnTo>
                      <a:pt x="224" y="48"/>
                    </a:lnTo>
                    <a:lnTo>
                      <a:pt x="220" y="50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190" y="60"/>
                    </a:lnTo>
                    <a:lnTo>
                      <a:pt x="186" y="60"/>
                    </a:lnTo>
                    <a:lnTo>
                      <a:pt x="192" y="54"/>
                    </a:lnTo>
                    <a:lnTo>
                      <a:pt x="204" y="44"/>
                    </a:lnTo>
                    <a:lnTo>
                      <a:pt x="206" y="40"/>
                    </a:lnTo>
                    <a:lnTo>
                      <a:pt x="206" y="36"/>
                    </a:lnTo>
                    <a:lnTo>
                      <a:pt x="206" y="36"/>
                    </a:lnTo>
                    <a:lnTo>
                      <a:pt x="206" y="32"/>
                    </a:lnTo>
                    <a:lnTo>
                      <a:pt x="206" y="28"/>
                    </a:lnTo>
                    <a:lnTo>
                      <a:pt x="208" y="20"/>
                    </a:lnTo>
                    <a:lnTo>
                      <a:pt x="208" y="16"/>
                    </a:lnTo>
                    <a:lnTo>
                      <a:pt x="208" y="12"/>
                    </a:lnTo>
                    <a:lnTo>
                      <a:pt x="204" y="8"/>
                    </a:lnTo>
                    <a:lnTo>
                      <a:pt x="196" y="2"/>
                    </a:lnTo>
                    <a:lnTo>
                      <a:pt x="196" y="2"/>
                    </a:lnTo>
                    <a:lnTo>
                      <a:pt x="186" y="0"/>
                    </a:lnTo>
                    <a:lnTo>
                      <a:pt x="176" y="0"/>
                    </a:lnTo>
                    <a:lnTo>
                      <a:pt x="162" y="4"/>
                    </a:lnTo>
                    <a:lnTo>
                      <a:pt x="150" y="8"/>
                    </a:lnTo>
                    <a:lnTo>
                      <a:pt x="122" y="18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82" y="32"/>
                    </a:lnTo>
                    <a:lnTo>
                      <a:pt x="66" y="40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24" y="66"/>
                    </a:lnTo>
                    <a:lnTo>
                      <a:pt x="22" y="70"/>
                    </a:lnTo>
                    <a:lnTo>
                      <a:pt x="22" y="72"/>
                    </a:lnTo>
                    <a:lnTo>
                      <a:pt x="26" y="74"/>
                    </a:lnTo>
                    <a:lnTo>
                      <a:pt x="36" y="78"/>
                    </a:lnTo>
                    <a:lnTo>
                      <a:pt x="40" y="8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86"/>
                    </a:lnTo>
                    <a:lnTo>
                      <a:pt x="40" y="86"/>
                    </a:lnTo>
                    <a:lnTo>
                      <a:pt x="32" y="90"/>
                    </a:lnTo>
                    <a:lnTo>
                      <a:pt x="20" y="94"/>
                    </a:lnTo>
                    <a:lnTo>
                      <a:pt x="16" y="98"/>
                    </a:lnTo>
                    <a:lnTo>
                      <a:pt x="10" y="104"/>
                    </a:lnTo>
                    <a:lnTo>
                      <a:pt x="10" y="104"/>
                    </a:lnTo>
                    <a:lnTo>
                      <a:pt x="4" y="110"/>
                    </a:lnTo>
                    <a:lnTo>
                      <a:pt x="2" y="116"/>
                    </a:lnTo>
                    <a:lnTo>
                      <a:pt x="0" y="122"/>
                    </a:lnTo>
                    <a:lnTo>
                      <a:pt x="0" y="126"/>
                    </a:lnTo>
                    <a:lnTo>
                      <a:pt x="2" y="130"/>
                    </a:lnTo>
                    <a:lnTo>
                      <a:pt x="6" y="132"/>
                    </a:lnTo>
                    <a:lnTo>
                      <a:pt x="10" y="132"/>
                    </a:lnTo>
                    <a:lnTo>
                      <a:pt x="14" y="130"/>
                    </a:lnTo>
                    <a:lnTo>
                      <a:pt x="14" y="130"/>
                    </a:lnTo>
                    <a:lnTo>
                      <a:pt x="20" y="128"/>
                    </a:lnTo>
                    <a:lnTo>
                      <a:pt x="24" y="126"/>
                    </a:lnTo>
                    <a:lnTo>
                      <a:pt x="26" y="128"/>
                    </a:lnTo>
                    <a:lnTo>
                      <a:pt x="28" y="130"/>
                    </a:lnTo>
                    <a:lnTo>
                      <a:pt x="30" y="138"/>
                    </a:lnTo>
                    <a:lnTo>
                      <a:pt x="34" y="146"/>
                    </a:lnTo>
                    <a:lnTo>
                      <a:pt x="34" y="146"/>
                    </a:lnTo>
                    <a:lnTo>
                      <a:pt x="38" y="150"/>
                    </a:lnTo>
                    <a:lnTo>
                      <a:pt x="44" y="150"/>
                    </a:lnTo>
                    <a:lnTo>
                      <a:pt x="64" y="150"/>
                    </a:lnTo>
                    <a:lnTo>
                      <a:pt x="88" y="144"/>
                    </a:lnTo>
                    <a:lnTo>
                      <a:pt x="104" y="140"/>
                    </a:lnTo>
                    <a:lnTo>
                      <a:pt x="104" y="140"/>
                    </a:lnTo>
                    <a:lnTo>
                      <a:pt x="116" y="140"/>
                    </a:lnTo>
                    <a:lnTo>
                      <a:pt x="120" y="142"/>
                    </a:lnTo>
                    <a:lnTo>
                      <a:pt x="122" y="144"/>
                    </a:lnTo>
                    <a:lnTo>
                      <a:pt x="120" y="146"/>
                    </a:lnTo>
                    <a:lnTo>
                      <a:pt x="114" y="150"/>
                    </a:lnTo>
                    <a:lnTo>
                      <a:pt x="98" y="156"/>
                    </a:lnTo>
                    <a:lnTo>
                      <a:pt x="76" y="160"/>
                    </a:lnTo>
                    <a:lnTo>
                      <a:pt x="76" y="160"/>
                    </a:lnTo>
                    <a:lnTo>
                      <a:pt x="46" y="168"/>
                    </a:lnTo>
                    <a:lnTo>
                      <a:pt x="38" y="170"/>
                    </a:lnTo>
                    <a:lnTo>
                      <a:pt x="34" y="174"/>
                    </a:lnTo>
                    <a:lnTo>
                      <a:pt x="32" y="178"/>
                    </a:lnTo>
                    <a:lnTo>
                      <a:pt x="34" y="182"/>
                    </a:lnTo>
                    <a:lnTo>
                      <a:pt x="38" y="188"/>
                    </a:lnTo>
                    <a:lnTo>
                      <a:pt x="44" y="192"/>
                    </a:lnTo>
                    <a:lnTo>
                      <a:pt x="44" y="192"/>
                    </a:lnTo>
                    <a:lnTo>
                      <a:pt x="56" y="202"/>
                    </a:lnTo>
                    <a:lnTo>
                      <a:pt x="66" y="206"/>
                    </a:lnTo>
                    <a:lnTo>
                      <a:pt x="76" y="206"/>
                    </a:lnTo>
                    <a:lnTo>
                      <a:pt x="94" y="204"/>
                    </a:lnTo>
                    <a:lnTo>
                      <a:pt x="94" y="204"/>
                    </a:lnTo>
                    <a:lnTo>
                      <a:pt x="110" y="204"/>
                    </a:lnTo>
                    <a:lnTo>
                      <a:pt x="120" y="206"/>
                    </a:lnTo>
                    <a:lnTo>
                      <a:pt x="132" y="208"/>
                    </a:lnTo>
                    <a:lnTo>
                      <a:pt x="152" y="208"/>
                    </a:lnTo>
                    <a:lnTo>
                      <a:pt x="152" y="208"/>
                    </a:lnTo>
                    <a:lnTo>
                      <a:pt x="176" y="206"/>
                    </a:lnTo>
                    <a:lnTo>
                      <a:pt x="194" y="202"/>
                    </a:lnTo>
                    <a:lnTo>
                      <a:pt x="210" y="202"/>
                    </a:lnTo>
                    <a:lnTo>
                      <a:pt x="220" y="202"/>
                    </a:lnTo>
                    <a:lnTo>
                      <a:pt x="232" y="204"/>
                    </a:lnTo>
                    <a:lnTo>
                      <a:pt x="232" y="204"/>
                    </a:lnTo>
                    <a:lnTo>
                      <a:pt x="250" y="208"/>
                    </a:lnTo>
                    <a:lnTo>
                      <a:pt x="262" y="210"/>
                    </a:lnTo>
                    <a:lnTo>
                      <a:pt x="268" y="210"/>
                    </a:lnTo>
                    <a:lnTo>
                      <a:pt x="276" y="214"/>
                    </a:lnTo>
                    <a:lnTo>
                      <a:pt x="276" y="214"/>
                    </a:lnTo>
                    <a:lnTo>
                      <a:pt x="290" y="220"/>
                    </a:lnTo>
                    <a:lnTo>
                      <a:pt x="302" y="226"/>
                    </a:lnTo>
                    <a:lnTo>
                      <a:pt x="306" y="228"/>
                    </a:lnTo>
                    <a:lnTo>
                      <a:pt x="306" y="230"/>
                    </a:lnTo>
                    <a:lnTo>
                      <a:pt x="294" y="230"/>
                    </a:lnTo>
                    <a:lnTo>
                      <a:pt x="294" y="230"/>
                    </a:lnTo>
                    <a:lnTo>
                      <a:pt x="280" y="230"/>
                    </a:lnTo>
                    <a:lnTo>
                      <a:pt x="276" y="232"/>
                    </a:lnTo>
                    <a:lnTo>
                      <a:pt x="268" y="232"/>
                    </a:lnTo>
                    <a:lnTo>
                      <a:pt x="246" y="230"/>
                    </a:lnTo>
                    <a:lnTo>
                      <a:pt x="246" y="230"/>
                    </a:lnTo>
                    <a:lnTo>
                      <a:pt x="210" y="228"/>
                    </a:lnTo>
                    <a:lnTo>
                      <a:pt x="168" y="230"/>
                    </a:lnTo>
                    <a:lnTo>
                      <a:pt x="126" y="234"/>
                    </a:lnTo>
                    <a:lnTo>
                      <a:pt x="90" y="240"/>
                    </a:lnTo>
                    <a:lnTo>
                      <a:pt x="90" y="240"/>
                    </a:lnTo>
                    <a:lnTo>
                      <a:pt x="76" y="244"/>
                    </a:lnTo>
                    <a:lnTo>
                      <a:pt x="70" y="250"/>
                    </a:lnTo>
                    <a:lnTo>
                      <a:pt x="70" y="252"/>
                    </a:lnTo>
                    <a:lnTo>
                      <a:pt x="70" y="254"/>
                    </a:lnTo>
                    <a:lnTo>
                      <a:pt x="72" y="262"/>
                    </a:lnTo>
                    <a:lnTo>
                      <a:pt x="78" y="268"/>
                    </a:lnTo>
                    <a:lnTo>
                      <a:pt x="86" y="274"/>
                    </a:lnTo>
                    <a:lnTo>
                      <a:pt x="100" y="290"/>
                    </a:lnTo>
                    <a:lnTo>
                      <a:pt x="100" y="290"/>
                    </a:lnTo>
                    <a:lnTo>
                      <a:pt x="110" y="296"/>
                    </a:lnTo>
                    <a:lnTo>
                      <a:pt x="122" y="300"/>
                    </a:lnTo>
                    <a:lnTo>
                      <a:pt x="138" y="302"/>
                    </a:lnTo>
                    <a:lnTo>
                      <a:pt x="156" y="304"/>
                    </a:lnTo>
                    <a:lnTo>
                      <a:pt x="190" y="304"/>
                    </a:lnTo>
                    <a:lnTo>
                      <a:pt x="214" y="304"/>
                    </a:lnTo>
                    <a:lnTo>
                      <a:pt x="214" y="304"/>
                    </a:lnTo>
                    <a:lnTo>
                      <a:pt x="220" y="306"/>
                    </a:lnTo>
                    <a:lnTo>
                      <a:pt x="222" y="308"/>
                    </a:lnTo>
                    <a:lnTo>
                      <a:pt x="224" y="314"/>
                    </a:lnTo>
                    <a:lnTo>
                      <a:pt x="224" y="320"/>
                    </a:lnTo>
                    <a:lnTo>
                      <a:pt x="222" y="332"/>
                    </a:lnTo>
                    <a:lnTo>
                      <a:pt x="222" y="338"/>
                    </a:lnTo>
                    <a:lnTo>
                      <a:pt x="224" y="342"/>
                    </a:lnTo>
                    <a:lnTo>
                      <a:pt x="224" y="342"/>
                    </a:lnTo>
                    <a:lnTo>
                      <a:pt x="232" y="350"/>
                    </a:lnTo>
                    <a:lnTo>
                      <a:pt x="238" y="356"/>
                    </a:lnTo>
                    <a:lnTo>
                      <a:pt x="246" y="358"/>
                    </a:lnTo>
                    <a:lnTo>
                      <a:pt x="260" y="358"/>
                    </a:lnTo>
                    <a:lnTo>
                      <a:pt x="260" y="358"/>
                    </a:lnTo>
                    <a:lnTo>
                      <a:pt x="282" y="358"/>
                    </a:lnTo>
                    <a:lnTo>
                      <a:pt x="300" y="358"/>
                    </a:lnTo>
                    <a:lnTo>
                      <a:pt x="314" y="358"/>
                    </a:lnTo>
                    <a:lnTo>
                      <a:pt x="324" y="356"/>
                    </a:lnTo>
                    <a:lnTo>
                      <a:pt x="324" y="356"/>
                    </a:lnTo>
                    <a:lnTo>
                      <a:pt x="342" y="352"/>
                    </a:lnTo>
                    <a:lnTo>
                      <a:pt x="370" y="348"/>
                    </a:lnTo>
                    <a:lnTo>
                      <a:pt x="398" y="342"/>
                    </a:lnTo>
                    <a:lnTo>
                      <a:pt x="412" y="338"/>
                    </a:lnTo>
                    <a:lnTo>
                      <a:pt x="420" y="332"/>
                    </a:lnTo>
                    <a:lnTo>
                      <a:pt x="420" y="332"/>
                    </a:lnTo>
                    <a:lnTo>
                      <a:pt x="428" y="328"/>
                    </a:lnTo>
                    <a:lnTo>
                      <a:pt x="436" y="326"/>
                    </a:lnTo>
                    <a:lnTo>
                      <a:pt x="450" y="326"/>
                    </a:lnTo>
                    <a:lnTo>
                      <a:pt x="462" y="324"/>
                    </a:lnTo>
                    <a:lnTo>
                      <a:pt x="470" y="322"/>
                    </a:lnTo>
                    <a:lnTo>
                      <a:pt x="478" y="318"/>
                    </a:lnTo>
                    <a:lnTo>
                      <a:pt x="478" y="318"/>
                    </a:lnTo>
                    <a:lnTo>
                      <a:pt x="486" y="312"/>
                    </a:lnTo>
                    <a:lnTo>
                      <a:pt x="488" y="308"/>
                    </a:lnTo>
                    <a:lnTo>
                      <a:pt x="490" y="304"/>
                    </a:lnTo>
                    <a:lnTo>
                      <a:pt x="490" y="302"/>
                    </a:lnTo>
                    <a:lnTo>
                      <a:pt x="490" y="300"/>
                    </a:lnTo>
                    <a:lnTo>
                      <a:pt x="490" y="296"/>
                    </a:lnTo>
                    <a:lnTo>
                      <a:pt x="494" y="294"/>
                    </a:lnTo>
                    <a:lnTo>
                      <a:pt x="500" y="290"/>
                    </a:lnTo>
                    <a:lnTo>
                      <a:pt x="500" y="290"/>
                    </a:lnTo>
                    <a:lnTo>
                      <a:pt x="506" y="288"/>
                    </a:lnTo>
                    <a:lnTo>
                      <a:pt x="512" y="290"/>
                    </a:lnTo>
                    <a:lnTo>
                      <a:pt x="514" y="292"/>
                    </a:lnTo>
                    <a:lnTo>
                      <a:pt x="516" y="294"/>
                    </a:lnTo>
                    <a:lnTo>
                      <a:pt x="514" y="304"/>
                    </a:lnTo>
                    <a:lnTo>
                      <a:pt x="514" y="304"/>
                    </a:lnTo>
                    <a:lnTo>
                      <a:pt x="514" y="312"/>
                    </a:lnTo>
                    <a:lnTo>
                      <a:pt x="514" y="312"/>
                    </a:lnTo>
                    <a:lnTo>
                      <a:pt x="518" y="312"/>
                    </a:lnTo>
                    <a:lnTo>
                      <a:pt x="530" y="310"/>
                    </a:lnTo>
                    <a:lnTo>
                      <a:pt x="540" y="312"/>
                    </a:lnTo>
                    <a:lnTo>
                      <a:pt x="554" y="314"/>
                    </a:lnTo>
                    <a:lnTo>
                      <a:pt x="554" y="314"/>
                    </a:lnTo>
                    <a:lnTo>
                      <a:pt x="564" y="318"/>
                    </a:lnTo>
                    <a:lnTo>
                      <a:pt x="568" y="320"/>
                    </a:lnTo>
                    <a:lnTo>
                      <a:pt x="568" y="322"/>
                    </a:lnTo>
                    <a:lnTo>
                      <a:pt x="566" y="322"/>
                    </a:lnTo>
                    <a:lnTo>
                      <a:pt x="560" y="324"/>
                    </a:lnTo>
                    <a:lnTo>
                      <a:pt x="562" y="326"/>
                    </a:lnTo>
                    <a:lnTo>
                      <a:pt x="568" y="330"/>
                    </a:lnTo>
                    <a:lnTo>
                      <a:pt x="568" y="330"/>
                    </a:lnTo>
                    <a:lnTo>
                      <a:pt x="576" y="332"/>
                    </a:lnTo>
                    <a:lnTo>
                      <a:pt x="582" y="332"/>
                    </a:lnTo>
                    <a:lnTo>
                      <a:pt x="588" y="330"/>
                    </a:lnTo>
                    <a:lnTo>
                      <a:pt x="592" y="328"/>
                    </a:lnTo>
                    <a:lnTo>
                      <a:pt x="596" y="328"/>
                    </a:lnTo>
                    <a:lnTo>
                      <a:pt x="602" y="328"/>
                    </a:lnTo>
                    <a:lnTo>
                      <a:pt x="612" y="332"/>
                    </a:lnTo>
                    <a:lnTo>
                      <a:pt x="612" y="332"/>
                    </a:lnTo>
                    <a:lnTo>
                      <a:pt x="628" y="336"/>
                    </a:lnTo>
                    <a:lnTo>
                      <a:pt x="636" y="336"/>
                    </a:lnTo>
                    <a:lnTo>
                      <a:pt x="640" y="334"/>
                    </a:lnTo>
                    <a:lnTo>
                      <a:pt x="648" y="336"/>
                    </a:lnTo>
                    <a:lnTo>
                      <a:pt x="648" y="336"/>
                    </a:lnTo>
                    <a:lnTo>
                      <a:pt x="654" y="336"/>
                    </a:lnTo>
                    <a:lnTo>
                      <a:pt x="658" y="336"/>
                    </a:lnTo>
                    <a:lnTo>
                      <a:pt x="668" y="332"/>
                    </a:lnTo>
                    <a:lnTo>
                      <a:pt x="676" y="326"/>
                    </a:lnTo>
                    <a:lnTo>
                      <a:pt x="680" y="324"/>
                    </a:lnTo>
                    <a:lnTo>
                      <a:pt x="686" y="324"/>
                    </a:lnTo>
                    <a:lnTo>
                      <a:pt x="686" y="324"/>
                    </a:lnTo>
                    <a:lnTo>
                      <a:pt x="694" y="322"/>
                    </a:lnTo>
                    <a:lnTo>
                      <a:pt x="700" y="316"/>
                    </a:lnTo>
                    <a:lnTo>
                      <a:pt x="702" y="314"/>
                    </a:lnTo>
                    <a:lnTo>
                      <a:pt x="702" y="310"/>
                    </a:lnTo>
                    <a:lnTo>
                      <a:pt x="700" y="306"/>
                    </a:lnTo>
                    <a:lnTo>
                      <a:pt x="696" y="304"/>
                    </a:lnTo>
                    <a:lnTo>
                      <a:pt x="696" y="304"/>
                    </a:lnTo>
                    <a:lnTo>
                      <a:pt x="692" y="300"/>
                    </a:lnTo>
                    <a:lnTo>
                      <a:pt x="690" y="298"/>
                    </a:lnTo>
                    <a:lnTo>
                      <a:pt x="692" y="294"/>
                    </a:lnTo>
                    <a:lnTo>
                      <a:pt x="694" y="290"/>
                    </a:lnTo>
                    <a:lnTo>
                      <a:pt x="692" y="288"/>
                    </a:lnTo>
                    <a:lnTo>
                      <a:pt x="688" y="286"/>
                    </a:lnTo>
                    <a:lnTo>
                      <a:pt x="688" y="286"/>
                    </a:lnTo>
                    <a:lnTo>
                      <a:pt x="682" y="286"/>
                    </a:lnTo>
                    <a:lnTo>
                      <a:pt x="674" y="288"/>
                    </a:lnTo>
                    <a:lnTo>
                      <a:pt x="660" y="296"/>
                    </a:lnTo>
                    <a:lnTo>
                      <a:pt x="648" y="300"/>
                    </a:lnTo>
                    <a:lnTo>
                      <a:pt x="648" y="300"/>
                    </a:lnTo>
                    <a:lnTo>
                      <a:pt x="650" y="296"/>
                    </a:lnTo>
                    <a:lnTo>
                      <a:pt x="650" y="296"/>
                    </a:lnTo>
                    <a:lnTo>
                      <a:pt x="652" y="290"/>
                    </a:lnTo>
                    <a:lnTo>
                      <a:pt x="650" y="286"/>
                    </a:lnTo>
                    <a:lnTo>
                      <a:pt x="646" y="284"/>
                    </a:lnTo>
                    <a:lnTo>
                      <a:pt x="642" y="280"/>
                    </a:lnTo>
                    <a:lnTo>
                      <a:pt x="632" y="278"/>
                    </a:lnTo>
                    <a:lnTo>
                      <a:pt x="630" y="276"/>
                    </a:lnTo>
                    <a:lnTo>
                      <a:pt x="632" y="274"/>
                    </a:lnTo>
                    <a:lnTo>
                      <a:pt x="632" y="274"/>
                    </a:lnTo>
                    <a:lnTo>
                      <a:pt x="634" y="272"/>
                    </a:lnTo>
                    <a:lnTo>
                      <a:pt x="638" y="272"/>
                    </a:lnTo>
                    <a:lnTo>
                      <a:pt x="650" y="278"/>
                    </a:lnTo>
                    <a:lnTo>
                      <a:pt x="660" y="282"/>
                    </a:lnTo>
                    <a:lnTo>
                      <a:pt x="666" y="282"/>
                    </a:lnTo>
                    <a:lnTo>
                      <a:pt x="670" y="280"/>
                    </a:lnTo>
                    <a:lnTo>
                      <a:pt x="670" y="280"/>
                    </a:lnTo>
                    <a:lnTo>
                      <a:pt x="672" y="278"/>
                    </a:lnTo>
                    <a:lnTo>
                      <a:pt x="672" y="276"/>
                    </a:lnTo>
                    <a:lnTo>
                      <a:pt x="670" y="272"/>
                    </a:lnTo>
                    <a:lnTo>
                      <a:pt x="668" y="272"/>
                    </a:lnTo>
                    <a:lnTo>
                      <a:pt x="668" y="270"/>
                    </a:lnTo>
                    <a:lnTo>
                      <a:pt x="670" y="266"/>
                    </a:lnTo>
                    <a:lnTo>
                      <a:pt x="674" y="264"/>
                    </a:lnTo>
                    <a:lnTo>
                      <a:pt x="674" y="26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45" name="Freeform 6115"/>
              <p:cNvSpPr/>
              <p:nvPr/>
            </p:nvSpPr>
            <p:spPr>
              <a:xfrm>
                <a:off x="6096960" y="2037600"/>
                <a:ext cx="114120" cy="78120"/>
              </a:xfrm>
              <a:custGeom>
                <a:avLst/>
                <a:gdLst>
                  <a:gd name="textAreaLeft" fmla="*/ 0 w 114120"/>
                  <a:gd name="textAreaRight" fmla="*/ 114480 w 114120"/>
                  <a:gd name="textAreaTop" fmla="*/ 0 h 78120"/>
                  <a:gd name="textAreaBottom" fmla="*/ 78480 h 78120"/>
                </a:gdLst>
                <a:ahLst/>
                <a:cxnLst/>
                <a:rect l="textAreaLeft" t="textAreaTop" r="textAreaRight" b="textAreaBottom"/>
                <a:pathLst>
                  <a:path w="260" h="198">
                    <a:moveTo>
                      <a:pt x="256" y="98"/>
                    </a:moveTo>
                    <a:lnTo>
                      <a:pt x="256" y="98"/>
                    </a:lnTo>
                    <a:lnTo>
                      <a:pt x="254" y="92"/>
                    </a:lnTo>
                    <a:lnTo>
                      <a:pt x="250" y="90"/>
                    </a:lnTo>
                    <a:lnTo>
                      <a:pt x="246" y="90"/>
                    </a:lnTo>
                    <a:lnTo>
                      <a:pt x="242" y="92"/>
                    </a:lnTo>
                    <a:lnTo>
                      <a:pt x="238" y="94"/>
                    </a:lnTo>
                    <a:lnTo>
                      <a:pt x="234" y="94"/>
                    </a:lnTo>
                    <a:lnTo>
                      <a:pt x="228" y="90"/>
                    </a:lnTo>
                    <a:lnTo>
                      <a:pt x="222" y="84"/>
                    </a:lnTo>
                    <a:lnTo>
                      <a:pt x="222" y="84"/>
                    </a:lnTo>
                    <a:lnTo>
                      <a:pt x="216" y="74"/>
                    </a:lnTo>
                    <a:lnTo>
                      <a:pt x="208" y="68"/>
                    </a:lnTo>
                    <a:lnTo>
                      <a:pt x="192" y="60"/>
                    </a:lnTo>
                    <a:lnTo>
                      <a:pt x="190" y="58"/>
                    </a:lnTo>
                    <a:lnTo>
                      <a:pt x="188" y="56"/>
                    </a:lnTo>
                    <a:lnTo>
                      <a:pt x="190" y="54"/>
                    </a:lnTo>
                    <a:lnTo>
                      <a:pt x="196" y="52"/>
                    </a:lnTo>
                    <a:lnTo>
                      <a:pt x="208" y="48"/>
                    </a:lnTo>
                    <a:lnTo>
                      <a:pt x="208" y="48"/>
                    </a:lnTo>
                    <a:lnTo>
                      <a:pt x="220" y="46"/>
                    </a:lnTo>
                    <a:lnTo>
                      <a:pt x="226" y="42"/>
                    </a:lnTo>
                    <a:lnTo>
                      <a:pt x="226" y="40"/>
                    </a:lnTo>
                    <a:lnTo>
                      <a:pt x="222" y="38"/>
                    </a:lnTo>
                    <a:lnTo>
                      <a:pt x="218" y="34"/>
                    </a:lnTo>
                    <a:lnTo>
                      <a:pt x="216" y="32"/>
                    </a:lnTo>
                    <a:lnTo>
                      <a:pt x="216" y="28"/>
                    </a:lnTo>
                    <a:lnTo>
                      <a:pt x="222" y="24"/>
                    </a:lnTo>
                    <a:lnTo>
                      <a:pt x="222" y="24"/>
                    </a:lnTo>
                    <a:lnTo>
                      <a:pt x="230" y="20"/>
                    </a:lnTo>
                    <a:lnTo>
                      <a:pt x="232" y="16"/>
                    </a:lnTo>
                    <a:lnTo>
                      <a:pt x="230" y="10"/>
                    </a:lnTo>
                    <a:lnTo>
                      <a:pt x="226" y="6"/>
                    </a:lnTo>
                    <a:lnTo>
                      <a:pt x="218" y="4"/>
                    </a:lnTo>
                    <a:lnTo>
                      <a:pt x="208" y="4"/>
                    </a:lnTo>
                    <a:lnTo>
                      <a:pt x="194" y="4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64" y="12"/>
                    </a:lnTo>
                    <a:lnTo>
                      <a:pt x="152" y="12"/>
                    </a:lnTo>
                    <a:lnTo>
                      <a:pt x="140" y="10"/>
                    </a:lnTo>
                    <a:lnTo>
                      <a:pt x="130" y="6"/>
                    </a:lnTo>
                    <a:lnTo>
                      <a:pt x="120" y="4"/>
                    </a:lnTo>
                    <a:lnTo>
                      <a:pt x="110" y="0"/>
                    </a:lnTo>
                    <a:lnTo>
                      <a:pt x="98" y="0"/>
                    </a:lnTo>
                    <a:lnTo>
                      <a:pt x="86" y="4"/>
                    </a:lnTo>
                    <a:lnTo>
                      <a:pt x="86" y="4"/>
                    </a:lnTo>
                    <a:lnTo>
                      <a:pt x="64" y="14"/>
                    </a:lnTo>
                    <a:lnTo>
                      <a:pt x="56" y="20"/>
                    </a:lnTo>
                    <a:lnTo>
                      <a:pt x="50" y="24"/>
                    </a:lnTo>
                    <a:lnTo>
                      <a:pt x="46" y="28"/>
                    </a:lnTo>
                    <a:lnTo>
                      <a:pt x="48" y="34"/>
                    </a:lnTo>
                    <a:lnTo>
                      <a:pt x="52" y="38"/>
                    </a:lnTo>
                    <a:lnTo>
                      <a:pt x="62" y="44"/>
                    </a:lnTo>
                    <a:lnTo>
                      <a:pt x="70" y="48"/>
                    </a:lnTo>
                    <a:lnTo>
                      <a:pt x="70" y="48"/>
                    </a:lnTo>
                    <a:lnTo>
                      <a:pt x="82" y="52"/>
                    </a:lnTo>
                    <a:lnTo>
                      <a:pt x="88" y="58"/>
                    </a:lnTo>
                    <a:lnTo>
                      <a:pt x="94" y="62"/>
                    </a:lnTo>
                    <a:lnTo>
                      <a:pt x="96" y="68"/>
                    </a:lnTo>
                    <a:lnTo>
                      <a:pt x="94" y="74"/>
                    </a:lnTo>
                    <a:lnTo>
                      <a:pt x="92" y="78"/>
                    </a:lnTo>
                    <a:lnTo>
                      <a:pt x="86" y="84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74" y="88"/>
                    </a:lnTo>
                    <a:lnTo>
                      <a:pt x="68" y="90"/>
                    </a:lnTo>
                    <a:lnTo>
                      <a:pt x="58" y="86"/>
                    </a:lnTo>
                    <a:lnTo>
                      <a:pt x="48" y="80"/>
                    </a:lnTo>
                    <a:lnTo>
                      <a:pt x="38" y="74"/>
                    </a:lnTo>
                    <a:lnTo>
                      <a:pt x="28" y="68"/>
                    </a:lnTo>
                    <a:lnTo>
                      <a:pt x="20" y="64"/>
                    </a:lnTo>
                    <a:lnTo>
                      <a:pt x="16" y="64"/>
                    </a:lnTo>
                    <a:lnTo>
                      <a:pt x="10" y="64"/>
                    </a:lnTo>
                    <a:lnTo>
                      <a:pt x="6" y="66"/>
                    </a:lnTo>
                    <a:lnTo>
                      <a:pt x="2" y="72"/>
                    </a:lnTo>
                    <a:lnTo>
                      <a:pt x="2" y="72"/>
                    </a:lnTo>
                    <a:lnTo>
                      <a:pt x="0" y="78"/>
                    </a:lnTo>
                    <a:lnTo>
                      <a:pt x="0" y="86"/>
                    </a:lnTo>
                    <a:lnTo>
                      <a:pt x="6" y="94"/>
                    </a:lnTo>
                    <a:lnTo>
                      <a:pt x="14" y="102"/>
                    </a:lnTo>
                    <a:lnTo>
                      <a:pt x="26" y="110"/>
                    </a:lnTo>
                    <a:lnTo>
                      <a:pt x="40" y="118"/>
                    </a:lnTo>
                    <a:lnTo>
                      <a:pt x="56" y="124"/>
                    </a:lnTo>
                    <a:lnTo>
                      <a:pt x="74" y="132"/>
                    </a:lnTo>
                    <a:lnTo>
                      <a:pt x="74" y="132"/>
                    </a:lnTo>
                    <a:lnTo>
                      <a:pt x="90" y="138"/>
                    </a:lnTo>
                    <a:lnTo>
                      <a:pt x="104" y="148"/>
                    </a:lnTo>
                    <a:lnTo>
                      <a:pt x="116" y="158"/>
                    </a:lnTo>
                    <a:lnTo>
                      <a:pt x="124" y="168"/>
                    </a:lnTo>
                    <a:lnTo>
                      <a:pt x="142" y="188"/>
                    </a:lnTo>
                    <a:lnTo>
                      <a:pt x="150" y="194"/>
                    </a:lnTo>
                    <a:lnTo>
                      <a:pt x="162" y="198"/>
                    </a:lnTo>
                    <a:lnTo>
                      <a:pt x="162" y="198"/>
                    </a:lnTo>
                    <a:lnTo>
                      <a:pt x="170" y="198"/>
                    </a:lnTo>
                    <a:lnTo>
                      <a:pt x="176" y="194"/>
                    </a:lnTo>
                    <a:lnTo>
                      <a:pt x="178" y="190"/>
                    </a:lnTo>
                    <a:lnTo>
                      <a:pt x="180" y="184"/>
                    </a:lnTo>
                    <a:lnTo>
                      <a:pt x="182" y="178"/>
                    </a:lnTo>
                    <a:lnTo>
                      <a:pt x="182" y="174"/>
                    </a:lnTo>
                    <a:lnTo>
                      <a:pt x="186" y="170"/>
                    </a:lnTo>
                    <a:lnTo>
                      <a:pt x="192" y="170"/>
                    </a:lnTo>
                    <a:lnTo>
                      <a:pt x="192" y="170"/>
                    </a:lnTo>
                    <a:lnTo>
                      <a:pt x="200" y="172"/>
                    </a:lnTo>
                    <a:lnTo>
                      <a:pt x="210" y="172"/>
                    </a:lnTo>
                    <a:lnTo>
                      <a:pt x="220" y="170"/>
                    </a:lnTo>
                    <a:lnTo>
                      <a:pt x="230" y="166"/>
                    </a:lnTo>
                    <a:lnTo>
                      <a:pt x="238" y="162"/>
                    </a:lnTo>
                    <a:lnTo>
                      <a:pt x="246" y="156"/>
                    </a:lnTo>
                    <a:lnTo>
                      <a:pt x="250" y="148"/>
                    </a:lnTo>
                    <a:lnTo>
                      <a:pt x="252" y="138"/>
                    </a:lnTo>
                    <a:lnTo>
                      <a:pt x="252" y="138"/>
                    </a:lnTo>
                    <a:lnTo>
                      <a:pt x="252" y="130"/>
                    </a:lnTo>
                    <a:lnTo>
                      <a:pt x="252" y="124"/>
                    </a:lnTo>
                    <a:lnTo>
                      <a:pt x="256" y="118"/>
                    </a:lnTo>
                    <a:lnTo>
                      <a:pt x="258" y="114"/>
                    </a:lnTo>
                    <a:lnTo>
                      <a:pt x="260" y="112"/>
                    </a:lnTo>
                    <a:lnTo>
                      <a:pt x="258" y="106"/>
                    </a:lnTo>
                    <a:lnTo>
                      <a:pt x="256" y="98"/>
                    </a:lnTo>
                    <a:lnTo>
                      <a:pt x="256" y="9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33480" rIns="90000" bIns="33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46" name="Freeform 6116"/>
              <p:cNvSpPr/>
              <p:nvPr/>
            </p:nvSpPr>
            <p:spPr>
              <a:xfrm>
                <a:off x="6078600" y="1971720"/>
                <a:ext cx="23400" cy="5040"/>
              </a:xfrm>
              <a:custGeom>
                <a:avLst/>
                <a:gdLst>
                  <a:gd name="textAreaLeft" fmla="*/ 0 w 23400"/>
                  <a:gd name="textAreaRight" fmla="*/ 23760 w 23400"/>
                  <a:gd name="textAreaTop" fmla="*/ 0 h 5040"/>
                  <a:gd name="textAreaBottom" fmla="*/ 5400 h 5040"/>
                </a:gdLst>
                <a:ahLst/>
                <a:cxnLst/>
                <a:rect l="textAreaLeft" t="textAreaTop" r="textAreaRight" b="textAreaBottom"/>
                <a:pathLst>
                  <a:path w="54" h="14">
                    <a:moveTo>
                      <a:pt x="2" y="14"/>
                    </a:moveTo>
                    <a:lnTo>
                      <a:pt x="2" y="14"/>
                    </a:lnTo>
                    <a:lnTo>
                      <a:pt x="8" y="14"/>
                    </a:lnTo>
                    <a:lnTo>
                      <a:pt x="16" y="14"/>
                    </a:lnTo>
                    <a:lnTo>
                      <a:pt x="36" y="10"/>
                    </a:lnTo>
                    <a:lnTo>
                      <a:pt x="50" y="4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38" y="0"/>
                    </a:lnTo>
                    <a:lnTo>
                      <a:pt x="18" y="4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39600" rIns="90000" bIns="-396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47" name="Freeform 6117"/>
              <p:cNvSpPr/>
              <p:nvPr/>
            </p:nvSpPr>
            <p:spPr>
              <a:xfrm>
                <a:off x="6150600" y="2156760"/>
                <a:ext cx="78840" cy="41040"/>
              </a:xfrm>
              <a:custGeom>
                <a:avLst/>
                <a:gdLst>
                  <a:gd name="textAreaLeft" fmla="*/ 0 w 78840"/>
                  <a:gd name="textAreaRight" fmla="*/ 79200 w 78840"/>
                  <a:gd name="textAreaTop" fmla="*/ 0 h 41040"/>
                  <a:gd name="textAreaBottom" fmla="*/ 41400 h 41040"/>
                </a:gdLst>
                <a:ahLst/>
                <a:cxnLst/>
                <a:rect l="textAreaLeft" t="textAreaTop" r="textAreaRight" b="textAreaBottom"/>
                <a:pathLst>
                  <a:path w="180" h="104">
                    <a:moveTo>
                      <a:pt x="42" y="32"/>
                    </a:moveTo>
                    <a:lnTo>
                      <a:pt x="42" y="32"/>
                    </a:lnTo>
                    <a:lnTo>
                      <a:pt x="32" y="42"/>
                    </a:lnTo>
                    <a:lnTo>
                      <a:pt x="24" y="50"/>
                    </a:lnTo>
                    <a:lnTo>
                      <a:pt x="14" y="52"/>
                    </a:lnTo>
                    <a:lnTo>
                      <a:pt x="8" y="54"/>
                    </a:lnTo>
                    <a:lnTo>
                      <a:pt x="2" y="56"/>
                    </a:lnTo>
                    <a:lnTo>
                      <a:pt x="0" y="58"/>
                    </a:lnTo>
                    <a:lnTo>
                      <a:pt x="2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20" y="74"/>
                    </a:lnTo>
                    <a:lnTo>
                      <a:pt x="34" y="78"/>
                    </a:lnTo>
                    <a:lnTo>
                      <a:pt x="72" y="86"/>
                    </a:lnTo>
                    <a:lnTo>
                      <a:pt x="72" y="86"/>
                    </a:lnTo>
                    <a:lnTo>
                      <a:pt x="84" y="88"/>
                    </a:lnTo>
                    <a:lnTo>
                      <a:pt x="94" y="92"/>
                    </a:lnTo>
                    <a:lnTo>
                      <a:pt x="112" y="100"/>
                    </a:lnTo>
                    <a:lnTo>
                      <a:pt x="120" y="102"/>
                    </a:lnTo>
                    <a:lnTo>
                      <a:pt x="128" y="104"/>
                    </a:lnTo>
                    <a:lnTo>
                      <a:pt x="136" y="102"/>
                    </a:lnTo>
                    <a:lnTo>
                      <a:pt x="142" y="96"/>
                    </a:lnTo>
                    <a:lnTo>
                      <a:pt x="142" y="96"/>
                    </a:lnTo>
                    <a:lnTo>
                      <a:pt x="150" y="90"/>
                    </a:lnTo>
                    <a:lnTo>
                      <a:pt x="156" y="88"/>
                    </a:lnTo>
                    <a:lnTo>
                      <a:pt x="164" y="86"/>
                    </a:lnTo>
                    <a:lnTo>
                      <a:pt x="170" y="86"/>
                    </a:lnTo>
                    <a:lnTo>
                      <a:pt x="174" y="84"/>
                    </a:lnTo>
                    <a:lnTo>
                      <a:pt x="178" y="78"/>
                    </a:lnTo>
                    <a:lnTo>
                      <a:pt x="178" y="78"/>
                    </a:lnTo>
                    <a:lnTo>
                      <a:pt x="180" y="74"/>
                    </a:lnTo>
                    <a:lnTo>
                      <a:pt x="180" y="72"/>
                    </a:lnTo>
                    <a:lnTo>
                      <a:pt x="174" y="72"/>
                    </a:lnTo>
                    <a:lnTo>
                      <a:pt x="170" y="72"/>
                    </a:lnTo>
                    <a:lnTo>
                      <a:pt x="164" y="70"/>
                    </a:lnTo>
                    <a:lnTo>
                      <a:pt x="158" y="66"/>
                    </a:lnTo>
                    <a:lnTo>
                      <a:pt x="152" y="58"/>
                    </a:lnTo>
                    <a:lnTo>
                      <a:pt x="152" y="58"/>
                    </a:lnTo>
                    <a:lnTo>
                      <a:pt x="148" y="50"/>
                    </a:lnTo>
                    <a:lnTo>
                      <a:pt x="144" y="44"/>
                    </a:lnTo>
                    <a:lnTo>
                      <a:pt x="140" y="42"/>
                    </a:lnTo>
                    <a:lnTo>
                      <a:pt x="136" y="42"/>
                    </a:lnTo>
                    <a:lnTo>
                      <a:pt x="124" y="36"/>
                    </a:lnTo>
                    <a:lnTo>
                      <a:pt x="116" y="30"/>
                    </a:lnTo>
                    <a:lnTo>
                      <a:pt x="106" y="20"/>
                    </a:lnTo>
                    <a:lnTo>
                      <a:pt x="106" y="20"/>
                    </a:lnTo>
                    <a:lnTo>
                      <a:pt x="94" y="10"/>
                    </a:lnTo>
                    <a:lnTo>
                      <a:pt x="86" y="2"/>
                    </a:lnTo>
                    <a:lnTo>
                      <a:pt x="78" y="0"/>
                    </a:lnTo>
                    <a:lnTo>
                      <a:pt x="70" y="0"/>
                    </a:lnTo>
                    <a:lnTo>
                      <a:pt x="64" y="4"/>
                    </a:lnTo>
                    <a:lnTo>
                      <a:pt x="56" y="10"/>
                    </a:lnTo>
                    <a:lnTo>
                      <a:pt x="42" y="32"/>
                    </a:lnTo>
                    <a:lnTo>
                      <a:pt x="42" y="3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3600" rIns="90000" bIns="-36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48" name="Freeform 6118"/>
              <p:cNvSpPr/>
              <p:nvPr/>
            </p:nvSpPr>
            <p:spPr>
              <a:xfrm>
                <a:off x="6618240" y="1722600"/>
                <a:ext cx="1073160" cy="704520"/>
              </a:xfrm>
              <a:custGeom>
                <a:avLst/>
                <a:gdLst>
                  <a:gd name="textAreaLeft" fmla="*/ 0 w 1073160"/>
                  <a:gd name="textAreaRight" fmla="*/ 1073520 w 1073160"/>
                  <a:gd name="textAreaTop" fmla="*/ 0 h 704520"/>
                  <a:gd name="textAreaBottom" fmla="*/ 704880 h 704520"/>
                </a:gdLst>
                <a:ahLst/>
                <a:cxnLst/>
                <a:rect l="textAreaLeft" t="textAreaTop" r="textAreaRight" b="textAreaBottom"/>
                <a:pathLst>
                  <a:path w="2442" h="1776">
                    <a:moveTo>
                      <a:pt x="470" y="176"/>
                    </a:moveTo>
                    <a:lnTo>
                      <a:pt x="470" y="176"/>
                    </a:lnTo>
                    <a:lnTo>
                      <a:pt x="476" y="186"/>
                    </a:lnTo>
                    <a:lnTo>
                      <a:pt x="478" y="194"/>
                    </a:lnTo>
                    <a:lnTo>
                      <a:pt x="480" y="202"/>
                    </a:lnTo>
                    <a:lnTo>
                      <a:pt x="478" y="210"/>
                    </a:lnTo>
                    <a:lnTo>
                      <a:pt x="474" y="216"/>
                    </a:lnTo>
                    <a:lnTo>
                      <a:pt x="466" y="218"/>
                    </a:lnTo>
                    <a:lnTo>
                      <a:pt x="458" y="220"/>
                    </a:lnTo>
                    <a:lnTo>
                      <a:pt x="446" y="218"/>
                    </a:lnTo>
                    <a:lnTo>
                      <a:pt x="446" y="218"/>
                    </a:lnTo>
                    <a:lnTo>
                      <a:pt x="426" y="212"/>
                    </a:lnTo>
                    <a:lnTo>
                      <a:pt x="406" y="210"/>
                    </a:lnTo>
                    <a:lnTo>
                      <a:pt x="386" y="210"/>
                    </a:lnTo>
                    <a:lnTo>
                      <a:pt x="368" y="212"/>
                    </a:lnTo>
                    <a:lnTo>
                      <a:pt x="350" y="216"/>
                    </a:lnTo>
                    <a:lnTo>
                      <a:pt x="334" y="222"/>
                    </a:lnTo>
                    <a:lnTo>
                      <a:pt x="318" y="230"/>
                    </a:lnTo>
                    <a:lnTo>
                      <a:pt x="304" y="238"/>
                    </a:lnTo>
                    <a:lnTo>
                      <a:pt x="304" y="238"/>
                    </a:lnTo>
                    <a:lnTo>
                      <a:pt x="272" y="256"/>
                    </a:lnTo>
                    <a:lnTo>
                      <a:pt x="244" y="270"/>
                    </a:lnTo>
                    <a:lnTo>
                      <a:pt x="232" y="276"/>
                    </a:lnTo>
                    <a:lnTo>
                      <a:pt x="222" y="284"/>
                    </a:lnTo>
                    <a:lnTo>
                      <a:pt x="218" y="290"/>
                    </a:lnTo>
                    <a:lnTo>
                      <a:pt x="218" y="292"/>
                    </a:lnTo>
                    <a:lnTo>
                      <a:pt x="220" y="296"/>
                    </a:lnTo>
                    <a:lnTo>
                      <a:pt x="220" y="296"/>
                    </a:lnTo>
                    <a:lnTo>
                      <a:pt x="226" y="300"/>
                    </a:lnTo>
                    <a:lnTo>
                      <a:pt x="234" y="304"/>
                    </a:lnTo>
                    <a:lnTo>
                      <a:pt x="244" y="308"/>
                    </a:lnTo>
                    <a:lnTo>
                      <a:pt x="256" y="308"/>
                    </a:lnTo>
                    <a:lnTo>
                      <a:pt x="280" y="308"/>
                    </a:lnTo>
                    <a:lnTo>
                      <a:pt x="302" y="306"/>
                    </a:lnTo>
                    <a:lnTo>
                      <a:pt x="302" y="306"/>
                    </a:lnTo>
                    <a:lnTo>
                      <a:pt x="310" y="306"/>
                    </a:lnTo>
                    <a:lnTo>
                      <a:pt x="316" y="310"/>
                    </a:lnTo>
                    <a:lnTo>
                      <a:pt x="318" y="318"/>
                    </a:lnTo>
                    <a:lnTo>
                      <a:pt x="320" y="326"/>
                    </a:lnTo>
                    <a:lnTo>
                      <a:pt x="318" y="338"/>
                    </a:lnTo>
                    <a:lnTo>
                      <a:pt x="314" y="348"/>
                    </a:lnTo>
                    <a:lnTo>
                      <a:pt x="308" y="360"/>
                    </a:lnTo>
                    <a:lnTo>
                      <a:pt x="300" y="370"/>
                    </a:lnTo>
                    <a:lnTo>
                      <a:pt x="300" y="370"/>
                    </a:lnTo>
                    <a:lnTo>
                      <a:pt x="290" y="380"/>
                    </a:lnTo>
                    <a:lnTo>
                      <a:pt x="280" y="384"/>
                    </a:lnTo>
                    <a:lnTo>
                      <a:pt x="268" y="386"/>
                    </a:lnTo>
                    <a:lnTo>
                      <a:pt x="254" y="386"/>
                    </a:lnTo>
                    <a:lnTo>
                      <a:pt x="224" y="382"/>
                    </a:lnTo>
                    <a:lnTo>
                      <a:pt x="206" y="382"/>
                    </a:lnTo>
                    <a:lnTo>
                      <a:pt x="188" y="384"/>
                    </a:lnTo>
                    <a:lnTo>
                      <a:pt x="188" y="384"/>
                    </a:lnTo>
                    <a:lnTo>
                      <a:pt x="172" y="388"/>
                    </a:lnTo>
                    <a:lnTo>
                      <a:pt x="162" y="392"/>
                    </a:lnTo>
                    <a:lnTo>
                      <a:pt x="154" y="396"/>
                    </a:lnTo>
                    <a:lnTo>
                      <a:pt x="150" y="400"/>
                    </a:lnTo>
                    <a:lnTo>
                      <a:pt x="142" y="404"/>
                    </a:lnTo>
                    <a:lnTo>
                      <a:pt x="130" y="408"/>
                    </a:lnTo>
                    <a:lnTo>
                      <a:pt x="112" y="412"/>
                    </a:lnTo>
                    <a:lnTo>
                      <a:pt x="84" y="418"/>
                    </a:lnTo>
                    <a:lnTo>
                      <a:pt x="84" y="418"/>
                    </a:lnTo>
                    <a:lnTo>
                      <a:pt x="54" y="422"/>
                    </a:lnTo>
                    <a:lnTo>
                      <a:pt x="32" y="428"/>
                    </a:lnTo>
                    <a:lnTo>
                      <a:pt x="16" y="434"/>
                    </a:lnTo>
                    <a:lnTo>
                      <a:pt x="4" y="440"/>
                    </a:lnTo>
                    <a:lnTo>
                      <a:pt x="0" y="448"/>
                    </a:lnTo>
                    <a:lnTo>
                      <a:pt x="0" y="456"/>
                    </a:lnTo>
                    <a:lnTo>
                      <a:pt x="4" y="464"/>
                    </a:lnTo>
                    <a:lnTo>
                      <a:pt x="12" y="472"/>
                    </a:lnTo>
                    <a:lnTo>
                      <a:pt x="12" y="472"/>
                    </a:lnTo>
                    <a:lnTo>
                      <a:pt x="20" y="478"/>
                    </a:lnTo>
                    <a:lnTo>
                      <a:pt x="28" y="482"/>
                    </a:lnTo>
                    <a:lnTo>
                      <a:pt x="38" y="484"/>
                    </a:lnTo>
                    <a:lnTo>
                      <a:pt x="48" y="484"/>
                    </a:lnTo>
                    <a:lnTo>
                      <a:pt x="52" y="486"/>
                    </a:lnTo>
                    <a:lnTo>
                      <a:pt x="56" y="490"/>
                    </a:lnTo>
                    <a:lnTo>
                      <a:pt x="56" y="490"/>
                    </a:lnTo>
                    <a:lnTo>
                      <a:pt x="62" y="494"/>
                    </a:lnTo>
                    <a:lnTo>
                      <a:pt x="68" y="496"/>
                    </a:lnTo>
                    <a:lnTo>
                      <a:pt x="78" y="496"/>
                    </a:lnTo>
                    <a:lnTo>
                      <a:pt x="88" y="496"/>
                    </a:lnTo>
                    <a:lnTo>
                      <a:pt x="92" y="498"/>
                    </a:lnTo>
                    <a:lnTo>
                      <a:pt x="96" y="502"/>
                    </a:lnTo>
                    <a:lnTo>
                      <a:pt x="96" y="502"/>
                    </a:lnTo>
                    <a:lnTo>
                      <a:pt x="102" y="506"/>
                    </a:lnTo>
                    <a:lnTo>
                      <a:pt x="108" y="510"/>
                    </a:lnTo>
                    <a:lnTo>
                      <a:pt x="116" y="514"/>
                    </a:lnTo>
                    <a:lnTo>
                      <a:pt x="124" y="514"/>
                    </a:lnTo>
                    <a:lnTo>
                      <a:pt x="144" y="516"/>
                    </a:lnTo>
                    <a:lnTo>
                      <a:pt x="174" y="516"/>
                    </a:lnTo>
                    <a:lnTo>
                      <a:pt x="174" y="516"/>
                    </a:lnTo>
                    <a:lnTo>
                      <a:pt x="192" y="516"/>
                    </a:lnTo>
                    <a:lnTo>
                      <a:pt x="208" y="514"/>
                    </a:lnTo>
                    <a:lnTo>
                      <a:pt x="238" y="508"/>
                    </a:lnTo>
                    <a:lnTo>
                      <a:pt x="250" y="506"/>
                    </a:lnTo>
                    <a:lnTo>
                      <a:pt x="260" y="506"/>
                    </a:lnTo>
                    <a:lnTo>
                      <a:pt x="268" y="506"/>
                    </a:lnTo>
                    <a:lnTo>
                      <a:pt x="272" y="512"/>
                    </a:lnTo>
                    <a:lnTo>
                      <a:pt x="272" y="512"/>
                    </a:lnTo>
                    <a:lnTo>
                      <a:pt x="272" y="516"/>
                    </a:lnTo>
                    <a:lnTo>
                      <a:pt x="268" y="520"/>
                    </a:lnTo>
                    <a:lnTo>
                      <a:pt x="260" y="524"/>
                    </a:lnTo>
                    <a:lnTo>
                      <a:pt x="248" y="524"/>
                    </a:lnTo>
                    <a:lnTo>
                      <a:pt x="174" y="528"/>
                    </a:lnTo>
                    <a:lnTo>
                      <a:pt x="174" y="528"/>
                    </a:lnTo>
                    <a:lnTo>
                      <a:pt x="128" y="534"/>
                    </a:lnTo>
                    <a:lnTo>
                      <a:pt x="106" y="538"/>
                    </a:lnTo>
                    <a:lnTo>
                      <a:pt x="86" y="542"/>
                    </a:lnTo>
                    <a:lnTo>
                      <a:pt x="72" y="546"/>
                    </a:lnTo>
                    <a:lnTo>
                      <a:pt x="62" y="552"/>
                    </a:lnTo>
                    <a:lnTo>
                      <a:pt x="60" y="554"/>
                    </a:lnTo>
                    <a:lnTo>
                      <a:pt x="62" y="558"/>
                    </a:lnTo>
                    <a:lnTo>
                      <a:pt x="64" y="562"/>
                    </a:lnTo>
                    <a:lnTo>
                      <a:pt x="68" y="564"/>
                    </a:lnTo>
                    <a:lnTo>
                      <a:pt x="68" y="564"/>
                    </a:lnTo>
                    <a:lnTo>
                      <a:pt x="84" y="570"/>
                    </a:lnTo>
                    <a:lnTo>
                      <a:pt x="102" y="574"/>
                    </a:lnTo>
                    <a:lnTo>
                      <a:pt x="140" y="580"/>
                    </a:lnTo>
                    <a:lnTo>
                      <a:pt x="154" y="584"/>
                    </a:lnTo>
                    <a:lnTo>
                      <a:pt x="162" y="586"/>
                    </a:lnTo>
                    <a:lnTo>
                      <a:pt x="162" y="588"/>
                    </a:lnTo>
                    <a:lnTo>
                      <a:pt x="160" y="590"/>
                    </a:lnTo>
                    <a:lnTo>
                      <a:pt x="148" y="594"/>
                    </a:lnTo>
                    <a:lnTo>
                      <a:pt x="148" y="594"/>
                    </a:lnTo>
                    <a:lnTo>
                      <a:pt x="136" y="598"/>
                    </a:lnTo>
                    <a:lnTo>
                      <a:pt x="132" y="602"/>
                    </a:lnTo>
                    <a:lnTo>
                      <a:pt x="132" y="604"/>
                    </a:lnTo>
                    <a:lnTo>
                      <a:pt x="132" y="606"/>
                    </a:lnTo>
                    <a:lnTo>
                      <a:pt x="136" y="608"/>
                    </a:lnTo>
                    <a:lnTo>
                      <a:pt x="146" y="614"/>
                    </a:lnTo>
                    <a:lnTo>
                      <a:pt x="182" y="624"/>
                    </a:lnTo>
                    <a:lnTo>
                      <a:pt x="224" y="636"/>
                    </a:lnTo>
                    <a:lnTo>
                      <a:pt x="224" y="636"/>
                    </a:lnTo>
                    <a:lnTo>
                      <a:pt x="242" y="642"/>
                    </a:lnTo>
                    <a:lnTo>
                      <a:pt x="248" y="642"/>
                    </a:lnTo>
                    <a:lnTo>
                      <a:pt x="248" y="642"/>
                    </a:lnTo>
                    <a:lnTo>
                      <a:pt x="248" y="640"/>
                    </a:lnTo>
                    <a:lnTo>
                      <a:pt x="242" y="634"/>
                    </a:lnTo>
                    <a:lnTo>
                      <a:pt x="230" y="622"/>
                    </a:lnTo>
                    <a:lnTo>
                      <a:pt x="228" y="618"/>
                    </a:lnTo>
                    <a:lnTo>
                      <a:pt x="228" y="616"/>
                    </a:lnTo>
                    <a:lnTo>
                      <a:pt x="232" y="614"/>
                    </a:lnTo>
                    <a:lnTo>
                      <a:pt x="232" y="614"/>
                    </a:lnTo>
                    <a:lnTo>
                      <a:pt x="238" y="612"/>
                    </a:lnTo>
                    <a:lnTo>
                      <a:pt x="242" y="614"/>
                    </a:lnTo>
                    <a:lnTo>
                      <a:pt x="246" y="620"/>
                    </a:lnTo>
                    <a:lnTo>
                      <a:pt x="250" y="622"/>
                    </a:lnTo>
                    <a:lnTo>
                      <a:pt x="254" y="622"/>
                    </a:lnTo>
                    <a:lnTo>
                      <a:pt x="262" y="622"/>
                    </a:lnTo>
                    <a:lnTo>
                      <a:pt x="272" y="618"/>
                    </a:lnTo>
                    <a:lnTo>
                      <a:pt x="272" y="618"/>
                    </a:lnTo>
                    <a:lnTo>
                      <a:pt x="282" y="614"/>
                    </a:lnTo>
                    <a:lnTo>
                      <a:pt x="286" y="614"/>
                    </a:lnTo>
                    <a:lnTo>
                      <a:pt x="286" y="616"/>
                    </a:lnTo>
                    <a:lnTo>
                      <a:pt x="286" y="618"/>
                    </a:lnTo>
                    <a:lnTo>
                      <a:pt x="284" y="622"/>
                    </a:lnTo>
                    <a:lnTo>
                      <a:pt x="286" y="626"/>
                    </a:lnTo>
                    <a:lnTo>
                      <a:pt x="290" y="630"/>
                    </a:lnTo>
                    <a:lnTo>
                      <a:pt x="300" y="630"/>
                    </a:lnTo>
                    <a:lnTo>
                      <a:pt x="300" y="630"/>
                    </a:lnTo>
                    <a:lnTo>
                      <a:pt x="312" y="630"/>
                    </a:lnTo>
                    <a:lnTo>
                      <a:pt x="320" y="626"/>
                    </a:lnTo>
                    <a:lnTo>
                      <a:pt x="326" y="622"/>
                    </a:lnTo>
                    <a:lnTo>
                      <a:pt x="330" y="618"/>
                    </a:lnTo>
                    <a:lnTo>
                      <a:pt x="334" y="616"/>
                    </a:lnTo>
                    <a:lnTo>
                      <a:pt x="338" y="614"/>
                    </a:lnTo>
                    <a:lnTo>
                      <a:pt x="344" y="614"/>
                    </a:lnTo>
                    <a:lnTo>
                      <a:pt x="350" y="620"/>
                    </a:lnTo>
                    <a:lnTo>
                      <a:pt x="350" y="620"/>
                    </a:lnTo>
                    <a:lnTo>
                      <a:pt x="358" y="624"/>
                    </a:lnTo>
                    <a:lnTo>
                      <a:pt x="364" y="624"/>
                    </a:lnTo>
                    <a:lnTo>
                      <a:pt x="368" y="622"/>
                    </a:lnTo>
                    <a:lnTo>
                      <a:pt x="370" y="618"/>
                    </a:lnTo>
                    <a:lnTo>
                      <a:pt x="374" y="614"/>
                    </a:lnTo>
                    <a:lnTo>
                      <a:pt x="380" y="610"/>
                    </a:lnTo>
                    <a:lnTo>
                      <a:pt x="386" y="610"/>
                    </a:lnTo>
                    <a:lnTo>
                      <a:pt x="396" y="612"/>
                    </a:lnTo>
                    <a:lnTo>
                      <a:pt x="396" y="612"/>
                    </a:lnTo>
                    <a:lnTo>
                      <a:pt x="408" y="616"/>
                    </a:lnTo>
                    <a:lnTo>
                      <a:pt x="420" y="618"/>
                    </a:lnTo>
                    <a:lnTo>
                      <a:pt x="446" y="618"/>
                    </a:lnTo>
                    <a:lnTo>
                      <a:pt x="468" y="620"/>
                    </a:lnTo>
                    <a:lnTo>
                      <a:pt x="476" y="622"/>
                    </a:lnTo>
                    <a:lnTo>
                      <a:pt x="484" y="628"/>
                    </a:lnTo>
                    <a:lnTo>
                      <a:pt x="484" y="628"/>
                    </a:lnTo>
                    <a:lnTo>
                      <a:pt x="488" y="632"/>
                    </a:lnTo>
                    <a:lnTo>
                      <a:pt x="492" y="634"/>
                    </a:lnTo>
                    <a:lnTo>
                      <a:pt x="500" y="634"/>
                    </a:lnTo>
                    <a:lnTo>
                      <a:pt x="506" y="634"/>
                    </a:lnTo>
                    <a:lnTo>
                      <a:pt x="512" y="634"/>
                    </a:lnTo>
                    <a:lnTo>
                      <a:pt x="522" y="638"/>
                    </a:lnTo>
                    <a:lnTo>
                      <a:pt x="534" y="642"/>
                    </a:lnTo>
                    <a:lnTo>
                      <a:pt x="534" y="642"/>
                    </a:lnTo>
                    <a:lnTo>
                      <a:pt x="560" y="654"/>
                    </a:lnTo>
                    <a:lnTo>
                      <a:pt x="578" y="664"/>
                    </a:lnTo>
                    <a:lnTo>
                      <a:pt x="584" y="666"/>
                    </a:lnTo>
                    <a:lnTo>
                      <a:pt x="584" y="670"/>
                    </a:lnTo>
                    <a:lnTo>
                      <a:pt x="584" y="674"/>
                    </a:lnTo>
                    <a:lnTo>
                      <a:pt x="578" y="680"/>
                    </a:lnTo>
                    <a:lnTo>
                      <a:pt x="578" y="680"/>
                    </a:lnTo>
                    <a:lnTo>
                      <a:pt x="576" y="684"/>
                    </a:lnTo>
                    <a:lnTo>
                      <a:pt x="576" y="688"/>
                    </a:lnTo>
                    <a:lnTo>
                      <a:pt x="578" y="692"/>
                    </a:lnTo>
                    <a:lnTo>
                      <a:pt x="582" y="696"/>
                    </a:lnTo>
                    <a:lnTo>
                      <a:pt x="596" y="704"/>
                    </a:lnTo>
                    <a:lnTo>
                      <a:pt x="612" y="714"/>
                    </a:lnTo>
                    <a:lnTo>
                      <a:pt x="642" y="734"/>
                    </a:lnTo>
                    <a:lnTo>
                      <a:pt x="652" y="742"/>
                    </a:lnTo>
                    <a:lnTo>
                      <a:pt x="654" y="746"/>
                    </a:lnTo>
                    <a:lnTo>
                      <a:pt x="654" y="750"/>
                    </a:lnTo>
                    <a:lnTo>
                      <a:pt x="654" y="750"/>
                    </a:lnTo>
                    <a:lnTo>
                      <a:pt x="650" y="756"/>
                    </a:lnTo>
                    <a:lnTo>
                      <a:pt x="644" y="764"/>
                    </a:lnTo>
                    <a:lnTo>
                      <a:pt x="632" y="776"/>
                    </a:lnTo>
                    <a:lnTo>
                      <a:pt x="628" y="780"/>
                    </a:lnTo>
                    <a:lnTo>
                      <a:pt x="628" y="782"/>
                    </a:lnTo>
                    <a:lnTo>
                      <a:pt x="632" y="784"/>
                    </a:lnTo>
                    <a:lnTo>
                      <a:pt x="642" y="780"/>
                    </a:lnTo>
                    <a:lnTo>
                      <a:pt x="642" y="780"/>
                    </a:lnTo>
                    <a:lnTo>
                      <a:pt x="660" y="776"/>
                    </a:lnTo>
                    <a:lnTo>
                      <a:pt x="666" y="776"/>
                    </a:lnTo>
                    <a:lnTo>
                      <a:pt x="668" y="776"/>
                    </a:lnTo>
                    <a:lnTo>
                      <a:pt x="670" y="782"/>
                    </a:lnTo>
                    <a:lnTo>
                      <a:pt x="674" y="786"/>
                    </a:lnTo>
                    <a:lnTo>
                      <a:pt x="678" y="790"/>
                    </a:lnTo>
                    <a:lnTo>
                      <a:pt x="678" y="790"/>
                    </a:lnTo>
                    <a:lnTo>
                      <a:pt x="684" y="794"/>
                    </a:lnTo>
                    <a:lnTo>
                      <a:pt x="686" y="798"/>
                    </a:lnTo>
                    <a:lnTo>
                      <a:pt x="684" y="802"/>
                    </a:lnTo>
                    <a:lnTo>
                      <a:pt x="682" y="806"/>
                    </a:lnTo>
                    <a:lnTo>
                      <a:pt x="680" y="810"/>
                    </a:lnTo>
                    <a:lnTo>
                      <a:pt x="680" y="814"/>
                    </a:lnTo>
                    <a:lnTo>
                      <a:pt x="686" y="818"/>
                    </a:lnTo>
                    <a:lnTo>
                      <a:pt x="696" y="824"/>
                    </a:lnTo>
                    <a:lnTo>
                      <a:pt x="696" y="824"/>
                    </a:lnTo>
                    <a:lnTo>
                      <a:pt x="704" y="828"/>
                    </a:lnTo>
                    <a:lnTo>
                      <a:pt x="708" y="834"/>
                    </a:lnTo>
                    <a:lnTo>
                      <a:pt x="706" y="838"/>
                    </a:lnTo>
                    <a:lnTo>
                      <a:pt x="702" y="844"/>
                    </a:lnTo>
                    <a:lnTo>
                      <a:pt x="700" y="850"/>
                    </a:lnTo>
                    <a:lnTo>
                      <a:pt x="698" y="854"/>
                    </a:lnTo>
                    <a:lnTo>
                      <a:pt x="702" y="858"/>
                    </a:lnTo>
                    <a:lnTo>
                      <a:pt x="710" y="862"/>
                    </a:lnTo>
                    <a:lnTo>
                      <a:pt x="710" y="862"/>
                    </a:lnTo>
                    <a:lnTo>
                      <a:pt x="720" y="864"/>
                    </a:lnTo>
                    <a:lnTo>
                      <a:pt x="726" y="870"/>
                    </a:lnTo>
                    <a:lnTo>
                      <a:pt x="730" y="876"/>
                    </a:lnTo>
                    <a:lnTo>
                      <a:pt x="730" y="882"/>
                    </a:lnTo>
                    <a:lnTo>
                      <a:pt x="728" y="888"/>
                    </a:lnTo>
                    <a:lnTo>
                      <a:pt x="722" y="894"/>
                    </a:lnTo>
                    <a:lnTo>
                      <a:pt x="716" y="898"/>
                    </a:lnTo>
                    <a:lnTo>
                      <a:pt x="706" y="902"/>
                    </a:lnTo>
                    <a:lnTo>
                      <a:pt x="706" y="902"/>
                    </a:lnTo>
                    <a:lnTo>
                      <a:pt x="698" y="904"/>
                    </a:lnTo>
                    <a:lnTo>
                      <a:pt x="694" y="906"/>
                    </a:lnTo>
                    <a:lnTo>
                      <a:pt x="690" y="910"/>
                    </a:lnTo>
                    <a:lnTo>
                      <a:pt x="690" y="916"/>
                    </a:lnTo>
                    <a:lnTo>
                      <a:pt x="690" y="922"/>
                    </a:lnTo>
                    <a:lnTo>
                      <a:pt x="694" y="928"/>
                    </a:lnTo>
                    <a:lnTo>
                      <a:pt x="704" y="942"/>
                    </a:lnTo>
                    <a:lnTo>
                      <a:pt x="704" y="942"/>
                    </a:lnTo>
                    <a:lnTo>
                      <a:pt x="708" y="948"/>
                    </a:lnTo>
                    <a:lnTo>
                      <a:pt x="708" y="952"/>
                    </a:lnTo>
                    <a:lnTo>
                      <a:pt x="704" y="956"/>
                    </a:lnTo>
                    <a:lnTo>
                      <a:pt x="698" y="956"/>
                    </a:lnTo>
                    <a:lnTo>
                      <a:pt x="686" y="960"/>
                    </a:lnTo>
                    <a:lnTo>
                      <a:pt x="682" y="960"/>
                    </a:lnTo>
                    <a:lnTo>
                      <a:pt x="684" y="964"/>
                    </a:lnTo>
                    <a:lnTo>
                      <a:pt x="684" y="964"/>
                    </a:lnTo>
                    <a:lnTo>
                      <a:pt x="690" y="972"/>
                    </a:lnTo>
                    <a:lnTo>
                      <a:pt x="696" y="980"/>
                    </a:lnTo>
                    <a:lnTo>
                      <a:pt x="698" y="984"/>
                    </a:lnTo>
                    <a:lnTo>
                      <a:pt x="702" y="986"/>
                    </a:lnTo>
                    <a:lnTo>
                      <a:pt x="706" y="986"/>
                    </a:lnTo>
                    <a:lnTo>
                      <a:pt x="710" y="984"/>
                    </a:lnTo>
                    <a:lnTo>
                      <a:pt x="710" y="984"/>
                    </a:lnTo>
                    <a:lnTo>
                      <a:pt x="716" y="984"/>
                    </a:lnTo>
                    <a:lnTo>
                      <a:pt x="722" y="984"/>
                    </a:lnTo>
                    <a:lnTo>
                      <a:pt x="738" y="988"/>
                    </a:lnTo>
                    <a:lnTo>
                      <a:pt x="744" y="990"/>
                    </a:lnTo>
                    <a:lnTo>
                      <a:pt x="752" y="988"/>
                    </a:lnTo>
                    <a:lnTo>
                      <a:pt x="758" y="984"/>
                    </a:lnTo>
                    <a:lnTo>
                      <a:pt x="764" y="974"/>
                    </a:lnTo>
                    <a:lnTo>
                      <a:pt x="764" y="974"/>
                    </a:lnTo>
                    <a:lnTo>
                      <a:pt x="768" y="970"/>
                    </a:lnTo>
                    <a:lnTo>
                      <a:pt x="770" y="966"/>
                    </a:lnTo>
                    <a:lnTo>
                      <a:pt x="780" y="960"/>
                    </a:lnTo>
                    <a:lnTo>
                      <a:pt x="790" y="960"/>
                    </a:lnTo>
                    <a:lnTo>
                      <a:pt x="800" y="960"/>
                    </a:lnTo>
                    <a:lnTo>
                      <a:pt x="808" y="962"/>
                    </a:lnTo>
                    <a:lnTo>
                      <a:pt x="816" y="966"/>
                    </a:lnTo>
                    <a:lnTo>
                      <a:pt x="818" y="970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2" y="978"/>
                    </a:lnTo>
                    <a:lnTo>
                      <a:pt x="810" y="980"/>
                    </a:lnTo>
                    <a:lnTo>
                      <a:pt x="812" y="982"/>
                    </a:lnTo>
                    <a:lnTo>
                      <a:pt x="818" y="982"/>
                    </a:lnTo>
                    <a:lnTo>
                      <a:pt x="822" y="984"/>
                    </a:lnTo>
                    <a:lnTo>
                      <a:pt x="828" y="986"/>
                    </a:lnTo>
                    <a:lnTo>
                      <a:pt x="828" y="990"/>
                    </a:lnTo>
                    <a:lnTo>
                      <a:pt x="826" y="994"/>
                    </a:lnTo>
                    <a:lnTo>
                      <a:pt x="826" y="994"/>
                    </a:lnTo>
                    <a:lnTo>
                      <a:pt x="824" y="998"/>
                    </a:lnTo>
                    <a:lnTo>
                      <a:pt x="824" y="1000"/>
                    </a:lnTo>
                    <a:lnTo>
                      <a:pt x="828" y="1006"/>
                    </a:lnTo>
                    <a:lnTo>
                      <a:pt x="836" y="1010"/>
                    </a:lnTo>
                    <a:lnTo>
                      <a:pt x="846" y="1014"/>
                    </a:lnTo>
                    <a:lnTo>
                      <a:pt x="866" y="1020"/>
                    </a:lnTo>
                    <a:lnTo>
                      <a:pt x="872" y="1022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68" y="1034"/>
                    </a:lnTo>
                    <a:lnTo>
                      <a:pt x="866" y="1040"/>
                    </a:lnTo>
                    <a:lnTo>
                      <a:pt x="868" y="1044"/>
                    </a:lnTo>
                    <a:lnTo>
                      <a:pt x="874" y="1050"/>
                    </a:lnTo>
                    <a:lnTo>
                      <a:pt x="874" y="1050"/>
                    </a:lnTo>
                    <a:lnTo>
                      <a:pt x="874" y="1052"/>
                    </a:lnTo>
                    <a:lnTo>
                      <a:pt x="872" y="1054"/>
                    </a:lnTo>
                    <a:lnTo>
                      <a:pt x="862" y="1052"/>
                    </a:lnTo>
                    <a:lnTo>
                      <a:pt x="848" y="1048"/>
                    </a:lnTo>
                    <a:lnTo>
                      <a:pt x="832" y="1040"/>
                    </a:lnTo>
                    <a:lnTo>
                      <a:pt x="832" y="1040"/>
                    </a:lnTo>
                    <a:lnTo>
                      <a:pt x="822" y="1036"/>
                    </a:lnTo>
                    <a:lnTo>
                      <a:pt x="810" y="1032"/>
                    </a:lnTo>
                    <a:lnTo>
                      <a:pt x="784" y="1028"/>
                    </a:lnTo>
                    <a:lnTo>
                      <a:pt x="758" y="1028"/>
                    </a:lnTo>
                    <a:lnTo>
                      <a:pt x="748" y="1030"/>
                    </a:lnTo>
                    <a:lnTo>
                      <a:pt x="742" y="1032"/>
                    </a:lnTo>
                    <a:lnTo>
                      <a:pt x="742" y="1032"/>
                    </a:lnTo>
                    <a:lnTo>
                      <a:pt x="738" y="1036"/>
                    </a:lnTo>
                    <a:lnTo>
                      <a:pt x="740" y="1042"/>
                    </a:lnTo>
                    <a:lnTo>
                      <a:pt x="744" y="1046"/>
                    </a:lnTo>
                    <a:lnTo>
                      <a:pt x="750" y="1050"/>
                    </a:lnTo>
                    <a:lnTo>
                      <a:pt x="764" y="1056"/>
                    </a:lnTo>
                    <a:lnTo>
                      <a:pt x="782" y="1060"/>
                    </a:lnTo>
                    <a:lnTo>
                      <a:pt x="782" y="1060"/>
                    </a:lnTo>
                    <a:lnTo>
                      <a:pt x="796" y="1060"/>
                    </a:lnTo>
                    <a:lnTo>
                      <a:pt x="804" y="1064"/>
                    </a:lnTo>
                    <a:lnTo>
                      <a:pt x="810" y="1068"/>
                    </a:lnTo>
                    <a:lnTo>
                      <a:pt x="816" y="1072"/>
                    </a:lnTo>
                    <a:lnTo>
                      <a:pt x="820" y="1078"/>
                    </a:lnTo>
                    <a:lnTo>
                      <a:pt x="824" y="1082"/>
                    </a:lnTo>
                    <a:lnTo>
                      <a:pt x="832" y="1086"/>
                    </a:lnTo>
                    <a:lnTo>
                      <a:pt x="844" y="1088"/>
                    </a:lnTo>
                    <a:lnTo>
                      <a:pt x="844" y="1088"/>
                    </a:lnTo>
                    <a:lnTo>
                      <a:pt x="856" y="1090"/>
                    </a:lnTo>
                    <a:lnTo>
                      <a:pt x="864" y="1092"/>
                    </a:lnTo>
                    <a:lnTo>
                      <a:pt x="868" y="1096"/>
                    </a:lnTo>
                    <a:lnTo>
                      <a:pt x="870" y="1098"/>
                    </a:lnTo>
                    <a:lnTo>
                      <a:pt x="866" y="1108"/>
                    </a:lnTo>
                    <a:lnTo>
                      <a:pt x="866" y="1112"/>
                    </a:lnTo>
                    <a:lnTo>
                      <a:pt x="868" y="1118"/>
                    </a:lnTo>
                    <a:lnTo>
                      <a:pt x="868" y="1118"/>
                    </a:lnTo>
                    <a:lnTo>
                      <a:pt x="872" y="1122"/>
                    </a:lnTo>
                    <a:lnTo>
                      <a:pt x="876" y="1120"/>
                    </a:lnTo>
                    <a:lnTo>
                      <a:pt x="880" y="1118"/>
                    </a:lnTo>
                    <a:lnTo>
                      <a:pt x="882" y="1114"/>
                    </a:lnTo>
                    <a:lnTo>
                      <a:pt x="888" y="1106"/>
                    </a:lnTo>
                    <a:lnTo>
                      <a:pt x="888" y="1106"/>
                    </a:lnTo>
                    <a:lnTo>
                      <a:pt x="890" y="1110"/>
                    </a:lnTo>
                    <a:lnTo>
                      <a:pt x="890" y="1110"/>
                    </a:lnTo>
                    <a:lnTo>
                      <a:pt x="888" y="1116"/>
                    </a:lnTo>
                    <a:lnTo>
                      <a:pt x="888" y="1122"/>
                    </a:lnTo>
                    <a:lnTo>
                      <a:pt x="882" y="1134"/>
                    </a:lnTo>
                    <a:lnTo>
                      <a:pt x="876" y="1148"/>
                    </a:lnTo>
                    <a:lnTo>
                      <a:pt x="872" y="1164"/>
                    </a:lnTo>
                    <a:lnTo>
                      <a:pt x="872" y="1164"/>
                    </a:lnTo>
                    <a:lnTo>
                      <a:pt x="870" y="1170"/>
                    </a:lnTo>
                    <a:lnTo>
                      <a:pt x="872" y="1176"/>
                    </a:lnTo>
                    <a:lnTo>
                      <a:pt x="876" y="1182"/>
                    </a:lnTo>
                    <a:lnTo>
                      <a:pt x="876" y="1184"/>
                    </a:lnTo>
                    <a:lnTo>
                      <a:pt x="876" y="1186"/>
                    </a:lnTo>
                    <a:lnTo>
                      <a:pt x="866" y="1192"/>
                    </a:lnTo>
                    <a:lnTo>
                      <a:pt x="866" y="1192"/>
                    </a:lnTo>
                    <a:lnTo>
                      <a:pt x="858" y="1194"/>
                    </a:lnTo>
                    <a:lnTo>
                      <a:pt x="850" y="1196"/>
                    </a:lnTo>
                    <a:lnTo>
                      <a:pt x="838" y="1192"/>
                    </a:lnTo>
                    <a:lnTo>
                      <a:pt x="828" y="1190"/>
                    </a:lnTo>
                    <a:lnTo>
                      <a:pt x="822" y="1190"/>
                    </a:lnTo>
                    <a:lnTo>
                      <a:pt x="818" y="1194"/>
                    </a:lnTo>
                    <a:lnTo>
                      <a:pt x="818" y="1194"/>
                    </a:lnTo>
                    <a:lnTo>
                      <a:pt x="812" y="1196"/>
                    </a:lnTo>
                    <a:lnTo>
                      <a:pt x="806" y="1198"/>
                    </a:lnTo>
                    <a:lnTo>
                      <a:pt x="796" y="1202"/>
                    </a:lnTo>
                    <a:lnTo>
                      <a:pt x="788" y="1204"/>
                    </a:lnTo>
                    <a:lnTo>
                      <a:pt x="786" y="1206"/>
                    </a:lnTo>
                    <a:lnTo>
                      <a:pt x="788" y="1210"/>
                    </a:lnTo>
                    <a:lnTo>
                      <a:pt x="788" y="1210"/>
                    </a:lnTo>
                    <a:lnTo>
                      <a:pt x="788" y="1212"/>
                    </a:lnTo>
                    <a:lnTo>
                      <a:pt x="788" y="1214"/>
                    </a:lnTo>
                    <a:lnTo>
                      <a:pt x="784" y="1214"/>
                    </a:lnTo>
                    <a:lnTo>
                      <a:pt x="784" y="1216"/>
                    </a:lnTo>
                    <a:lnTo>
                      <a:pt x="784" y="1216"/>
                    </a:lnTo>
                    <a:lnTo>
                      <a:pt x="790" y="1222"/>
                    </a:lnTo>
                    <a:lnTo>
                      <a:pt x="790" y="1222"/>
                    </a:lnTo>
                    <a:lnTo>
                      <a:pt x="794" y="1226"/>
                    </a:lnTo>
                    <a:lnTo>
                      <a:pt x="794" y="1228"/>
                    </a:lnTo>
                    <a:lnTo>
                      <a:pt x="792" y="1232"/>
                    </a:lnTo>
                    <a:lnTo>
                      <a:pt x="788" y="1234"/>
                    </a:lnTo>
                    <a:lnTo>
                      <a:pt x="778" y="1240"/>
                    </a:lnTo>
                    <a:lnTo>
                      <a:pt x="774" y="1242"/>
                    </a:lnTo>
                    <a:lnTo>
                      <a:pt x="774" y="1246"/>
                    </a:lnTo>
                    <a:lnTo>
                      <a:pt x="774" y="1246"/>
                    </a:lnTo>
                    <a:lnTo>
                      <a:pt x="774" y="1252"/>
                    </a:lnTo>
                    <a:lnTo>
                      <a:pt x="772" y="1260"/>
                    </a:lnTo>
                    <a:lnTo>
                      <a:pt x="762" y="1284"/>
                    </a:lnTo>
                    <a:lnTo>
                      <a:pt x="762" y="1284"/>
                    </a:lnTo>
                    <a:lnTo>
                      <a:pt x="762" y="1292"/>
                    </a:lnTo>
                    <a:lnTo>
                      <a:pt x="762" y="1296"/>
                    </a:lnTo>
                    <a:lnTo>
                      <a:pt x="766" y="1300"/>
                    </a:lnTo>
                    <a:lnTo>
                      <a:pt x="772" y="1302"/>
                    </a:lnTo>
                    <a:lnTo>
                      <a:pt x="788" y="1306"/>
                    </a:lnTo>
                    <a:lnTo>
                      <a:pt x="810" y="1306"/>
                    </a:lnTo>
                    <a:lnTo>
                      <a:pt x="810" y="1306"/>
                    </a:lnTo>
                    <a:lnTo>
                      <a:pt x="800" y="1312"/>
                    </a:lnTo>
                    <a:lnTo>
                      <a:pt x="790" y="1320"/>
                    </a:lnTo>
                    <a:lnTo>
                      <a:pt x="782" y="1328"/>
                    </a:lnTo>
                    <a:lnTo>
                      <a:pt x="776" y="1338"/>
                    </a:lnTo>
                    <a:lnTo>
                      <a:pt x="772" y="1346"/>
                    </a:lnTo>
                    <a:lnTo>
                      <a:pt x="772" y="1354"/>
                    </a:lnTo>
                    <a:lnTo>
                      <a:pt x="774" y="1362"/>
                    </a:lnTo>
                    <a:lnTo>
                      <a:pt x="780" y="1368"/>
                    </a:lnTo>
                    <a:lnTo>
                      <a:pt x="780" y="1368"/>
                    </a:lnTo>
                    <a:lnTo>
                      <a:pt x="786" y="1374"/>
                    </a:lnTo>
                    <a:lnTo>
                      <a:pt x="790" y="1378"/>
                    </a:lnTo>
                    <a:lnTo>
                      <a:pt x="792" y="1384"/>
                    </a:lnTo>
                    <a:lnTo>
                      <a:pt x="792" y="1390"/>
                    </a:lnTo>
                    <a:lnTo>
                      <a:pt x="792" y="1392"/>
                    </a:lnTo>
                    <a:lnTo>
                      <a:pt x="796" y="1392"/>
                    </a:lnTo>
                    <a:lnTo>
                      <a:pt x="796" y="1392"/>
                    </a:lnTo>
                    <a:lnTo>
                      <a:pt x="806" y="1394"/>
                    </a:lnTo>
                    <a:lnTo>
                      <a:pt x="812" y="1400"/>
                    </a:lnTo>
                    <a:lnTo>
                      <a:pt x="818" y="1406"/>
                    </a:lnTo>
                    <a:lnTo>
                      <a:pt x="818" y="1410"/>
                    </a:lnTo>
                    <a:lnTo>
                      <a:pt x="818" y="1414"/>
                    </a:lnTo>
                    <a:lnTo>
                      <a:pt x="818" y="1414"/>
                    </a:lnTo>
                    <a:lnTo>
                      <a:pt x="818" y="1420"/>
                    </a:lnTo>
                    <a:lnTo>
                      <a:pt x="818" y="1422"/>
                    </a:lnTo>
                    <a:lnTo>
                      <a:pt x="824" y="1426"/>
                    </a:lnTo>
                    <a:lnTo>
                      <a:pt x="828" y="1430"/>
                    </a:lnTo>
                    <a:lnTo>
                      <a:pt x="830" y="1434"/>
                    </a:lnTo>
                    <a:lnTo>
                      <a:pt x="830" y="1440"/>
                    </a:lnTo>
                    <a:lnTo>
                      <a:pt x="830" y="1440"/>
                    </a:lnTo>
                    <a:lnTo>
                      <a:pt x="830" y="1450"/>
                    </a:lnTo>
                    <a:lnTo>
                      <a:pt x="834" y="1452"/>
                    </a:lnTo>
                    <a:lnTo>
                      <a:pt x="836" y="1454"/>
                    </a:lnTo>
                    <a:lnTo>
                      <a:pt x="836" y="1462"/>
                    </a:lnTo>
                    <a:lnTo>
                      <a:pt x="836" y="1462"/>
                    </a:lnTo>
                    <a:lnTo>
                      <a:pt x="836" y="1476"/>
                    </a:lnTo>
                    <a:lnTo>
                      <a:pt x="836" y="1482"/>
                    </a:lnTo>
                    <a:lnTo>
                      <a:pt x="840" y="1488"/>
                    </a:lnTo>
                    <a:lnTo>
                      <a:pt x="842" y="1490"/>
                    </a:lnTo>
                    <a:lnTo>
                      <a:pt x="848" y="1488"/>
                    </a:lnTo>
                    <a:lnTo>
                      <a:pt x="852" y="1482"/>
                    </a:lnTo>
                    <a:lnTo>
                      <a:pt x="860" y="1470"/>
                    </a:lnTo>
                    <a:lnTo>
                      <a:pt x="860" y="1470"/>
                    </a:lnTo>
                    <a:lnTo>
                      <a:pt x="870" y="1454"/>
                    </a:lnTo>
                    <a:lnTo>
                      <a:pt x="872" y="1454"/>
                    </a:lnTo>
                    <a:lnTo>
                      <a:pt x="874" y="1456"/>
                    </a:lnTo>
                    <a:lnTo>
                      <a:pt x="876" y="1462"/>
                    </a:lnTo>
                    <a:lnTo>
                      <a:pt x="878" y="1462"/>
                    </a:lnTo>
                    <a:lnTo>
                      <a:pt x="882" y="1460"/>
                    </a:lnTo>
                    <a:lnTo>
                      <a:pt x="882" y="1460"/>
                    </a:lnTo>
                    <a:lnTo>
                      <a:pt x="888" y="1456"/>
                    </a:lnTo>
                    <a:lnTo>
                      <a:pt x="894" y="1454"/>
                    </a:lnTo>
                    <a:lnTo>
                      <a:pt x="900" y="1452"/>
                    </a:lnTo>
                    <a:lnTo>
                      <a:pt x="906" y="1454"/>
                    </a:lnTo>
                    <a:lnTo>
                      <a:pt x="912" y="1456"/>
                    </a:lnTo>
                    <a:lnTo>
                      <a:pt x="916" y="1458"/>
                    </a:lnTo>
                    <a:lnTo>
                      <a:pt x="918" y="1464"/>
                    </a:lnTo>
                    <a:lnTo>
                      <a:pt x="920" y="1470"/>
                    </a:lnTo>
                    <a:lnTo>
                      <a:pt x="920" y="1470"/>
                    </a:lnTo>
                    <a:lnTo>
                      <a:pt x="922" y="1474"/>
                    </a:lnTo>
                    <a:lnTo>
                      <a:pt x="920" y="1474"/>
                    </a:lnTo>
                    <a:lnTo>
                      <a:pt x="912" y="1470"/>
                    </a:lnTo>
                    <a:lnTo>
                      <a:pt x="902" y="1464"/>
                    </a:lnTo>
                    <a:lnTo>
                      <a:pt x="896" y="1462"/>
                    </a:lnTo>
                    <a:lnTo>
                      <a:pt x="890" y="1464"/>
                    </a:lnTo>
                    <a:lnTo>
                      <a:pt x="890" y="1464"/>
                    </a:lnTo>
                    <a:lnTo>
                      <a:pt x="888" y="1466"/>
                    </a:lnTo>
                    <a:lnTo>
                      <a:pt x="888" y="1468"/>
                    </a:lnTo>
                    <a:lnTo>
                      <a:pt x="894" y="1474"/>
                    </a:lnTo>
                    <a:lnTo>
                      <a:pt x="898" y="1474"/>
                    </a:lnTo>
                    <a:lnTo>
                      <a:pt x="898" y="1476"/>
                    </a:lnTo>
                    <a:lnTo>
                      <a:pt x="896" y="1478"/>
                    </a:lnTo>
                    <a:lnTo>
                      <a:pt x="890" y="1478"/>
                    </a:lnTo>
                    <a:lnTo>
                      <a:pt x="890" y="1478"/>
                    </a:lnTo>
                    <a:lnTo>
                      <a:pt x="884" y="1480"/>
                    </a:lnTo>
                    <a:lnTo>
                      <a:pt x="880" y="1480"/>
                    </a:lnTo>
                    <a:lnTo>
                      <a:pt x="880" y="1484"/>
                    </a:lnTo>
                    <a:lnTo>
                      <a:pt x="880" y="1486"/>
                    </a:lnTo>
                    <a:lnTo>
                      <a:pt x="880" y="1488"/>
                    </a:lnTo>
                    <a:lnTo>
                      <a:pt x="880" y="1490"/>
                    </a:lnTo>
                    <a:lnTo>
                      <a:pt x="876" y="1492"/>
                    </a:lnTo>
                    <a:lnTo>
                      <a:pt x="868" y="1492"/>
                    </a:lnTo>
                    <a:lnTo>
                      <a:pt x="868" y="1492"/>
                    </a:lnTo>
                    <a:lnTo>
                      <a:pt x="856" y="1494"/>
                    </a:lnTo>
                    <a:lnTo>
                      <a:pt x="856" y="1496"/>
                    </a:lnTo>
                    <a:lnTo>
                      <a:pt x="856" y="1496"/>
                    </a:lnTo>
                    <a:lnTo>
                      <a:pt x="860" y="1500"/>
                    </a:lnTo>
                    <a:lnTo>
                      <a:pt x="860" y="1502"/>
                    </a:lnTo>
                    <a:lnTo>
                      <a:pt x="858" y="1504"/>
                    </a:lnTo>
                    <a:lnTo>
                      <a:pt x="858" y="1504"/>
                    </a:lnTo>
                    <a:lnTo>
                      <a:pt x="854" y="1506"/>
                    </a:lnTo>
                    <a:lnTo>
                      <a:pt x="854" y="1506"/>
                    </a:lnTo>
                    <a:lnTo>
                      <a:pt x="856" y="1510"/>
                    </a:lnTo>
                    <a:lnTo>
                      <a:pt x="860" y="1514"/>
                    </a:lnTo>
                    <a:lnTo>
                      <a:pt x="862" y="1516"/>
                    </a:lnTo>
                    <a:lnTo>
                      <a:pt x="860" y="1518"/>
                    </a:lnTo>
                    <a:lnTo>
                      <a:pt x="860" y="1518"/>
                    </a:lnTo>
                    <a:lnTo>
                      <a:pt x="860" y="1522"/>
                    </a:lnTo>
                    <a:lnTo>
                      <a:pt x="860" y="1526"/>
                    </a:lnTo>
                    <a:lnTo>
                      <a:pt x="862" y="1534"/>
                    </a:lnTo>
                    <a:lnTo>
                      <a:pt x="874" y="1554"/>
                    </a:lnTo>
                    <a:lnTo>
                      <a:pt x="874" y="1554"/>
                    </a:lnTo>
                    <a:lnTo>
                      <a:pt x="878" y="1558"/>
                    </a:lnTo>
                    <a:lnTo>
                      <a:pt x="882" y="1560"/>
                    </a:lnTo>
                    <a:lnTo>
                      <a:pt x="890" y="1562"/>
                    </a:lnTo>
                    <a:lnTo>
                      <a:pt x="898" y="1562"/>
                    </a:lnTo>
                    <a:lnTo>
                      <a:pt x="898" y="1564"/>
                    </a:lnTo>
                    <a:lnTo>
                      <a:pt x="898" y="1568"/>
                    </a:lnTo>
                    <a:lnTo>
                      <a:pt x="898" y="1568"/>
                    </a:lnTo>
                    <a:lnTo>
                      <a:pt x="896" y="1572"/>
                    </a:lnTo>
                    <a:lnTo>
                      <a:pt x="898" y="1576"/>
                    </a:lnTo>
                    <a:lnTo>
                      <a:pt x="902" y="1582"/>
                    </a:lnTo>
                    <a:lnTo>
                      <a:pt x="906" y="1590"/>
                    </a:lnTo>
                    <a:lnTo>
                      <a:pt x="908" y="1594"/>
                    </a:lnTo>
                    <a:lnTo>
                      <a:pt x="908" y="1598"/>
                    </a:lnTo>
                    <a:lnTo>
                      <a:pt x="908" y="1598"/>
                    </a:lnTo>
                    <a:lnTo>
                      <a:pt x="908" y="1606"/>
                    </a:lnTo>
                    <a:lnTo>
                      <a:pt x="910" y="1610"/>
                    </a:lnTo>
                    <a:lnTo>
                      <a:pt x="914" y="1614"/>
                    </a:lnTo>
                    <a:lnTo>
                      <a:pt x="926" y="1618"/>
                    </a:lnTo>
                    <a:lnTo>
                      <a:pt x="926" y="1618"/>
                    </a:lnTo>
                    <a:lnTo>
                      <a:pt x="932" y="1622"/>
                    </a:lnTo>
                    <a:lnTo>
                      <a:pt x="934" y="1626"/>
                    </a:lnTo>
                    <a:lnTo>
                      <a:pt x="936" y="1630"/>
                    </a:lnTo>
                    <a:lnTo>
                      <a:pt x="934" y="1634"/>
                    </a:lnTo>
                    <a:lnTo>
                      <a:pt x="934" y="1640"/>
                    </a:lnTo>
                    <a:lnTo>
                      <a:pt x="934" y="1640"/>
                    </a:lnTo>
                    <a:lnTo>
                      <a:pt x="938" y="1640"/>
                    </a:lnTo>
                    <a:lnTo>
                      <a:pt x="938" y="1640"/>
                    </a:lnTo>
                    <a:lnTo>
                      <a:pt x="942" y="1640"/>
                    </a:lnTo>
                    <a:lnTo>
                      <a:pt x="944" y="1640"/>
                    </a:lnTo>
                    <a:lnTo>
                      <a:pt x="946" y="1648"/>
                    </a:lnTo>
                    <a:lnTo>
                      <a:pt x="946" y="1654"/>
                    </a:lnTo>
                    <a:lnTo>
                      <a:pt x="948" y="1656"/>
                    </a:lnTo>
                    <a:lnTo>
                      <a:pt x="950" y="1656"/>
                    </a:lnTo>
                    <a:lnTo>
                      <a:pt x="950" y="1656"/>
                    </a:lnTo>
                    <a:lnTo>
                      <a:pt x="956" y="1656"/>
                    </a:lnTo>
                    <a:lnTo>
                      <a:pt x="958" y="1656"/>
                    </a:lnTo>
                    <a:lnTo>
                      <a:pt x="958" y="1662"/>
                    </a:lnTo>
                    <a:lnTo>
                      <a:pt x="954" y="1672"/>
                    </a:lnTo>
                    <a:lnTo>
                      <a:pt x="954" y="1672"/>
                    </a:lnTo>
                    <a:lnTo>
                      <a:pt x="952" y="1676"/>
                    </a:lnTo>
                    <a:lnTo>
                      <a:pt x="956" y="1678"/>
                    </a:lnTo>
                    <a:lnTo>
                      <a:pt x="966" y="1678"/>
                    </a:lnTo>
                    <a:lnTo>
                      <a:pt x="978" y="1678"/>
                    </a:lnTo>
                    <a:lnTo>
                      <a:pt x="980" y="1680"/>
                    </a:lnTo>
                    <a:lnTo>
                      <a:pt x="980" y="1684"/>
                    </a:lnTo>
                    <a:lnTo>
                      <a:pt x="980" y="1684"/>
                    </a:lnTo>
                    <a:lnTo>
                      <a:pt x="978" y="1690"/>
                    </a:lnTo>
                    <a:lnTo>
                      <a:pt x="978" y="1692"/>
                    </a:lnTo>
                    <a:lnTo>
                      <a:pt x="980" y="1694"/>
                    </a:lnTo>
                    <a:lnTo>
                      <a:pt x="982" y="1694"/>
                    </a:lnTo>
                    <a:lnTo>
                      <a:pt x="990" y="1694"/>
                    </a:lnTo>
                    <a:lnTo>
                      <a:pt x="994" y="1696"/>
                    </a:lnTo>
                    <a:lnTo>
                      <a:pt x="996" y="1698"/>
                    </a:lnTo>
                    <a:lnTo>
                      <a:pt x="996" y="1698"/>
                    </a:lnTo>
                    <a:lnTo>
                      <a:pt x="998" y="1700"/>
                    </a:lnTo>
                    <a:lnTo>
                      <a:pt x="996" y="1702"/>
                    </a:lnTo>
                    <a:lnTo>
                      <a:pt x="994" y="1704"/>
                    </a:lnTo>
                    <a:lnTo>
                      <a:pt x="990" y="1706"/>
                    </a:lnTo>
                    <a:lnTo>
                      <a:pt x="990" y="1708"/>
                    </a:lnTo>
                    <a:lnTo>
                      <a:pt x="990" y="1712"/>
                    </a:lnTo>
                    <a:lnTo>
                      <a:pt x="990" y="1712"/>
                    </a:lnTo>
                    <a:lnTo>
                      <a:pt x="992" y="1722"/>
                    </a:lnTo>
                    <a:lnTo>
                      <a:pt x="996" y="1724"/>
                    </a:lnTo>
                    <a:lnTo>
                      <a:pt x="1000" y="1726"/>
                    </a:lnTo>
                    <a:lnTo>
                      <a:pt x="1004" y="1726"/>
                    </a:lnTo>
                    <a:lnTo>
                      <a:pt x="1010" y="1726"/>
                    </a:lnTo>
                    <a:lnTo>
                      <a:pt x="1016" y="1722"/>
                    </a:lnTo>
                    <a:lnTo>
                      <a:pt x="1024" y="1718"/>
                    </a:lnTo>
                    <a:lnTo>
                      <a:pt x="1024" y="1718"/>
                    </a:lnTo>
                    <a:lnTo>
                      <a:pt x="1032" y="1712"/>
                    </a:lnTo>
                    <a:lnTo>
                      <a:pt x="1038" y="1712"/>
                    </a:lnTo>
                    <a:lnTo>
                      <a:pt x="1040" y="1712"/>
                    </a:lnTo>
                    <a:lnTo>
                      <a:pt x="1044" y="1714"/>
                    </a:lnTo>
                    <a:lnTo>
                      <a:pt x="1048" y="1716"/>
                    </a:lnTo>
                    <a:lnTo>
                      <a:pt x="1050" y="1716"/>
                    </a:lnTo>
                    <a:lnTo>
                      <a:pt x="1054" y="1714"/>
                    </a:lnTo>
                    <a:lnTo>
                      <a:pt x="1054" y="1714"/>
                    </a:lnTo>
                    <a:lnTo>
                      <a:pt x="1064" y="1708"/>
                    </a:lnTo>
                    <a:lnTo>
                      <a:pt x="1072" y="1704"/>
                    </a:lnTo>
                    <a:lnTo>
                      <a:pt x="1080" y="1700"/>
                    </a:lnTo>
                    <a:lnTo>
                      <a:pt x="1080" y="1696"/>
                    </a:lnTo>
                    <a:lnTo>
                      <a:pt x="1080" y="1692"/>
                    </a:lnTo>
                    <a:lnTo>
                      <a:pt x="1080" y="1692"/>
                    </a:lnTo>
                    <a:lnTo>
                      <a:pt x="1080" y="1688"/>
                    </a:lnTo>
                    <a:lnTo>
                      <a:pt x="1082" y="1686"/>
                    </a:lnTo>
                    <a:lnTo>
                      <a:pt x="1084" y="1688"/>
                    </a:lnTo>
                    <a:lnTo>
                      <a:pt x="1086" y="1690"/>
                    </a:lnTo>
                    <a:lnTo>
                      <a:pt x="1088" y="1694"/>
                    </a:lnTo>
                    <a:lnTo>
                      <a:pt x="1090" y="1698"/>
                    </a:lnTo>
                    <a:lnTo>
                      <a:pt x="1090" y="1704"/>
                    </a:lnTo>
                    <a:lnTo>
                      <a:pt x="1086" y="1710"/>
                    </a:lnTo>
                    <a:lnTo>
                      <a:pt x="1086" y="1710"/>
                    </a:lnTo>
                    <a:lnTo>
                      <a:pt x="1078" y="1718"/>
                    </a:lnTo>
                    <a:lnTo>
                      <a:pt x="1076" y="1726"/>
                    </a:lnTo>
                    <a:lnTo>
                      <a:pt x="1076" y="1728"/>
                    </a:lnTo>
                    <a:lnTo>
                      <a:pt x="1078" y="1732"/>
                    </a:lnTo>
                    <a:lnTo>
                      <a:pt x="1090" y="1738"/>
                    </a:lnTo>
                    <a:lnTo>
                      <a:pt x="1090" y="1738"/>
                    </a:lnTo>
                    <a:lnTo>
                      <a:pt x="1098" y="1740"/>
                    </a:lnTo>
                    <a:lnTo>
                      <a:pt x="1106" y="1740"/>
                    </a:lnTo>
                    <a:lnTo>
                      <a:pt x="1120" y="1738"/>
                    </a:lnTo>
                    <a:lnTo>
                      <a:pt x="1124" y="1738"/>
                    </a:lnTo>
                    <a:lnTo>
                      <a:pt x="1126" y="1740"/>
                    </a:lnTo>
                    <a:lnTo>
                      <a:pt x="1126" y="1744"/>
                    </a:lnTo>
                    <a:lnTo>
                      <a:pt x="1120" y="1752"/>
                    </a:lnTo>
                    <a:lnTo>
                      <a:pt x="1120" y="1752"/>
                    </a:lnTo>
                    <a:lnTo>
                      <a:pt x="1116" y="1758"/>
                    </a:lnTo>
                    <a:lnTo>
                      <a:pt x="1116" y="1762"/>
                    </a:lnTo>
                    <a:lnTo>
                      <a:pt x="1118" y="1766"/>
                    </a:lnTo>
                    <a:lnTo>
                      <a:pt x="1122" y="1768"/>
                    </a:lnTo>
                    <a:lnTo>
                      <a:pt x="1126" y="1770"/>
                    </a:lnTo>
                    <a:lnTo>
                      <a:pt x="1132" y="1770"/>
                    </a:lnTo>
                    <a:lnTo>
                      <a:pt x="1136" y="1768"/>
                    </a:lnTo>
                    <a:lnTo>
                      <a:pt x="1140" y="1766"/>
                    </a:lnTo>
                    <a:lnTo>
                      <a:pt x="1140" y="1766"/>
                    </a:lnTo>
                    <a:lnTo>
                      <a:pt x="1150" y="1760"/>
                    </a:lnTo>
                    <a:lnTo>
                      <a:pt x="1154" y="1758"/>
                    </a:lnTo>
                    <a:lnTo>
                      <a:pt x="1156" y="1758"/>
                    </a:lnTo>
                    <a:lnTo>
                      <a:pt x="1162" y="1762"/>
                    </a:lnTo>
                    <a:lnTo>
                      <a:pt x="1170" y="1770"/>
                    </a:lnTo>
                    <a:lnTo>
                      <a:pt x="1170" y="1770"/>
                    </a:lnTo>
                    <a:lnTo>
                      <a:pt x="1182" y="1776"/>
                    </a:lnTo>
                    <a:lnTo>
                      <a:pt x="1186" y="1776"/>
                    </a:lnTo>
                    <a:lnTo>
                      <a:pt x="1190" y="1776"/>
                    </a:lnTo>
                    <a:lnTo>
                      <a:pt x="1194" y="1774"/>
                    </a:lnTo>
                    <a:lnTo>
                      <a:pt x="1196" y="1768"/>
                    </a:lnTo>
                    <a:lnTo>
                      <a:pt x="1198" y="1764"/>
                    </a:lnTo>
                    <a:lnTo>
                      <a:pt x="1200" y="1756"/>
                    </a:lnTo>
                    <a:lnTo>
                      <a:pt x="1200" y="1756"/>
                    </a:lnTo>
                    <a:lnTo>
                      <a:pt x="1200" y="1750"/>
                    </a:lnTo>
                    <a:lnTo>
                      <a:pt x="1198" y="1746"/>
                    </a:lnTo>
                    <a:lnTo>
                      <a:pt x="1194" y="1746"/>
                    </a:lnTo>
                    <a:lnTo>
                      <a:pt x="1192" y="1746"/>
                    </a:lnTo>
                    <a:lnTo>
                      <a:pt x="1186" y="1746"/>
                    </a:lnTo>
                    <a:lnTo>
                      <a:pt x="1186" y="1746"/>
                    </a:lnTo>
                    <a:lnTo>
                      <a:pt x="1186" y="1744"/>
                    </a:lnTo>
                    <a:lnTo>
                      <a:pt x="1186" y="1744"/>
                    </a:lnTo>
                    <a:lnTo>
                      <a:pt x="1190" y="1740"/>
                    </a:lnTo>
                    <a:lnTo>
                      <a:pt x="1194" y="1738"/>
                    </a:lnTo>
                    <a:lnTo>
                      <a:pt x="1204" y="1734"/>
                    </a:lnTo>
                    <a:lnTo>
                      <a:pt x="1208" y="1732"/>
                    </a:lnTo>
                    <a:lnTo>
                      <a:pt x="1210" y="1728"/>
                    </a:lnTo>
                    <a:lnTo>
                      <a:pt x="1212" y="1724"/>
                    </a:lnTo>
                    <a:lnTo>
                      <a:pt x="1212" y="1718"/>
                    </a:lnTo>
                    <a:lnTo>
                      <a:pt x="1212" y="1718"/>
                    </a:lnTo>
                    <a:lnTo>
                      <a:pt x="1210" y="1712"/>
                    </a:lnTo>
                    <a:lnTo>
                      <a:pt x="1214" y="1702"/>
                    </a:lnTo>
                    <a:lnTo>
                      <a:pt x="1224" y="1676"/>
                    </a:lnTo>
                    <a:lnTo>
                      <a:pt x="1234" y="1652"/>
                    </a:lnTo>
                    <a:lnTo>
                      <a:pt x="1236" y="1640"/>
                    </a:lnTo>
                    <a:lnTo>
                      <a:pt x="1236" y="1630"/>
                    </a:lnTo>
                    <a:lnTo>
                      <a:pt x="1236" y="1630"/>
                    </a:lnTo>
                    <a:lnTo>
                      <a:pt x="1234" y="1624"/>
                    </a:lnTo>
                    <a:lnTo>
                      <a:pt x="1232" y="1622"/>
                    </a:lnTo>
                    <a:lnTo>
                      <a:pt x="1230" y="1622"/>
                    </a:lnTo>
                    <a:lnTo>
                      <a:pt x="1228" y="1622"/>
                    </a:lnTo>
                    <a:lnTo>
                      <a:pt x="1226" y="1622"/>
                    </a:lnTo>
                    <a:lnTo>
                      <a:pt x="1222" y="1622"/>
                    </a:lnTo>
                    <a:lnTo>
                      <a:pt x="1220" y="1620"/>
                    </a:lnTo>
                    <a:lnTo>
                      <a:pt x="1214" y="1616"/>
                    </a:lnTo>
                    <a:lnTo>
                      <a:pt x="1214" y="1616"/>
                    </a:lnTo>
                    <a:lnTo>
                      <a:pt x="1212" y="1610"/>
                    </a:lnTo>
                    <a:lnTo>
                      <a:pt x="1212" y="1610"/>
                    </a:lnTo>
                    <a:lnTo>
                      <a:pt x="1222" y="1612"/>
                    </a:lnTo>
                    <a:lnTo>
                      <a:pt x="1232" y="1614"/>
                    </a:lnTo>
                    <a:lnTo>
                      <a:pt x="1236" y="1614"/>
                    </a:lnTo>
                    <a:lnTo>
                      <a:pt x="1236" y="1610"/>
                    </a:lnTo>
                    <a:lnTo>
                      <a:pt x="1236" y="1610"/>
                    </a:lnTo>
                    <a:lnTo>
                      <a:pt x="1234" y="1604"/>
                    </a:lnTo>
                    <a:lnTo>
                      <a:pt x="1232" y="1602"/>
                    </a:lnTo>
                    <a:lnTo>
                      <a:pt x="1226" y="1600"/>
                    </a:lnTo>
                    <a:lnTo>
                      <a:pt x="1220" y="1598"/>
                    </a:lnTo>
                    <a:lnTo>
                      <a:pt x="1220" y="1596"/>
                    </a:lnTo>
                    <a:lnTo>
                      <a:pt x="1222" y="1592"/>
                    </a:lnTo>
                    <a:lnTo>
                      <a:pt x="1222" y="1592"/>
                    </a:lnTo>
                    <a:lnTo>
                      <a:pt x="1226" y="1590"/>
                    </a:lnTo>
                    <a:lnTo>
                      <a:pt x="1230" y="1588"/>
                    </a:lnTo>
                    <a:lnTo>
                      <a:pt x="1244" y="1584"/>
                    </a:lnTo>
                    <a:lnTo>
                      <a:pt x="1250" y="1582"/>
                    </a:lnTo>
                    <a:lnTo>
                      <a:pt x="1256" y="1580"/>
                    </a:lnTo>
                    <a:lnTo>
                      <a:pt x="1260" y="1574"/>
                    </a:lnTo>
                    <a:lnTo>
                      <a:pt x="1262" y="1566"/>
                    </a:lnTo>
                    <a:lnTo>
                      <a:pt x="1262" y="1566"/>
                    </a:lnTo>
                    <a:lnTo>
                      <a:pt x="1264" y="1560"/>
                    </a:lnTo>
                    <a:lnTo>
                      <a:pt x="1266" y="1558"/>
                    </a:lnTo>
                    <a:lnTo>
                      <a:pt x="1268" y="1558"/>
                    </a:lnTo>
                    <a:lnTo>
                      <a:pt x="1272" y="1560"/>
                    </a:lnTo>
                    <a:lnTo>
                      <a:pt x="1278" y="1562"/>
                    </a:lnTo>
                    <a:lnTo>
                      <a:pt x="1280" y="1560"/>
                    </a:lnTo>
                    <a:lnTo>
                      <a:pt x="1280" y="1556"/>
                    </a:lnTo>
                    <a:lnTo>
                      <a:pt x="1280" y="1556"/>
                    </a:lnTo>
                    <a:lnTo>
                      <a:pt x="1282" y="1550"/>
                    </a:lnTo>
                    <a:lnTo>
                      <a:pt x="1284" y="1546"/>
                    </a:lnTo>
                    <a:lnTo>
                      <a:pt x="1294" y="1538"/>
                    </a:lnTo>
                    <a:lnTo>
                      <a:pt x="1300" y="1530"/>
                    </a:lnTo>
                    <a:lnTo>
                      <a:pt x="1302" y="1526"/>
                    </a:lnTo>
                    <a:lnTo>
                      <a:pt x="1302" y="1520"/>
                    </a:lnTo>
                    <a:lnTo>
                      <a:pt x="1302" y="1520"/>
                    </a:lnTo>
                    <a:lnTo>
                      <a:pt x="1300" y="1510"/>
                    </a:lnTo>
                    <a:lnTo>
                      <a:pt x="1300" y="1502"/>
                    </a:lnTo>
                    <a:lnTo>
                      <a:pt x="1300" y="1500"/>
                    </a:lnTo>
                    <a:lnTo>
                      <a:pt x="1298" y="1500"/>
                    </a:lnTo>
                    <a:lnTo>
                      <a:pt x="1286" y="1498"/>
                    </a:lnTo>
                    <a:lnTo>
                      <a:pt x="1286" y="1498"/>
                    </a:lnTo>
                    <a:lnTo>
                      <a:pt x="1278" y="1498"/>
                    </a:lnTo>
                    <a:lnTo>
                      <a:pt x="1270" y="1496"/>
                    </a:lnTo>
                    <a:lnTo>
                      <a:pt x="1266" y="1492"/>
                    </a:lnTo>
                    <a:lnTo>
                      <a:pt x="1262" y="1490"/>
                    </a:lnTo>
                    <a:lnTo>
                      <a:pt x="1260" y="1486"/>
                    </a:lnTo>
                    <a:lnTo>
                      <a:pt x="1262" y="1486"/>
                    </a:lnTo>
                    <a:lnTo>
                      <a:pt x="1264" y="1484"/>
                    </a:lnTo>
                    <a:lnTo>
                      <a:pt x="1270" y="1486"/>
                    </a:lnTo>
                    <a:lnTo>
                      <a:pt x="1270" y="1486"/>
                    </a:lnTo>
                    <a:lnTo>
                      <a:pt x="1276" y="1486"/>
                    </a:lnTo>
                    <a:lnTo>
                      <a:pt x="1280" y="1486"/>
                    </a:lnTo>
                    <a:lnTo>
                      <a:pt x="1288" y="1484"/>
                    </a:lnTo>
                    <a:lnTo>
                      <a:pt x="1294" y="1482"/>
                    </a:lnTo>
                    <a:lnTo>
                      <a:pt x="1300" y="1482"/>
                    </a:lnTo>
                    <a:lnTo>
                      <a:pt x="1300" y="1482"/>
                    </a:lnTo>
                    <a:lnTo>
                      <a:pt x="1308" y="1482"/>
                    </a:lnTo>
                    <a:lnTo>
                      <a:pt x="1308" y="1482"/>
                    </a:lnTo>
                    <a:lnTo>
                      <a:pt x="1308" y="1478"/>
                    </a:lnTo>
                    <a:lnTo>
                      <a:pt x="1302" y="1470"/>
                    </a:lnTo>
                    <a:lnTo>
                      <a:pt x="1290" y="1454"/>
                    </a:lnTo>
                    <a:lnTo>
                      <a:pt x="1290" y="1454"/>
                    </a:lnTo>
                    <a:lnTo>
                      <a:pt x="1282" y="1448"/>
                    </a:lnTo>
                    <a:lnTo>
                      <a:pt x="1280" y="1442"/>
                    </a:lnTo>
                    <a:lnTo>
                      <a:pt x="1280" y="1438"/>
                    </a:lnTo>
                    <a:lnTo>
                      <a:pt x="1284" y="1434"/>
                    </a:lnTo>
                    <a:lnTo>
                      <a:pt x="1288" y="1434"/>
                    </a:lnTo>
                    <a:lnTo>
                      <a:pt x="1296" y="1434"/>
                    </a:lnTo>
                    <a:lnTo>
                      <a:pt x="1310" y="1438"/>
                    </a:lnTo>
                    <a:lnTo>
                      <a:pt x="1310" y="1438"/>
                    </a:lnTo>
                    <a:lnTo>
                      <a:pt x="1316" y="1438"/>
                    </a:lnTo>
                    <a:lnTo>
                      <a:pt x="1320" y="1436"/>
                    </a:lnTo>
                    <a:lnTo>
                      <a:pt x="1324" y="1434"/>
                    </a:lnTo>
                    <a:lnTo>
                      <a:pt x="1326" y="1430"/>
                    </a:lnTo>
                    <a:lnTo>
                      <a:pt x="1332" y="1420"/>
                    </a:lnTo>
                    <a:lnTo>
                      <a:pt x="1334" y="1418"/>
                    </a:lnTo>
                    <a:lnTo>
                      <a:pt x="1338" y="1418"/>
                    </a:lnTo>
                    <a:lnTo>
                      <a:pt x="1338" y="1418"/>
                    </a:lnTo>
                    <a:lnTo>
                      <a:pt x="1344" y="1420"/>
                    </a:lnTo>
                    <a:lnTo>
                      <a:pt x="1346" y="1418"/>
                    </a:lnTo>
                    <a:lnTo>
                      <a:pt x="1344" y="1414"/>
                    </a:lnTo>
                    <a:lnTo>
                      <a:pt x="1334" y="1408"/>
                    </a:lnTo>
                    <a:lnTo>
                      <a:pt x="1334" y="1408"/>
                    </a:lnTo>
                    <a:lnTo>
                      <a:pt x="1326" y="1404"/>
                    </a:lnTo>
                    <a:lnTo>
                      <a:pt x="1324" y="1404"/>
                    </a:lnTo>
                    <a:lnTo>
                      <a:pt x="1326" y="1402"/>
                    </a:lnTo>
                    <a:lnTo>
                      <a:pt x="1330" y="1402"/>
                    </a:lnTo>
                    <a:lnTo>
                      <a:pt x="1338" y="1400"/>
                    </a:lnTo>
                    <a:lnTo>
                      <a:pt x="1338" y="1400"/>
                    </a:lnTo>
                    <a:lnTo>
                      <a:pt x="1344" y="1398"/>
                    </a:lnTo>
                    <a:lnTo>
                      <a:pt x="1352" y="1398"/>
                    </a:lnTo>
                    <a:lnTo>
                      <a:pt x="1360" y="1400"/>
                    </a:lnTo>
                    <a:lnTo>
                      <a:pt x="1370" y="1398"/>
                    </a:lnTo>
                    <a:lnTo>
                      <a:pt x="1370" y="1398"/>
                    </a:lnTo>
                    <a:lnTo>
                      <a:pt x="1380" y="1396"/>
                    </a:lnTo>
                    <a:lnTo>
                      <a:pt x="1388" y="1396"/>
                    </a:lnTo>
                    <a:lnTo>
                      <a:pt x="1394" y="1396"/>
                    </a:lnTo>
                    <a:lnTo>
                      <a:pt x="1398" y="1390"/>
                    </a:lnTo>
                    <a:lnTo>
                      <a:pt x="1398" y="1390"/>
                    </a:lnTo>
                    <a:lnTo>
                      <a:pt x="1400" y="1386"/>
                    </a:lnTo>
                    <a:lnTo>
                      <a:pt x="1398" y="1384"/>
                    </a:lnTo>
                    <a:lnTo>
                      <a:pt x="1396" y="1380"/>
                    </a:lnTo>
                    <a:lnTo>
                      <a:pt x="1402" y="1376"/>
                    </a:lnTo>
                    <a:lnTo>
                      <a:pt x="1402" y="1376"/>
                    </a:lnTo>
                    <a:lnTo>
                      <a:pt x="1404" y="1372"/>
                    </a:lnTo>
                    <a:lnTo>
                      <a:pt x="1404" y="1368"/>
                    </a:lnTo>
                    <a:lnTo>
                      <a:pt x="1404" y="1364"/>
                    </a:lnTo>
                    <a:lnTo>
                      <a:pt x="1410" y="1360"/>
                    </a:lnTo>
                    <a:lnTo>
                      <a:pt x="1410" y="1360"/>
                    </a:lnTo>
                    <a:lnTo>
                      <a:pt x="1414" y="1356"/>
                    </a:lnTo>
                    <a:lnTo>
                      <a:pt x="1416" y="1354"/>
                    </a:lnTo>
                    <a:lnTo>
                      <a:pt x="1414" y="1352"/>
                    </a:lnTo>
                    <a:lnTo>
                      <a:pt x="1412" y="1350"/>
                    </a:lnTo>
                    <a:lnTo>
                      <a:pt x="1406" y="1346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10" y="1342"/>
                    </a:lnTo>
                    <a:lnTo>
                      <a:pt x="1414" y="1344"/>
                    </a:lnTo>
                    <a:lnTo>
                      <a:pt x="1420" y="1344"/>
                    </a:lnTo>
                    <a:lnTo>
                      <a:pt x="1430" y="1344"/>
                    </a:lnTo>
                    <a:lnTo>
                      <a:pt x="1430" y="1344"/>
                    </a:lnTo>
                    <a:lnTo>
                      <a:pt x="1436" y="1344"/>
                    </a:lnTo>
                    <a:lnTo>
                      <a:pt x="1434" y="1348"/>
                    </a:lnTo>
                    <a:lnTo>
                      <a:pt x="1428" y="1352"/>
                    </a:lnTo>
                    <a:lnTo>
                      <a:pt x="1424" y="1358"/>
                    </a:lnTo>
                    <a:lnTo>
                      <a:pt x="1424" y="1358"/>
                    </a:lnTo>
                    <a:lnTo>
                      <a:pt x="1422" y="1362"/>
                    </a:lnTo>
                    <a:lnTo>
                      <a:pt x="1418" y="1364"/>
                    </a:lnTo>
                    <a:lnTo>
                      <a:pt x="1414" y="1368"/>
                    </a:lnTo>
                    <a:lnTo>
                      <a:pt x="1412" y="1372"/>
                    </a:lnTo>
                    <a:lnTo>
                      <a:pt x="1412" y="1372"/>
                    </a:lnTo>
                    <a:lnTo>
                      <a:pt x="1410" y="1378"/>
                    </a:lnTo>
                    <a:lnTo>
                      <a:pt x="1408" y="1386"/>
                    </a:lnTo>
                    <a:lnTo>
                      <a:pt x="1406" y="1392"/>
                    </a:lnTo>
                    <a:lnTo>
                      <a:pt x="1406" y="1394"/>
                    </a:lnTo>
                    <a:lnTo>
                      <a:pt x="1408" y="1396"/>
                    </a:lnTo>
                    <a:lnTo>
                      <a:pt x="1408" y="1396"/>
                    </a:lnTo>
                    <a:lnTo>
                      <a:pt x="1414" y="1398"/>
                    </a:lnTo>
                    <a:lnTo>
                      <a:pt x="1420" y="1398"/>
                    </a:lnTo>
                    <a:lnTo>
                      <a:pt x="1426" y="1396"/>
                    </a:lnTo>
                    <a:lnTo>
                      <a:pt x="1432" y="1390"/>
                    </a:lnTo>
                    <a:lnTo>
                      <a:pt x="1432" y="1390"/>
                    </a:lnTo>
                    <a:lnTo>
                      <a:pt x="1440" y="1380"/>
                    </a:lnTo>
                    <a:lnTo>
                      <a:pt x="1444" y="1380"/>
                    </a:lnTo>
                    <a:lnTo>
                      <a:pt x="1448" y="1384"/>
                    </a:lnTo>
                    <a:lnTo>
                      <a:pt x="1448" y="1384"/>
                    </a:lnTo>
                    <a:lnTo>
                      <a:pt x="1452" y="1386"/>
                    </a:lnTo>
                    <a:lnTo>
                      <a:pt x="1454" y="1384"/>
                    </a:lnTo>
                    <a:lnTo>
                      <a:pt x="1454" y="1382"/>
                    </a:lnTo>
                    <a:lnTo>
                      <a:pt x="1452" y="1378"/>
                    </a:lnTo>
                    <a:lnTo>
                      <a:pt x="1452" y="1378"/>
                    </a:lnTo>
                    <a:lnTo>
                      <a:pt x="1452" y="1376"/>
                    </a:lnTo>
                    <a:lnTo>
                      <a:pt x="1452" y="1374"/>
                    </a:lnTo>
                    <a:lnTo>
                      <a:pt x="1456" y="1372"/>
                    </a:lnTo>
                    <a:lnTo>
                      <a:pt x="1462" y="1370"/>
                    </a:lnTo>
                    <a:lnTo>
                      <a:pt x="1466" y="1370"/>
                    </a:lnTo>
                    <a:lnTo>
                      <a:pt x="1468" y="1372"/>
                    </a:lnTo>
                    <a:lnTo>
                      <a:pt x="1468" y="1372"/>
                    </a:lnTo>
                    <a:lnTo>
                      <a:pt x="1472" y="1372"/>
                    </a:lnTo>
                    <a:lnTo>
                      <a:pt x="1476" y="1372"/>
                    </a:lnTo>
                    <a:lnTo>
                      <a:pt x="1484" y="1370"/>
                    </a:lnTo>
                    <a:lnTo>
                      <a:pt x="1498" y="1362"/>
                    </a:lnTo>
                    <a:lnTo>
                      <a:pt x="1498" y="1362"/>
                    </a:lnTo>
                    <a:lnTo>
                      <a:pt x="1502" y="1360"/>
                    </a:lnTo>
                    <a:lnTo>
                      <a:pt x="1502" y="1354"/>
                    </a:lnTo>
                    <a:lnTo>
                      <a:pt x="1502" y="1350"/>
                    </a:lnTo>
                    <a:lnTo>
                      <a:pt x="1502" y="1350"/>
                    </a:lnTo>
                    <a:lnTo>
                      <a:pt x="1504" y="1350"/>
                    </a:lnTo>
                    <a:lnTo>
                      <a:pt x="1504" y="1350"/>
                    </a:lnTo>
                    <a:lnTo>
                      <a:pt x="1508" y="1350"/>
                    </a:lnTo>
                    <a:lnTo>
                      <a:pt x="1510" y="1352"/>
                    </a:lnTo>
                    <a:lnTo>
                      <a:pt x="1510" y="1354"/>
                    </a:lnTo>
                    <a:lnTo>
                      <a:pt x="1512" y="1354"/>
                    </a:lnTo>
                    <a:lnTo>
                      <a:pt x="1512" y="1354"/>
                    </a:lnTo>
                    <a:lnTo>
                      <a:pt x="1520" y="1350"/>
                    </a:lnTo>
                    <a:lnTo>
                      <a:pt x="1532" y="1344"/>
                    </a:lnTo>
                    <a:lnTo>
                      <a:pt x="1558" y="1324"/>
                    </a:lnTo>
                    <a:lnTo>
                      <a:pt x="1570" y="1314"/>
                    </a:lnTo>
                    <a:lnTo>
                      <a:pt x="1580" y="1302"/>
                    </a:lnTo>
                    <a:lnTo>
                      <a:pt x="1588" y="1290"/>
                    </a:lnTo>
                    <a:lnTo>
                      <a:pt x="1592" y="1280"/>
                    </a:lnTo>
                    <a:lnTo>
                      <a:pt x="1592" y="1280"/>
                    </a:lnTo>
                    <a:lnTo>
                      <a:pt x="1600" y="1264"/>
                    </a:lnTo>
                    <a:lnTo>
                      <a:pt x="1610" y="1250"/>
                    </a:lnTo>
                    <a:lnTo>
                      <a:pt x="1622" y="1242"/>
                    </a:lnTo>
                    <a:lnTo>
                      <a:pt x="1628" y="1238"/>
                    </a:lnTo>
                    <a:lnTo>
                      <a:pt x="1634" y="1238"/>
                    </a:lnTo>
                    <a:lnTo>
                      <a:pt x="1634" y="1238"/>
                    </a:lnTo>
                    <a:lnTo>
                      <a:pt x="1642" y="1236"/>
                    </a:lnTo>
                    <a:lnTo>
                      <a:pt x="1646" y="1234"/>
                    </a:lnTo>
                    <a:lnTo>
                      <a:pt x="1648" y="1232"/>
                    </a:lnTo>
                    <a:lnTo>
                      <a:pt x="1648" y="1228"/>
                    </a:lnTo>
                    <a:lnTo>
                      <a:pt x="1646" y="1222"/>
                    </a:lnTo>
                    <a:lnTo>
                      <a:pt x="1640" y="1214"/>
                    </a:lnTo>
                    <a:lnTo>
                      <a:pt x="1632" y="1204"/>
                    </a:lnTo>
                    <a:lnTo>
                      <a:pt x="1632" y="1204"/>
                    </a:lnTo>
                    <a:lnTo>
                      <a:pt x="1626" y="1198"/>
                    </a:lnTo>
                    <a:lnTo>
                      <a:pt x="1624" y="1194"/>
                    </a:lnTo>
                    <a:lnTo>
                      <a:pt x="1636" y="1200"/>
                    </a:lnTo>
                    <a:lnTo>
                      <a:pt x="1670" y="1222"/>
                    </a:lnTo>
                    <a:lnTo>
                      <a:pt x="1670" y="1222"/>
                    </a:lnTo>
                    <a:lnTo>
                      <a:pt x="1684" y="1226"/>
                    </a:lnTo>
                    <a:lnTo>
                      <a:pt x="1694" y="1228"/>
                    </a:lnTo>
                    <a:lnTo>
                      <a:pt x="1702" y="1228"/>
                    </a:lnTo>
                    <a:lnTo>
                      <a:pt x="1710" y="1226"/>
                    </a:lnTo>
                    <a:lnTo>
                      <a:pt x="1718" y="1224"/>
                    </a:lnTo>
                    <a:lnTo>
                      <a:pt x="1724" y="1218"/>
                    </a:lnTo>
                    <a:lnTo>
                      <a:pt x="1730" y="1212"/>
                    </a:lnTo>
                    <a:lnTo>
                      <a:pt x="1730" y="1212"/>
                    </a:lnTo>
                    <a:lnTo>
                      <a:pt x="1732" y="1206"/>
                    </a:lnTo>
                    <a:lnTo>
                      <a:pt x="1734" y="1204"/>
                    </a:lnTo>
                    <a:lnTo>
                      <a:pt x="1738" y="1204"/>
                    </a:lnTo>
                    <a:lnTo>
                      <a:pt x="1742" y="1206"/>
                    </a:lnTo>
                    <a:lnTo>
                      <a:pt x="1748" y="1208"/>
                    </a:lnTo>
                    <a:lnTo>
                      <a:pt x="1756" y="1208"/>
                    </a:lnTo>
                    <a:lnTo>
                      <a:pt x="1766" y="1208"/>
                    </a:lnTo>
                    <a:lnTo>
                      <a:pt x="1782" y="1202"/>
                    </a:lnTo>
                    <a:lnTo>
                      <a:pt x="1782" y="1202"/>
                    </a:lnTo>
                    <a:lnTo>
                      <a:pt x="1800" y="1196"/>
                    </a:lnTo>
                    <a:lnTo>
                      <a:pt x="1818" y="1190"/>
                    </a:lnTo>
                    <a:lnTo>
                      <a:pt x="1856" y="1184"/>
                    </a:lnTo>
                    <a:lnTo>
                      <a:pt x="1886" y="1178"/>
                    </a:lnTo>
                    <a:lnTo>
                      <a:pt x="1898" y="1172"/>
                    </a:lnTo>
                    <a:lnTo>
                      <a:pt x="1906" y="1166"/>
                    </a:lnTo>
                    <a:lnTo>
                      <a:pt x="1906" y="1166"/>
                    </a:lnTo>
                    <a:lnTo>
                      <a:pt x="1920" y="1154"/>
                    </a:lnTo>
                    <a:lnTo>
                      <a:pt x="1934" y="1142"/>
                    </a:lnTo>
                    <a:lnTo>
                      <a:pt x="1950" y="1132"/>
                    </a:lnTo>
                    <a:lnTo>
                      <a:pt x="1960" y="1128"/>
                    </a:lnTo>
                    <a:lnTo>
                      <a:pt x="1970" y="1128"/>
                    </a:lnTo>
                    <a:lnTo>
                      <a:pt x="1970" y="1128"/>
                    </a:lnTo>
                    <a:lnTo>
                      <a:pt x="1978" y="1126"/>
                    </a:lnTo>
                    <a:lnTo>
                      <a:pt x="1982" y="1122"/>
                    </a:lnTo>
                    <a:lnTo>
                      <a:pt x="1982" y="1120"/>
                    </a:lnTo>
                    <a:lnTo>
                      <a:pt x="1982" y="1116"/>
                    </a:lnTo>
                    <a:lnTo>
                      <a:pt x="1982" y="1112"/>
                    </a:lnTo>
                    <a:lnTo>
                      <a:pt x="1982" y="1108"/>
                    </a:lnTo>
                    <a:lnTo>
                      <a:pt x="1986" y="1106"/>
                    </a:lnTo>
                    <a:lnTo>
                      <a:pt x="1994" y="1106"/>
                    </a:lnTo>
                    <a:lnTo>
                      <a:pt x="1994" y="1106"/>
                    </a:lnTo>
                    <a:lnTo>
                      <a:pt x="2008" y="1104"/>
                    </a:lnTo>
                    <a:lnTo>
                      <a:pt x="2012" y="1102"/>
                    </a:lnTo>
                    <a:lnTo>
                      <a:pt x="2012" y="1102"/>
                    </a:lnTo>
                    <a:lnTo>
                      <a:pt x="2016" y="1096"/>
                    </a:lnTo>
                    <a:lnTo>
                      <a:pt x="2022" y="1092"/>
                    </a:lnTo>
                    <a:lnTo>
                      <a:pt x="2030" y="1088"/>
                    </a:lnTo>
                    <a:lnTo>
                      <a:pt x="2030" y="1088"/>
                    </a:lnTo>
                    <a:lnTo>
                      <a:pt x="2046" y="1080"/>
                    </a:lnTo>
                    <a:lnTo>
                      <a:pt x="2046" y="1078"/>
                    </a:lnTo>
                    <a:lnTo>
                      <a:pt x="2044" y="1076"/>
                    </a:lnTo>
                    <a:lnTo>
                      <a:pt x="2028" y="1076"/>
                    </a:lnTo>
                    <a:lnTo>
                      <a:pt x="2000" y="1080"/>
                    </a:lnTo>
                    <a:lnTo>
                      <a:pt x="2000" y="1080"/>
                    </a:lnTo>
                    <a:lnTo>
                      <a:pt x="1984" y="1080"/>
                    </a:lnTo>
                    <a:lnTo>
                      <a:pt x="1970" y="1076"/>
                    </a:lnTo>
                    <a:lnTo>
                      <a:pt x="1956" y="1070"/>
                    </a:lnTo>
                    <a:lnTo>
                      <a:pt x="1944" y="1064"/>
                    </a:lnTo>
                    <a:lnTo>
                      <a:pt x="1932" y="1058"/>
                    </a:lnTo>
                    <a:lnTo>
                      <a:pt x="1920" y="1056"/>
                    </a:lnTo>
                    <a:lnTo>
                      <a:pt x="1914" y="1056"/>
                    </a:lnTo>
                    <a:lnTo>
                      <a:pt x="1906" y="1058"/>
                    </a:lnTo>
                    <a:lnTo>
                      <a:pt x="1900" y="1060"/>
                    </a:lnTo>
                    <a:lnTo>
                      <a:pt x="1892" y="1064"/>
                    </a:lnTo>
                    <a:lnTo>
                      <a:pt x="1892" y="1064"/>
                    </a:lnTo>
                    <a:lnTo>
                      <a:pt x="1884" y="1068"/>
                    </a:lnTo>
                    <a:lnTo>
                      <a:pt x="1878" y="1070"/>
                    </a:lnTo>
                    <a:lnTo>
                      <a:pt x="1866" y="1070"/>
                    </a:lnTo>
                    <a:lnTo>
                      <a:pt x="1860" y="1070"/>
                    </a:lnTo>
                    <a:lnTo>
                      <a:pt x="1854" y="1072"/>
                    </a:lnTo>
                    <a:lnTo>
                      <a:pt x="1846" y="1076"/>
                    </a:lnTo>
                    <a:lnTo>
                      <a:pt x="1838" y="1082"/>
                    </a:lnTo>
                    <a:lnTo>
                      <a:pt x="1838" y="1082"/>
                    </a:lnTo>
                    <a:lnTo>
                      <a:pt x="1834" y="1086"/>
                    </a:lnTo>
                    <a:lnTo>
                      <a:pt x="1828" y="1090"/>
                    </a:lnTo>
                    <a:lnTo>
                      <a:pt x="1824" y="1090"/>
                    </a:lnTo>
                    <a:lnTo>
                      <a:pt x="1820" y="1090"/>
                    </a:lnTo>
                    <a:lnTo>
                      <a:pt x="1818" y="1088"/>
                    </a:lnTo>
                    <a:lnTo>
                      <a:pt x="1820" y="1084"/>
                    </a:lnTo>
                    <a:lnTo>
                      <a:pt x="1824" y="1078"/>
                    </a:lnTo>
                    <a:lnTo>
                      <a:pt x="1832" y="1070"/>
                    </a:lnTo>
                    <a:lnTo>
                      <a:pt x="1832" y="1070"/>
                    </a:lnTo>
                    <a:lnTo>
                      <a:pt x="1840" y="1064"/>
                    </a:lnTo>
                    <a:lnTo>
                      <a:pt x="1848" y="1062"/>
                    </a:lnTo>
                    <a:lnTo>
                      <a:pt x="1852" y="1062"/>
                    </a:lnTo>
                    <a:lnTo>
                      <a:pt x="1856" y="1062"/>
                    </a:lnTo>
                    <a:lnTo>
                      <a:pt x="1864" y="1064"/>
                    </a:lnTo>
                    <a:lnTo>
                      <a:pt x="1866" y="1064"/>
                    </a:lnTo>
                    <a:lnTo>
                      <a:pt x="1870" y="1062"/>
                    </a:lnTo>
                    <a:lnTo>
                      <a:pt x="1870" y="1062"/>
                    </a:lnTo>
                    <a:lnTo>
                      <a:pt x="1876" y="1058"/>
                    </a:lnTo>
                    <a:lnTo>
                      <a:pt x="1878" y="1056"/>
                    </a:lnTo>
                    <a:lnTo>
                      <a:pt x="1878" y="1054"/>
                    </a:lnTo>
                    <a:lnTo>
                      <a:pt x="1874" y="1052"/>
                    </a:lnTo>
                    <a:lnTo>
                      <a:pt x="1868" y="1052"/>
                    </a:lnTo>
                    <a:lnTo>
                      <a:pt x="1844" y="1054"/>
                    </a:lnTo>
                    <a:lnTo>
                      <a:pt x="1844" y="1054"/>
                    </a:lnTo>
                    <a:lnTo>
                      <a:pt x="1816" y="1058"/>
                    </a:lnTo>
                    <a:lnTo>
                      <a:pt x="1800" y="1058"/>
                    </a:lnTo>
                    <a:lnTo>
                      <a:pt x="1798" y="1056"/>
                    </a:lnTo>
                    <a:lnTo>
                      <a:pt x="1796" y="1052"/>
                    </a:lnTo>
                    <a:lnTo>
                      <a:pt x="1798" y="1046"/>
                    </a:lnTo>
                    <a:lnTo>
                      <a:pt x="1804" y="1038"/>
                    </a:lnTo>
                    <a:lnTo>
                      <a:pt x="1804" y="1038"/>
                    </a:lnTo>
                    <a:lnTo>
                      <a:pt x="1814" y="1022"/>
                    </a:lnTo>
                    <a:lnTo>
                      <a:pt x="1818" y="1014"/>
                    </a:lnTo>
                    <a:lnTo>
                      <a:pt x="1820" y="1012"/>
                    </a:lnTo>
                    <a:lnTo>
                      <a:pt x="1822" y="1010"/>
                    </a:lnTo>
                    <a:lnTo>
                      <a:pt x="1828" y="1016"/>
                    </a:lnTo>
                    <a:lnTo>
                      <a:pt x="1828" y="1016"/>
                    </a:lnTo>
                    <a:lnTo>
                      <a:pt x="1836" y="1022"/>
                    </a:lnTo>
                    <a:lnTo>
                      <a:pt x="1840" y="1022"/>
                    </a:lnTo>
                    <a:lnTo>
                      <a:pt x="1844" y="1022"/>
                    </a:lnTo>
                    <a:lnTo>
                      <a:pt x="1882" y="1010"/>
                    </a:lnTo>
                    <a:lnTo>
                      <a:pt x="1882" y="1010"/>
                    </a:lnTo>
                    <a:lnTo>
                      <a:pt x="1896" y="1006"/>
                    </a:lnTo>
                    <a:lnTo>
                      <a:pt x="1904" y="1000"/>
                    </a:lnTo>
                    <a:lnTo>
                      <a:pt x="1908" y="996"/>
                    </a:lnTo>
                    <a:lnTo>
                      <a:pt x="1910" y="992"/>
                    </a:lnTo>
                    <a:lnTo>
                      <a:pt x="1906" y="986"/>
                    </a:lnTo>
                    <a:lnTo>
                      <a:pt x="1898" y="984"/>
                    </a:lnTo>
                    <a:lnTo>
                      <a:pt x="1888" y="980"/>
                    </a:lnTo>
                    <a:lnTo>
                      <a:pt x="1874" y="978"/>
                    </a:lnTo>
                    <a:lnTo>
                      <a:pt x="1874" y="978"/>
                    </a:lnTo>
                    <a:lnTo>
                      <a:pt x="1850" y="974"/>
                    </a:lnTo>
                    <a:lnTo>
                      <a:pt x="1844" y="972"/>
                    </a:lnTo>
                    <a:lnTo>
                      <a:pt x="1842" y="970"/>
                    </a:lnTo>
                    <a:lnTo>
                      <a:pt x="1844" y="968"/>
                    </a:lnTo>
                    <a:lnTo>
                      <a:pt x="1850" y="966"/>
                    </a:lnTo>
                    <a:lnTo>
                      <a:pt x="1870" y="966"/>
                    </a:lnTo>
                    <a:lnTo>
                      <a:pt x="1870" y="966"/>
                    </a:lnTo>
                    <a:lnTo>
                      <a:pt x="1892" y="970"/>
                    </a:lnTo>
                    <a:lnTo>
                      <a:pt x="1906" y="976"/>
                    </a:lnTo>
                    <a:lnTo>
                      <a:pt x="1918" y="980"/>
                    </a:lnTo>
                    <a:lnTo>
                      <a:pt x="1932" y="986"/>
                    </a:lnTo>
                    <a:lnTo>
                      <a:pt x="1932" y="986"/>
                    </a:lnTo>
                    <a:lnTo>
                      <a:pt x="1946" y="992"/>
                    </a:lnTo>
                    <a:lnTo>
                      <a:pt x="1954" y="998"/>
                    </a:lnTo>
                    <a:lnTo>
                      <a:pt x="1958" y="1008"/>
                    </a:lnTo>
                    <a:lnTo>
                      <a:pt x="1960" y="1022"/>
                    </a:lnTo>
                    <a:lnTo>
                      <a:pt x="1960" y="1022"/>
                    </a:lnTo>
                    <a:lnTo>
                      <a:pt x="1964" y="1030"/>
                    </a:lnTo>
                    <a:lnTo>
                      <a:pt x="1970" y="1038"/>
                    </a:lnTo>
                    <a:lnTo>
                      <a:pt x="1978" y="1044"/>
                    </a:lnTo>
                    <a:lnTo>
                      <a:pt x="1988" y="1050"/>
                    </a:lnTo>
                    <a:lnTo>
                      <a:pt x="1998" y="1052"/>
                    </a:lnTo>
                    <a:lnTo>
                      <a:pt x="2008" y="1054"/>
                    </a:lnTo>
                    <a:lnTo>
                      <a:pt x="2016" y="1054"/>
                    </a:lnTo>
                    <a:lnTo>
                      <a:pt x="2022" y="1052"/>
                    </a:lnTo>
                    <a:lnTo>
                      <a:pt x="2022" y="1052"/>
                    </a:lnTo>
                    <a:lnTo>
                      <a:pt x="2030" y="1048"/>
                    </a:lnTo>
                    <a:lnTo>
                      <a:pt x="2036" y="1050"/>
                    </a:lnTo>
                    <a:lnTo>
                      <a:pt x="2046" y="1052"/>
                    </a:lnTo>
                    <a:lnTo>
                      <a:pt x="2060" y="1056"/>
                    </a:lnTo>
                    <a:lnTo>
                      <a:pt x="2060" y="1056"/>
                    </a:lnTo>
                    <a:lnTo>
                      <a:pt x="2068" y="1054"/>
                    </a:lnTo>
                    <a:lnTo>
                      <a:pt x="2070" y="1050"/>
                    </a:lnTo>
                    <a:lnTo>
                      <a:pt x="2072" y="1042"/>
                    </a:lnTo>
                    <a:lnTo>
                      <a:pt x="2070" y="1032"/>
                    </a:lnTo>
                    <a:lnTo>
                      <a:pt x="2066" y="1008"/>
                    </a:lnTo>
                    <a:lnTo>
                      <a:pt x="2064" y="996"/>
                    </a:lnTo>
                    <a:lnTo>
                      <a:pt x="2064" y="984"/>
                    </a:lnTo>
                    <a:lnTo>
                      <a:pt x="2064" y="984"/>
                    </a:lnTo>
                    <a:lnTo>
                      <a:pt x="2062" y="976"/>
                    </a:lnTo>
                    <a:lnTo>
                      <a:pt x="2062" y="974"/>
                    </a:lnTo>
                    <a:lnTo>
                      <a:pt x="2060" y="974"/>
                    </a:lnTo>
                    <a:lnTo>
                      <a:pt x="2056" y="976"/>
                    </a:lnTo>
                    <a:lnTo>
                      <a:pt x="2050" y="980"/>
                    </a:lnTo>
                    <a:lnTo>
                      <a:pt x="2044" y="986"/>
                    </a:lnTo>
                    <a:lnTo>
                      <a:pt x="2038" y="990"/>
                    </a:lnTo>
                    <a:lnTo>
                      <a:pt x="2032" y="990"/>
                    </a:lnTo>
                    <a:lnTo>
                      <a:pt x="2030" y="988"/>
                    </a:lnTo>
                    <a:lnTo>
                      <a:pt x="2030" y="986"/>
                    </a:lnTo>
                    <a:lnTo>
                      <a:pt x="2030" y="986"/>
                    </a:lnTo>
                    <a:lnTo>
                      <a:pt x="2028" y="976"/>
                    </a:lnTo>
                    <a:lnTo>
                      <a:pt x="2028" y="974"/>
                    </a:lnTo>
                    <a:lnTo>
                      <a:pt x="2032" y="974"/>
                    </a:lnTo>
                    <a:lnTo>
                      <a:pt x="2038" y="972"/>
                    </a:lnTo>
                    <a:lnTo>
                      <a:pt x="2044" y="968"/>
                    </a:lnTo>
                    <a:lnTo>
                      <a:pt x="2050" y="962"/>
                    </a:lnTo>
                    <a:lnTo>
                      <a:pt x="2050" y="962"/>
                    </a:lnTo>
                    <a:lnTo>
                      <a:pt x="2054" y="956"/>
                    </a:lnTo>
                    <a:lnTo>
                      <a:pt x="2054" y="956"/>
                    </a:lnTo>
                    <a:lnTo>
                      <a:pt x="2054" y="954"/>
                    </a:lnTo>
                    <a:lnTo>
                      <a:pt x="2044" y="958"/>
                    </a:lnTo>
                    <a:lnTo>
                      <a:pt x="2032" y="962"/>
                    </a:lnTo>
                    <a:lnTo>
                      <a:pt x="2030" y="960"/>
                    </a:lnTo>
                    <a:lnTo>
                      <a:pt x="2030" y="956"/>
                    </a:lnTo>
                    <a:lnTo>
                      <a:pt x="2030" y="956"/>
                    </a:lnTo>
                    <a:lnTo>
                      <a:pt x="2032" y="950"/>
                    </a:lnTo>
                    <a:lnTo>
                      <a:pt x="2030" y="944"/>
                    </a:lnTo>
                    <a:lnTo>
                      <a:pt x="2026" y="940"/>
                    </a:lnTo>
                    <a:lnTo>
                      <a:pt x="2020" y="938"/>
                    </a:lnTo>
                    <a:lnTo>
                      <a:pt x="2002" y="932"/>
                    </a:lnTo>
                    <a:lnTo>
                      <a:pt x="1980" y="926"/>
                    </a:lnTo>
                    <a:lnTo>
                      <a:pt x="1980" y="926"/>
                    </a:lnTo>
                    <a:lnTo>
                      <a:pt x="1960" y="918"/>
                    </a:lnTo>
                    <a:lnTo>
                      <a:pt x="1948" y="912"/>
                    </a:lnTo>
                    <a:lnTo>
                      <a:pt x="1944" y="908"/>
                    </a:lnTo>
                    <a:lnTo>
                      <a:pt x="1944" y="904"/>
                    </a:lnTo>
                    <a:lnTo>
                      <a:pt x="1944" y="900"/>
                    </a:lnTo>
                    <a:lnTo>
                      <a:pt x="1944" y="896"/>
                    </a:lnTo>
                    <a:lnTo>
                      <a:pt x="1942" y="892"/>
                    </a:lnTo>
                    <a:lnTo>
                      <a:pt x="1934" y="886"/>
                    </a:lnTo>
                    <a:lnTo>
                      <a:pt x="1934" y="886"/>
                    </a:lnTo>
                    <a:lnTo>
                      <a:pt x="1924" y="880"/>
                    </a:lnTo>
                    <a:lnTo>
                      <a:pt x="1922" y="874"/>
                    </a:lnTo>
                    <a:lnTo>
                      <a:pt x="1922" y="870"/>
                    </a:lnTo>
                    <a:lnTo>
                      <a:pt x="1924" y="866"/>
                    </a:lnTo>
                    <a:lnTo>
                      <a:pt x="1922" y="862"/>
                    </a:lnTo>
                    <a:lnTo>
                      <a:pt x="1916" y="858"/>
                    </a:lnTo>
                    <a:lnTo>
                      <a:pt x="1902" y="852"/>
                    </a:lnTo>
                    <a:lnTo>
                      <a:pt x="1878" y="846"/>
                    </a:lnTo>
                    <a:lnTo>
                      <a:pt x="1878" y="846"/>
                    </a:lnTo>
                    <a:lnTo>
                      <a:pt x="1888" y="846"/>
                    </a:lnTo>
                    <a:lnTo>
                      <a:pt x="1896" y="844"/>
                    </a:lnTo>
                    <a:lnTo>
                      <a:pt x="1904" y="842"/>
                    </a:lnTo>
                    <a:lnTo>
                      <a:pt x="1910" y="838"/>
                    </a:lnTo>
                    <a:lnTo>
                      <a:pt x="1926" y="828"/>
                    </a:lnTo>
                    <a:lnTo>
                      <a:pt x="1948" y="818"/>
                    </a:lnTo>
                    <a:lnTo>
                      <a:pt x="1948" y="818"/>
                    </a:lnTo>
                    <a:lnTo>
                      <a:pt x="1954" y="816"/>
                    </a:lnTo>
                    <a:lnTo>
                      <a:pt x="1960" y="816"/>
                    </a:lnTo>
                    <a:lnTo>
                      <a:pt x="1974" y="818"/>
                    </a:lnTo>
                    <a:lnTo>
                      <a:pt x="1988" y="824"/>
                    </a:lnTo>
                    <a:lnTo>
                      <a:pt x="2002" y="832"/>
                    </a:lnTo>
                    <a:lnTo>
                      <a:pt x="2016" y="838"/>
                    </a:lnTo>
                    <a:lnTo>
                      <a:pt x="2030" y="842"/>
                    </a:lnTo>
                    <a:lnTo>
                      <a:pt x="2038" y="844"/>
                    </a:lnTo>
                    <a:lnTo>
                      <a:pt x="2044" y="842"/>
                    </a:lnTo>
                    <a:lnTo>
                      <a:pt x="2052" y="840"/>
                    </a:lnTo>
                    <a:lnTo>
                      <a:pt x="2058" y="836"/>
                    </a:lnTo>
                    <a:lnTo>
                      <a:pt x="2058" y="836"/>
                    </a:lnTo>
                    <a:lnTo>
                      <a:pt x="2070" y="830"/>
                    </a:lnTo>
                    <a:lnTo>
                      <a:pt x="2078" y="826"/>
                    </a:lnTo>
                    <a:lnTo>
                      <a:pt x="2086" y="826"/>
                    </a:lnTo>
                    <a:lnTo>
                      <a:pt x="2092" y="828"/>
                    </a:lnTo>
                    <a:lnTo>
                      <a:pt x="2096" y="830"/>
                    </a:lnTo>
                    <a:lnTo>
                      <a:pt x="2100" y="830"/>
                    </a:lnTo>
                    <a:lnTo>
                      <a:pt x="2106" y="826"/>
                    </a:lnTo>
                    <a:lnTo>
                      <a:pt x="2112" y="818"/>
                    </a:lnTo>
                    <a:lnTo>
                      <a:pt x="2112" y="818"/>
                    </a:lnTo>
                    <a:lnTo>
                      <a:pt x="2118" y="810"/>
                    </a:lnTo>
                    <a:lnTo>
                      <a:pt x="2118" y="806"/>
                    </a:lnTo>
                    <a:lnTo>
                      <a:pt x="2116" y="802"/>
                    </a:lnTo>
                    <a:lnTo>
                      <a:pt x="2112" y="796"/>
                    </a:lnTo>
                    <a:lnTo>
                      <a:pt x="2104" y="792"/>
                    </a:lnTo>
                    <a:lnTo>
                      <a:pt x="2092" y="790"/>
                    </a:lnTo>
                    <a:lnTo>
                      <a:pt x="2080" y="788"/>
                    </a:lnTo>
                    <a:lnTo>
                      <a:pt x="2054" y="786"/>
                    </a:lnTo>
                    <a:lnTo>
                      <a:pt x="2054" y="786"/>
                    </a:lnTo>
                    <a:lnTo>
                      <a:pt x="2044" y="786"/>
                    </a:lnTo>
                    <a:lnTo>
                      <a:pt x="2040" y="784"/>
                    </a:lnTo>
                    <a:lnTo>
                      <a:pt x="2040" y="780"/>
                    </a:lnTo>
                    <a:lnTo>
                      <a:pt x="2040" y="776"/>
                    </a:lnTo>
                    <a:lnTo>
                      <a:pt x="2046" y="768"/>
                    </a:lnTo>
                    <a:lnTo>
                      <a:pt x="2054" y="762"/>
                    </a:lnTo>
                    <a:lnTo>
                      <a:pt x="2066" y="758"/>
                    </a:lnTo>
                    <a:lnTo>
                      <a:pt x="2078" y="754"/>
                    </a:lnTo>
                    <a:lnTo>
                      <a:pt x="2092" y="752"/>
                    </a:lnTo>
                    <a:lnTo>
                      <a:pt x="2092" y="752"/>
                    </a:lnTo>
                    <a:lnTo>
                      <a:pt x="2104" y="754"/>
                    </a:lnTo>
                    <a:lnTo>
                      <a:pt x="2112" y="758"/>
                    </a:lnTo>
                    <a:lnTo>
                      <a:pt x="2122" y="766"/>
                    </a:lnTo>
                    <a:lnTo>
                      <a:pt x="2128" y="768"/>
                    </a:lnTo>
                    <a:lnTo>
                      <a:pt x="2132" y="770"/>
                    </a:lnTo>
                    <a:lnTo>
                      <a:pt x="2142" y="768"/>
                    </a:lnTo>
                    <a:lnTo>
                      <a:pt x="2152" y="766"/>
                    </a:lnTo>
                    <a:lnTo>
                      <a:pt x="2152" y="766"/>
                    </a:lnTo>
                    <a:lnTo>
                      <a:pt x="2162" y="762"/>
                    </a:lnTo>
                    <a:lnTo>
                      <a:pt x="2164" y="758"/>
                    </a:lnTo>
                    <a:lnTo>
                      <a:pt x="2166" y="754"/>
                    </a:lnTo>
                    <a:lnTo>
                      <a:pt x="2162" y="750"/>
                    </a:lnTo>
                    <a:lnTo>
                      <a:pt x="2154" y="746"/>
                    </a:lnTo>
                    <a:lnTo>
                      <a:pt x="2146" y="742"/>
                    </a:lnTo>
                    <a:lnTo>
                      <a:pt x="2134" y="740"/>
                    </a:lnTo>
                    <a:lnTo>
                      <a:pt x="2120" y="738"/>
                    </a:lnTo>
                    <a:lnTo>
                      <a:pt x="2120" y="738"/>
                    </a:lnTo>
                    <a:lnTo>
                      <a:pt x="2112" y="738"/>
                    </a:lnTo>
                    <a:lnTo>
                      <a:pt x="2108" y="736"/>
                    </a:lnTo>
                    <a:lnTo>
                      <a:pt x="2104" y="732"/>
                    </a:lnTo>
                    <a:lnTo>
                      <a:pt x="2102" y="728"/>
                    </a:lnTo>
                    <a:lnTo>
                      <a:pt x="2100" y="718"/>
                    </a:lnTo>
                    <a:lnTo>
                      <a:pt x="2102" y="708"/>
                    </a:lnTo>
                    <a:lnTo>
                      <a:pt x="2108" y="700"/>
                    </a:lnTo>
                    <a:lnTo>
                      <a:pt x="2114" y="694"/>
                    </a:lnTo>
                    <a:lnTo>
                      <a:pt x="2118" y="692"/>
                    </a:lnTo>
                    <a:lnTo>
                      <a:pt x="2122" y="692"/>
                    </a:lnTo>
                    <a:lnTo>
                      <a:pt x="2124" y="692"/>
                    </a:lnTo>
                    <a:lnTo>
                      <a:pt x="2126" y="696"/>
                    </a:lnTo>
                    <a:lnTo>
                      <a:pt x="2126" y="696"/>
                    </a:lnTo>
                    <a:lnTo>
                      <a:pt x="2132" y="700"/>
                    </a:lnTo>
                    <a:lnTo>
                      <a:pt x="2140" y="702"/>
                    </a:lnTo>
                    <a:lnTo>
                      <a:pt x="2148" y="702"/>
                    </a:lnTo>
                    <a:lnTo>
                      <a:pt x="2154" y="698"/>
                    </a:lnTo>
                    <a:lnTo>
                      <a:pt x="2158" y="692"/>
                    </a:lnTo>
                    <a:lnTo>
                      <a:pt x="2162" y="686"/>
                    </a:lnTo>
                    <a:lnTo>
                      <a:pt x="2160" y="678"/>
                    </a:lnTo>
                    <a:lnTo>
                      <a:pt x="2156" y="670"/>
                    </a:lnTo>
                    <a:lnTo>
                      <a:pt x="2156" y="670"/>
                    </a:lnTo>
                    <a:lnTo>
                      <a:pt x="2150" y="662"/>
                    </a:lnTo>
                    <a:lnTo>
                      <a:pt x="2150" y="658"/>
                    </a:lnTo>
                    <a:lnTo>
                      <a:pt x="2154" y="656"/>
                    </a:lnTo>
                    <a:lnTo>
                      <a:pt x="2156" y="656"/>
                    </a:lnTo>
                    <a:lnTo>
                      <a:pt x="2160" y="656"/>
                    </a:lnTo>
                    <a:lnTo>
                      <a:pt x="2160" y="654"/>
                    </a:lnTo>
                    <a:lnTo>
                      <a:pt x="2144" y="646"/>
                    </a:lnTo>
                    <a:lnTo>
                      <a:pt x="2144" y="646"/>
                    </a:lnTo>
                    <a:lnTo>
                      <a:pt x="2132" y="640"/>
                    </a:lnTo>
                    <a:lnTo>
                      <a:pt x="2128" y="636"/>
                    </a:lnTo>
                    <a:lnTo>
                      <a:pt x="2128" y="634"/>
                    </a:lnTo>
                    <a:lnTo>
                      <a:pt x="2130" y="632"/>
                    </a:lnTo>
                    <a:lnTo>
                      <a:pt x="2140" y="628"/>
                    </a:lnTo>
                    <a:lnTo>
                      <a:pt x="2142" y="624"/>
                    </a:lnTo>
                    <a:lnTo>
                      <a:pt x="2142" y="620"/>
                    </a:lnTo>
                    <a:lnTo>
                      <a:pt x="2142" y="620"/>
                    </a:lnTo>
                    <a:lnTo>
                      <a:pt x="2140" y="616"/>
                    </a:lnTo>
                    <a:lnTo>
                      <a:pt x="2136" y="614"/>
                    </a:lnTo>
                    <a:lnTo>
                      <a:pt x="2126" y="612"/>
                    </a:lnTo>
                    <a:lnTo>
                      <a:pt x="2098" y="612"/>
                    </a:lnTo>
                    <a:lnTo>
                      <a:pt x="2084" y="612"/>
                    </a:lnTo>
                    <a:lnTo>
                      <a:pt x="2074" y="612"/>
                    </a:lnTo>
                    <a:lnTo>
                      <a:pt x="2066" y="608"/>
                    </a:lnTo>
                    <a:lnTo>
                      <a:pt x="2064" y="606"/>
                    </a:lnTo>
                    <a:lnTo>
                      <a:pt x="2062" y="602"/>
                    </a:lnTo>
                    <a:lnTo>
                      <a:pt x="2062" y="602"/>
                    </a:lnTo>
                    <a:lnTo>
                      <a:pt x="2062" y="598"/>
                    </a:lnTo>
                    <a:lnTo>
                      <a:pt x="2060" y="594"/>
                    </a:lnTo>
                    <a:lnTo>
                      <a:pt x="2056" y="590"/>
                    </a:lnTo>
                    <a:lnTo>
                      <a:pt x="2048" y="586"/>
                    </a:lnTo>
                    <a:lnTo>
                      <a:pt x="2040" y="582"/>
                    </a:lnTo>
                    <a:lnTo>
                      <a:pt x="2032" y="580"/>
                    </a:lnTo>
                    <a:lnTo>
                      <a:pt x="2028" y="578"/>
                    </a:lnTo>
                    <a:lnTo>
                      <a:pt x="2026" y="576"/>
                    </a:lnTo>
                    <a:lnTo>
                      <a:pt x="2028" y="574"/>
                    </a:lnTo>
                    <a:lnTo>
                      <a:pt x="2032" y="568"/>
                    </a:lnTo>
                    <a:lnTo>
                      <a:pt x="2032" y="568"/>
                    </a:lnTo>
                    <a:lnTo>
                      <a:pt x="2040" y="566"/>
                    </a:lnTo>
                    <a:lnTo>
                      <a:pt x="2046" y="566"/>
                    </a:lnTo>
                    <a:lnTo>
                      <a:pt x="2050" y="570"/>
                    </a:lnTo>
                    <a:lnTo>
                      <a:pt x="2054" y="574"/>
                    </a:lnTo>
                    <a:lnTo>
                      <a:pt x="2058" y="578"/>
                    </a:lnTo>
                    <a:lnTo>
                      <a:pt x="2064" y="580"/>
                    </a:lnTo>
                    <a:lnTo>
                      <a:pt x="2072" y="580"/>
                    </a:lnTo>
                    <a:lnTo>
                      <a:pt x="2082" y="574"/>
                    </a:lnTo>
                    <a:lnTo>
                      <a:pt x="2082" y="574"/>
                    </a:lnTo>
                    <a:lnTo>
                      <a:pt x="2094" y="566"/>
                    </a:lnTo>
                    <a:lnTo>
                      <a:pt x="2106" y="562"/>
                    </a:lnTo>
                    <a:lnTo>
                      <a:pt x="2120" y="560"/>
                    </a:lnTo>
                    <a:lnTo>
                      <a:pt x="2132" y="560"/>
                    </a:lnTo>
                    <a:lnTo>
                      <a:pt x="2144" y="562"/>
                    </a:lnTo>
                    <a:lnTo>
                      <a:pt x="2156" y="564"/>
                    </a:lnTo>
                    <a:lnTo>
                      <a:pt x="2178" y="574"/>
                    </a:lnTo>
                    <a:lnTo>
                      <a:pt x="2178" y="574"/>
                    </a:lnTo>
                    <a:lnTo>
                      <a:pt x="2188" y="576"/>
                    </a:lnTo>
                    <a:lnTo>
                      <a:pt x="2196" y="574"/>
                    </a:lnTo>
                    <a:lnTo>
                      <a:pt x="2202" y="570"/>
                    </a:lnTo>
                    <a:lnTo>
                      <a:pt x="2206" y="564"/>
                    </a:lnTo>
                    <a:lnTo>
                      <a:pt x="2208" y="556"/>
                    </a:lnTo>
                    <a:lnTo>
                      <a:pt x="2206" y="546"/>
                    </a:lnTo>
                    <a:lnTo>
                      <a:pt x="2202" y="536"/>
                    </a:lnTo>
                    <a:lnTo>
                      <a:pt x="2194" y="528"/>
                    </a:lnTo>
                    <a:lnTo>
                      <a:pt x="2194" y="528"/>
                    </a:lnTo>
                    <a:lnTo>
                      <a:pt x="2186" y="522"/>
                    </a:lnTo>
                    <a:lnTo>
                      <a:pt x="2180" y="522"/>
                    </a:lnTo>
                    <a:lnTo>
                      <a:pt x="2176" y="524"/>
                    </a:lnTo>
                    <a:lnTo>
                      <a:pt x="2172" y="528"/>
                    </a:lnTo>
                    <a:lnTo>
                      <a:pt x="2166" y="532"/>
                    </a:lnTo>
                    <a:lnTo>
                      <a:pt x="2158" y="534"/>
                    </a:lnTo>
                    <a:lnTo>
                      <a:pt x="2148" y="532"/>
                    </a:lnTo>
                    <a:lnTo>
                      <a:pt x="2132" y="524"/>
                    </a:lnTo>
                    <a:lnTo>
                      <a:pt x="2132" y="524"/>
                    </a:lnTo>
                    <a:lnTo>
                      <a:pt x="2106" y="506"/>
                    </a:lnTo>
                    <a:lnTo>
                      <a:pt x="2102" y="502"/>
                    </a:lnTo>
                    <a:lnTo>
                      <a:pt x="2102" y="500"/>
                    </a:lnTo>
                    <a:lnTo>
                      <a:pt x="2102" y="498"/>
                    </a:lnTo>
                    <a:lnTo>
                      <a:pt x="2106" y="498"/>
                    </a:lnTo>
                    <a:lnTo>
                      <a:pt x="2116" y="498"/>
                    </a:lnTo>
                    <a:lnTo>
                      <a:pt x="2144" y="504"/>
                    </a:lnTo>
                    <a:lnTo>
                      <a:pt x="2144" y="504"/>
                    </a:lnTo>
                    <a:lnTo>
                      <a:pt x="2170" y="508"/>
                    </a:lnTo>
                    <a:lnTo>
                      <a:pt x="2174" y="508"/>
                    </a:lnTo>
                    <a:lnTo>
                      <a:pt x="2174" y="506"/>
                    </a:lnTo>
                    <a:lnTo>
                      <a:pt x="2168" y="502"/>
                    </a:lnTo>
                    <a:lnTo>
                      <a:pt x="2156" y="496"/>
                    </a:lnTo>
                    <a:lnTo>
                      <a:pt x="2120" y="480"/>
                    </a:lnTo>
                    <a:lnTo>
                      <a:pt x="2120" y="480"/>
                    </a:lnTo>
                    <a:lnTo>
                      <a:pt x="2100" y="474"/>
                    </a:lnTo>
                    <a:lnTo>
                      <a:pt x="2086" y="474"/>
                    </a:lnTo>
                    <a:lnTo>
                      <a:pt x="2078" y="476"/>
                    </a:lnTo>
                    <a:lnTo>
                      <a:pt x="2074" y="482"/>
                    </a:lnTo>
                    <a:lnTo>
                      <a:pt x="2070" y="494"/>
                    </a:lnTo>
                    <a:lnTo>
                      <a:pt x="2066" y="500"/>
                    </a:lnTo>
                    <a:lnTo>
                      <a:pt x="2060" y="504"/>
                    </a:lnTo>
                    <a:lnTo>
                      <a:pt x="2060" y="504"/>
                    </a:lnTo>
                    <a:lnTo>
                      <a:pt x="2056" y="504"/>
                    </a:lnTo>
                    <a:lnTo>
                      <a:pt x="2054" y="502"/>
                    </a:lnTo>
                    <a:lnTo>
                      <a:pt x="2052" y="500"/>
                    </a:lnTo>
                    <a:lnTo>
                      <a:pt x="2052" y="498"/>
                    </a:lnTo>
                    <a:lnTo>
                      <a:pt x="2054" y="490"/>
                    </a:lnTo>
                    <a:lnTo>
                      <a:pt x="2060" y="478"/>
                    </a:lnTo>
                    <a:lnTo>
                      <a:pt x="2072" y="454"/>
                    </a:lnTo>
                    <a:lnTo>
                      <a:pt x="2080" y="440"/>
                    </a:lnTo>
                    <a:lnTo>
                      <a:pt x="2086" y="426"/>
                    </a:lnTo>
                    <a:lnTo>
                      <a:pt x="2086" y="426"/>
                    </a:lnTo>
                    <a:lnTo>
                      <a:pt x="2090" y="414"/>
                    </a:lnTo>
                    <a:lnTo>
                      <a:pt x="2096" y="408"/>
                    </a:lnTo>
                    <a:lnTo>
                      <a:pt x="2104" y="404"/>
                    </a:lnTo>
                    <a:lnTo>
                      <a:pt x="2110" y="404"/>
                    </a:lnTo>
                    <a:lnTo>
                      <a:pt x="2124" y="404"/>
                    </a:lnTo>
                    <a:lnTo>
                      <a:pt x="2130" y="404"/>
                    </a:lnTo>
                    <a:lnTo>
                      <a:pt x="2134" y="402"/>
                    </a:lnTo>
                    <a:lnTo>
                      <a:pt x="2134" y="402"/>
                    </a:lnTo>
                    <a:lnTo>
                      <a:pt x="2146" y="392"/>
                    </a:lnTo>
                    <a:lnTo>
                      <a:pt x="2160" y="382"/>
                    </a:lnTo>
                    <a:lnTo>
                      <a:pt x="2166" y="376"/>
                    </a:lnTo>
                    <a:lnTo>
                      <a:pt x="2168" y="372"/>
                    </a:lnTo>
                    <a:lnTo>
                      <a:pt x="2168" y="370"/>
                    </a:lnTo>
                    <a:lnTo>
                      <a:pt x="2166" y="368"/>
                    </a:lnTo>
                    <a:lnTo>
                      <a:pt x="2160" y="366"/>
                    </a:lnTo>
                    <a:lnTo>
                      <a:pt x="2160" y="366"/>
                    </a:lnTo>
                    <a:lnTo>
                      <a:pt x="2152" y="362"/>
                    </a:lnTo>
                    <a:lnTo>
                      <a:pt x="2146" y="358"/>
                    </a:lnTo>
                    <a:lnTo>
                      <a:pt x="2144" y="354"/>
                    </a:lnTo>
                    <a:lnTo>
                      <a:pt x="2144" y="348"/>
                    </a:lnTo>
                    <a:lnTo>
                      <a:pt x="2146" y="344"/>
                    </a:lnTo>
                    <a:lnTo>
                      <a:pt x="2150" y="338"/>
                    </a:lnTo>
                    <a:lnTo>
                      <a:pt x="2158" y="336"/>
                    </a:lnTo>
                    <a:lnTo>
                      <a:pt x="2168" y="334"/>
                    </a:lnTo>
                    <a:lnTo>
                      <a:pt x="2168" y="334"/>
                    </a:lnTo>
                    <a:lnTo>
                      <a:pt x="2190" y="334"/>
                    </a:lnTo>
                    <a:lnTo>
                      <a:pt x="2204" y="330"/>
                    </a:lnTo>
                    <a:lnTo>
                      <a:pt x="2216" y="322"/>
                    </a:lnTo>
                    <a:lnTo>
                      <a:pt x="2228" y="310"/>
                    </a:lnTo>
                    <a:lnTo>
                      <a:pt x="2228" y="310"/>
                    </a:lnTo>
                    <a:lnTo>
                      <a:pt x="2230" y="306"/>
                    </a:lnTo>
                    <a:lnTo>
                      <a:pt x="2230" y="304"/>
                    </a:lnTo>
                    <a:lnTo>
                      <a:pt x="2228" y="302"/>
                    </a:lnTo>
                    <a:lnTo>
                      <a:pt x="2226" y="300"/>
                    </a:lnTo>
                    <a:lnTo>
                      <a:pt x="2214" y="300"/>
                    </a:lnTo>
                    <a:lnTo>
                      <a:pt x="2200" y="300"/>
                    </a:lnTo>
                    <a:lnTo>
                      <a:pt x="2162" y="308"/>
                    </a:lnTo>
                    <a:lnTo>
                      <a:pt x="2142" y="312"/>
                    </a:lnTo>
                    <a:lnTo>
                      <a:pt x="2124" y="318"/>
                    </a:lnTo>
                    <a:lnTo>
                      <a:pt x="2124" y="318"/>
                    </a:lnTo>
                    <a:lnTo>
                      <a:pt x="2112" y="322"/>
                    </a:lnTo>
                    <a:lnTo>
                      <a:pt x="2108" y="320"/>
                    </a:lnTo>
                    <a:lnTo>
                      <a:pt x="2106" y="320"/>
                    </a:lnTo>
                    <a:lnTo>
                      <a:pt x="2106" y="316"/>
                    </a:lnTo>
                    <a:lnTo>
                      <a:pt x="2108" y="314"/>
                    </a:lnTo>
                    <a:lnTo>
                      <a:pt x="2114" y="306"/>
                    </a:lnTo>
                    <a:lnTo>
                      <a:pt x="2124" y="298"/>
                    </a:lnTo>
                    <a:lnTo>
                      <a:pt x="2138" y="292"/>
                    </a:lnTo>
                    <a:lnTo>
                      <a:pt x="2152" y="288"/>
                    </a:lnTo>
                    <a:lnTo>
                      <a:pt x="2160" y="288"/>
                    </a:lnTo>
                    <a:lnTo>
                      <a:pt x="2168" y="288"/>
                    </a:lnTo>
                    <a:lnTo>
                      <a:pt x="2168" y="288"/>
                    </a:lnTo>
                    <a:lnTo>
                      <a:pt x="2182" y="292"/>
                    </a:lnTo>
                    <a:lnTo>
                      <a:pt x="2198" y="292"/>
                    </a:lnTo>
                    <a:lnTo>
                      <a:pt x="2214" y="292"/>
                    </a:lnTo>
                    <a:lnTo>
                      <a:pt x="2228" y="290"/>
                    </a:lnTo>
                    <a:lnTo>
                      <a:pt x="2256" y="284"/>
                    </a:lnTo>
                    <a:lnTo>
                      <a:pt x="2278" y="276"/>
                    </a:lnTo>
                    <a:lnTo>
                      <a:pt x="2278" y="276"/>
                    </a:lnTo>
                    <a:lnTo>
                      <a:pt x="2284" y="270"/>
                    </a:lnTo>
                    <a:lnTo>
                      <a:pt x="2286" y="268"/>
                    </a:lnTo>
                    <a:lnTo>
                      <a:pt x="2284" y="268"/>
                    </a:lnTo>
                    <a:lnTo>
                      <a:pt x="2280" y="264"/>
                    </a:lnTo>
                    <a:lnTo>
                      <a:pt x="2270" y="262"/>
                    </a:lnTo>
                    <a:lnTo>
                      <a:pt x="2244" y="260"/>
                    </a:lnTo>
                    <a:lnTo>
                      <a:pt x="2232" y="260"/>
                    </a:lnTo>
                    <a:lnTo>
                      <a:pt x="2220" y="262"/>
                    </a:lnTo>
                    <a:lnTo>
                      <a:pt x="2220" y="262"/>
                    </a:lnTo>
                    <a:lnTo>
                      <a:pt x="2206" y="264"/>
                    </a:lnTo>
                    <a:lnTo>
                      <a:pt x="2188" y="264"/>
                    </a:lnTo>
                    <a:lnTo>
                      <a:pt x="2154" y="262"/>
                    </a:lnTo>
                    <a:lnTo>
                      <a:pt x="2134" y="258"/>
                    </a:lnTo>
                    <a:lnTo>
                      <a:pt x="2150" y="258"/>
                    </a:lnTo>
                    <a:lnTo>
                      <a:pt x="2150" y="258"/>
                    </a:lnTo>
                    <a:lnTo>
                      <a:pt x="2168" y="260"/>
                    </a:lnTo>
                    <a:lnTo>
                      <a:pt x="2182" y="258"/>
                    </a:lnTo>
                    <a:lnTo>
                      <a:pt x="2192" y="256"/>
                    </a:lnTo>
                    <a:lnTo>
                      <a:pt x="2200" y="252"/>
                    </a:lnTo>
                    <a:lnTo>
                      <a:pt x="2214" y="248"/>
                    </a:lnTo>
                    <a:lnTo>
                      <a:pt x="2222" y="246"/>
                    </a:lnTo>
                    <a:lnTo>
                      <a:pt x="2232" y="248"/>
                    </a:lnTo>
                    <a:lnTo>
                      <a:pt x="2232" y="248"/>
                    </a:lnTo>
                    <a:lnTo>
                      <a:pt x="2244" y="250"/>
                    </a:lnTo>
                    <a:lnTo>
                      <a:pt x="2254" y="250"/>
                    </a:lnTo>
                    <a:lnTo>
                      <a:pt x="2274" y="248"/>
                    </a:lnTo>
                    <a:lnTo>
                      <a:pt x="2298" y="244"/>
                    </a:lnTo>
                    <a:lnTo>
                      <a:pt x="2330" y="242"/>
                    </a:lnTo>
                    <a:lnTo>
                      <a:pt x="2330" y="242"/>
                    </a:lnTo>
                    <a:lnTo>
                      <a:pt x="2342" y="240"/>
                    </a:lnTo>
                    <a:lnTo>
                      <a:pt x="2344" y="238"/>
                    </a:lnTo>
                    <a:lnTo>
                      <a:pt x="2344" y="238"/>
                    </a:lnTo>
                    <a:lnTo>
                      <a:pt x="2342" y="232"/>
                    </a:lnTo>
                    <a:lnTo>
                      <a:pt x="2336" y="228"/>
                    </a:lnTo>
                    <a:lnTo>
                      <a:pt x="2330" y="224"/>
                    </a:lnTo>
                    <a:lnTo>
                      <a:pt x="2328" y="220"/>
                    </a:lnTo>
                    <a:lnTo>
                      <a:pt x="2330" y="220"/>
                    </a:lnTo>
                    <a:lnTo>
                      <a:pt x="2334" y="218"/>
                    </a:lnTo>
                    <a:lnTo>
                      <a:pt x="2348" y="218"/>
                    </a:lnTo>
                    <a:lnTo>
                      <a:pt x="2348" y="218"/>
                    </a:lnTo>
                    <a:lnTo>
                      <a:pt x="2360" y="216"/>
                    </a:lnTo>
                    <a:lnTo>
                      <a:pt x="2372" y="214"/>
                    </a:lnTo>
                    <a:lnTo>
                      <a:pt x="2382" y="212"/>
                    </a:lnTo>
                    <a:lnTo>
                      <a:pt x="2392" y="206"/>
                    </a:lnTo>
                    <a:lnTo>
                      <a:pt x="2412" y="196"/>
                    </a:lnTo>
                    <a:lnTo>
                      <a:pt x="2436" y="182"/>
                    </a:lnTo>
                    <a:lnTo>
                      <a:pt x="2436" y="182"/>
                    </a:lnTo>
                    <a:lnTo>
                      <a:pt x="2440" y="180"/>
                    </a:lnTo>
                    <a:lnTo>
                      <a:pt x="2442" y="176"/>
                    </a:lnTo>
                    <a:lnTo>
                      <a:pt x="2438" y="174"/>
                    </a:lnTo>
                    <a:lnTo>
                      <a:pt x="2434" y="170"/>
                    </a:lnTo>
                    <a:lnTo>
                      <a:pt x="2414" y="164"/>
                    </a:lnTo>
                    <a:lnTo>
                      <a:pt x="2388" y="158"/>
                    </a:lnTo>
                    <a:lnTo>
                      <a:pt x="2356" y="154"/>
                    </a:lnTo>
                    <a:lnTo>
                      <a:pt x="2322" y="150"/>
                    </a:lnTo>
                    <a:lnTo>
                      <a:pt x="2292" y="148"/>
                    </a:lnTo>
                    <a:lnTo>
                      <a:pt x="2264" y="150"/>
                    </a:lnTo>
                    <a:lnTo>
                      <a:pt x="2264" y="150"/>
                    </a:lnTo>
                    <a:lnTo>
                      <a:pt x="2244" y="152"/>
                    </a:lnTo>
                    <a:lnTo>
                      <a:pt x="2230" y="158"/>
                    </a:lnTo>
                    <a:lnTo>
                      <a:pt x="2220" y="164"/>
                    </a:lnTo>
                    <a:lnTo>
                      <a:pt x="2214" y="172"/>
                    </a:lnTo>
                    <a:lnTo>
                      <a:pt x="2210" y="180"/>
                    </a:lnTo>
                    <a:lnTo>
                      <a:pt x="2204" y="184"/>
                    </a:lnTo>
                    <a:lnTo>
                      <a:pt x="2198" y="186"/>
                    </a:lnTo>
                    <a:lnTo>
                      <a:pt x="2188" y="186"/>
                    </a:lnTo>
                    <a:lnTo>
                      <a:pt x="2188" y="186"/>
                    </a:lnTo>
                    <a:lnTo>
                      <a:pt x="2176" y="184"/>
                    </a:lnTo>
                    <a:lnTo>
                      <a:pt x="2162" y="182"/>
                    </a:lnTo>
                    <a:lnTo>
                      <a:pt x="2140" y="184"/>
                    </a:lnTo>
                    <a:lnTo>
                      <a:pt x="2126" y="184"/>
                    </a:lnTo>
                    <a:lnTo>
                      <a:pt x="2126" y="182"/>
                    </a:lnTo>
                    <a:lnTo>
                      <a:pt x="2126" y="182"/>
                    </a:lnTo>
                    <a:lnTo>
                      <a:pt x="2130" y="178"/>
                    </a:lnTo>
                    <a:lnTo>
                      <a:pt x="2130" y="178"/>
                    </a:lnTo>
                    <a:lnTo>
                      <a:pt x="2134" y="172"/>
                    </a:lnTo>
                    <a:lnTo>
                      <a:pt x="2134" y="170"/>
                    </a:lnTo>
                    <a:lnTo>
                      <a:pt x="2128" y="170"/>
                    </a:lnTo>
                    <a:lnTo>
                      <a:pt x="2120" y="172"/>
                    </a:lnTo>
                    <a:lnTo>
                      <a:pt x="2108" y="176"/>
                    </a:lnTo>
                    <a:lnTo>
                      <a:pt x="2092" y="184"/>
                    </a:lnTo>
                    <a:lnTo>
                      <a:pt x="2074" y="196"/>
                    </a:lnTo>
                    <a:lnTo>
                      <a:pt x="2050" y="210"/>
                    </a:lnTo>
                    <a:lnTo>
                      <a:pt x="2050" y="210"/>
                    </a:lnTo>
                    <a:lnTo>
                      <a:pt x="2028" y="224"/>
                    </a:lnTo>
                    <a:lnTo>
                      <a:pt x="2010" y="234"/>
                    </a:lnTo>
                    <a:lnTo>
                      <a:pt x="1996" y="242"/>
                    </a:lnTo>
                    <a:lnTo>
                      <a:pt x="1986" y="244"/>
                    </a:lnTo>
                    <a:lnTo>
                      <a:pt x="1984" y="244"/>
                    </a:lnTo>
                    <a:lnTo>
                      <a:pt x="1982" y="244"/>
                    </a:lnTo>
                    <a:lnTo>
                      <a:pt x="1984" y="238"/>
                    </a:lnTo>
                    <a:lnTo>
                      <a:pt x="1992" y="228"/>
                    </a:lnTo>
                    <a:lnTo>
                      <a:pt x="2008" y="216"/>
                    </a:lnTo>
                    <a:lnTo>
                      <a:pt x="2008" y="216"/>
                    </a:lnTo>
                    <a:lnTo>
                      <a:pt x="2026" y="200"/>
                    </a:lnTo>
                    <a:lnTo>
                      <a:pt x="2040" y="186"/>
                    </a:lnTo>
                    <a:lnTo>
                      <a:pt x="2050" y="172"/>
                    </a:lnTo>
                    <a:lnTo>
                      <a:pt x="2052" y="166"/>
                    </a:lnTo>
                    <a:lnTo>
                      <a:pt x="2052" y="160"/>
                    </a:lnTo>
                    <a:lnTo>
                      <a:pt x="2052" y="156"/>
                    </a:lnTo>
                    <a:lnTo>
                      <a:pt x="2050" y="150"/>
                    </a:lnTo>
                    <a:lnTo>
                      <a:pt x="2048" y="146"/>
                    </a:lnTo>
                    <a:lnTo>
                      <a:pt x="2042" y="144"/>
                    </a:lnTo>
                    <a:lnTo>
                      <a:pt x="2036" y="140"/>
                    </a:lnTo>
                    <a:lnTo>
                      <a:pt x="2028" y="138"/>
                    </a:lnTo>
                    <a:lnTo>
                      <a:pt x="2004" y="138"/>
                    </a:lnTo>
                    <a:lnTo>
                      <a:pt x="2004" y="138"/>
                    </a:lnTo>
                    <a:lnTo>
                      <a:pt x="1984" y="138"/>
                    </a:lnTo>
                    <a:lnTo>
                      <a:pt x="1972" y="142"/>
                    </a:lnTo>
                    <a:lnTo>
                      <a:pt x="1964" y="146"/>
                    </a:lnTo>
                    <a:lnTo>
                      <a:pt x="1962" y="152"/>
                    </a:lnTo>
                    <a:lnTo>
                      <a:pt x="1960" y="156"/>
                    </a:lnTo>
                    <a:lnTo>
                      <a:pt x="1958" y="162"/>
                    </a:lnTo>
                    <a:lnTo>
                      <a:pt x="1952" y="168"/>
                    </a:lnTo>
                    <a:lnTo>
                      <a:pt x="1940" y="172"/>
                    </a:lnTo>
                    <a:lnTo>
                      <a:pt x="1940" y="172"/>
                    </a:lnTo>
                    <a:lnTo>
                      <a:pt x="1910" y="178"/>
                    </a:lnTo>
                    <a:lnTo>
                      <a:pt x="1886" y="182"/>
                    </a:lnTo>
                    <a:lnTo>
                      <a:pt x="1878" y="182"/>
                    </a:lnTo>
                    <a:lnTo>
                      <a:pt x="1876" y="180"/>
                    </a:lnTo>
                    <a:lnTo>
                      <a:pt x="1880" y="176"/>
                    </a:lnTo>
                    <a:lnTo>
                      <a:pt x="1890" y="172"/>
                    </a:lnTo>
                    <a:lnTo>
                      <a:pt x="1890" y="172"/>
                    </a:lnTo>
                    <a:lnTo>
                      <a:pt x="1916" y="160"/>
                    </a:lnTo>
                    <a:lnTo>
                      <a:pt x="1922" y="154"/>
                    </a:lnTo>
                    <a:lnTo>
                      <a:pt x="1924" y="152"/>
                    </a:lnTo>
                    <a:lnTo>
                      <a:pt x="1924" y="150"/>
                    </a:lnTo>
                    <a:lnTo>
                      <a:pt x="1924" y="148"/>
                    </a:lnTo>
                    <a:lnTo>
                      <a:pt x="1920" y="148"/>
                    </a:lnTo>
                    <a:lnTo>
                      <a:pt x="1906" y="144"/>
                    </a:lnTo>
                    <a:lnTo>
                      <a:pt x="1884" y="142"/>
                    </a:lnTo>
                    <a:lnTo>
                      <a:pt x="1852" y="140"/>
                    </a:lnTo>
                    <a:lnTo>
                      <a:pt x="1852" y="140"/>
                    </a:lnTo>
                    <a:lnTo>
                      <a:pt x="1812" y="142"/>
                    </a:lnTo>
                    <a:lnTo>
                      <a:pt x="1770" y="146"/>
                    </a:lnTo>
                    <a:lnTo>
                      <a:pt x="1730" y="152"/>
                    </a:lnTo>
                    <a:lnTo>
                      <a:pt x="1694" y="160"/>
                    </a:lnTo>
                    <a:lnTo>
                      <a:pt x="1636" y="172"/>
                    </a:lnTo>
                    <a:lnTo>
                      <a:pt x="1616" y="174"/>
                    </a:lnTo>
                    <a:lnTo>
                      <a:pt x="1610" y="174"/>
                    </a:lnTo>
                    <a:lnTo>
                      <a:pt x="1608" y="174"/>
                    </a:lnTo>
                    <a:lnTo>
                      <a:pt x="1608" y="174"/>
                    </a:lnTo>
                    <a:lnTo>
                      <a:pt x="1604" y="170"/>
                    </a:lnTo>
                    <a:lnTo>
                      <a:pt x="1602" y="168"/>
                    </a:lnTo>
                    <a:lnTo>
                      <a:pt x="1604" y="164"/>
                    </a:lnTo>
                    <a:lnTo>
                      <a:pt x="1606" y="162"/>
                    </a:lnTo>
                    <a:lnTo>
                      <a:pt x="1618" y="156"/>
                    </a:lnTo>
                    <a:lnTo>
                      <a:pt x="1636" y="152"/>
                    </a:lnTo>
                    <a:lnTo>
                      <a:pt x="1686" y="142"/>
                    </a:lnTo>
                    <a:lnTo>
                      <a:pt x="1744" y="134"/>
                    </a:lnTo>
                    <a:lnTo>
                      <a:pt x="1744" y="134"/>
                    </a:lnTo>
                    <a:lnTo>
                      <a:pt x="1772" y="130"/>
                    </a:lnTo>
                    <a:lnTo>
                      <a:pt x="1802" y="130"/>
                    </a:lnTo>
                    <a:lnTo>
                      <a:pt x="1864" y="130"/>
                    </a:lnTo>
                    <a:lnTo>
                      <a:pt x="1926" y="130"/>
                    </a:lnTo>
                    <a:lnTo>
                      <a:pt x="1956" y="128"/>
                    </a:lnTo>
                    <a:lnTo>
                      <a:pt x="1984" y="124"/>
                    </a:lnTo>
                    <a:lnTo>
                      <a:pt x="1984" y="124"/>
                    </a:lnTo>
                    <a:lnTo>
                      <a:pt x="2020" y="114"/>
                    </a:lnTo>
                    <a:lnTo>
                      <a:pt x="2054" y="104"/>
                    </a:lnTo>
                    <a:lnTo>
                      <a:pt x="2066" y="98"/>
                    </a:lnTo>
                    <a:lnTo>
                      <a:pt x="2072" y="92"/>
                    </a:lnTo>
                    <a:lnTo>
                      <a:pt x="2072" y="90"/>
                    </a:lnTo>
                    <a:lnTo>
                      <a:pt x="2070" y="88"/>
                    </a:lnTo>
                    <a:lnTo>
                      <a:pt x="2062" y="84"/>
                    </a:lnTo>
                    <a:lnTo>
                      <a:pt x="2062" y="84"/>
                    </a:lnTo>
                    <a:lnTo>
                      <a:pt x="2034" y="78"/>
                    </a:lnTo>
                    <a:lnTo>
                      <a:pt x="2004" y="72"/>
                    </a:lnTo>
                    <a:lnTo>
                      <a:pt x="1988" y="70"/>
                    </a:lnTo>
                    <a:lnTo>
                      <a:pt x="1970" y="68"/>
                    </a:lnTo>
                    <a:lnTo>
                      <a:pt x="1952" y="70"/>
                    </a:lnTo>
                    <a:lnTo>
                      <a:pt x="1932" y="72"/>
                    </a:lnTo>
                    <a:lnTo>
                      <a:pt x="1932" y="72"/>
                    </a:lnTo>
                    <a:lnTo>
                      <a:pt x="1914" y="76"/>
                    </a:lnTo>
                    <a:lnTo>
                      <a:pt x="1916" y="74"/>
                    </a:lnTo>
                    <a:lnTo>
                      <a:pt x="1922" y="70"/>
                    </a:lnTo>
                    <a:lnTo>
                      <a:pt x="1930" y="64"/>
                    </a:lnTo>
                    <a:lnTo>
                      <a:pt x="1936" y="58"/>
                    </a:lnTo>
                    <a:lnTo>
                      <a:pt x="1938" y="56"/>
                    </a:lnTo>
                    <a:lnTo>
                      <a:pt x="1938" y="52"/>
                    </a:lnTo>
                    <a:lnTo>
                      <a:pt x="1936" y="50"/>
                    </a:lnTo>
                    <a:lnTo>
                      <a:pt x="1932" y="46"/>
                    </a:lnTo>
                    <a:lnTo>
                      <a:pt x="1932" y="46"/>
                    </a:lnTo>
                    <a:lnTo>
                      <a:pt x="1922" y="42"/>
                    </a:lnTo>
                    <a:lnTo>
                      <a:pt x="1912" y="42"/>
                    </a:lnTo>
                    <a:lnTo>
                      <a:pt x="1898" y="42"/>
                    </a:lnTo>
                    <a:lnTo>
                      <a:pt x="1884" y="46"/>
                    </a:lnTo>
                    <a:lnTo>
                      <a:pt x="1866" y="48"/>
                    </a:lnTo>
                    <a:lnTo>
                      <a:pt x="1846" y="50"/>
                    </a:lnTo>
                    <a:lnTo>
                      <a:pt x="1822" y="52"/>
                    </a:lnTo>
                    <a:lnTo>
                      <a:pt x="1794" y="50"/>
                    </a:lnTo>
                    <a:lnTo>
                      <a:pt x="1794" y="50"/>
                    </a:lnTo>
                    <a:lnTo>
                      <a:pt x="1766" y="48"/>
                    </a:lnTo>
                    <a:lnTo>
                      <a:pt x="1744" y="48"/>
                    </a:lnTo>
                    <a:lnTo>
                      <a:pt x="1724" y="52"/>
                    </a:lnTo>
                    <a:lnTo>
                      <a:pt x="1708" y="54"/>
                    </a:lnTo>
                    <a:lnTo>
                      <a:pt x="1678" y="60"/>
                    </a:lnTo>
                    <a:lnTo>
                      <a:pt x="1660" y="60"/>
                    </a:lnTo>
                    <a:lnTo>
                      <a:pt x="1638" y="60"/>
                    </a:lnTo>
                    <a:lnTo>
                      <a:pt x="1638" y="60"/>
                    </a:lnTo>
                    <a:lnTo>
                      <a:pt x="1622" y="58"/>
                    </a:lnTo>
                    <a:lnTo>
                      <a:pt x="1616" y="56"/>
                    </a:lnTo>
                    <a:lnTo>
                      <a:pt x="1618" y="54"/>
                    </a:lnTo>
                    <a:lnTo>
                      <a:pt x="1628" y="52"/>
                    </a:lnTo>
                    <a:lnTo>
                      <a:pt x="1692" y="46"/>
                    </a:lnTo>
                    <a:lnTo>
                      <a:pt x="1692" y="46"/>
                    </a:lnTo>
                    <a:lnTo>
                      <a:pt x="1734" y="44"/>
                    </a:lnTo>
                    <a:lnTo>
                      <a:pt x="1794" y="42"/>
                    </a:lnTo>
                    <a:lnTo>
                      <a:pt x="1852" y="38"/>
                    </a:lnTo>
                    <a:lnTo>
                      <a:pt x="1894" y="34"/>
                    </a:lnTo>
                    <a:lnTo>
                      <a:pt x="1894" y="34"/>
                    </a:lnTo>
                    <a:lnTo>
                      <a:pt x="1900" y="32"/>
                    </a:lnTo>
                    <a:lnTo>
                      <a:pt x="1902" y="32"/>
                    </a:lnTo>
                    <a:lnTo>
                      <a:pt x="1902" y="30"/>
                    </a:lnTo>
                    <a:lnTo>
                      <a:pt x="1898" y="28"/>
                    </a:lnTo>
                    <a:lnTo>
                      <a:pt x="1882" y="24"/>
                    </a:lnTo>
                    <a:lnTo>
                      <a:pt x="1858" y="20"/>
                    </a:lnTo>
                    <a:lnTo>
                      <a:pt x="1798" y="12"/>
                    </a:lnTo>
                    <a:lnTo>
                      <a:pt x="1732" y="6"/>
                    </a:lnTo>
                    <a:lnTo>
                      <a:pt x="1732" y="6"/>
                    </a:lnTo>
                    <a:lnTo>
                      <a:pt x="1686" y="2"/>
                    </a:lnTo>
                    <a:lnTo>
                      <a:pt x="1648" y="0"/>
                    </a:lnTo>
                    <a:lnTo>
                      <a:pt x="1618" y="2"/>
                    </a:lnTo>
                    <a:lnTo>
                      <a:pt x="1594" y="2"/>
                    </a:lnTo>
                    <a:lnTo>
                      <a:pt x="1552" y="6"/>
                    </a:lnTo>
                    <a:lnTo>
                      <a:pt x="1528" y="8"/>
                    </a:lnTo>
                    <a:lnTo>
                      <a:pt x="1504" y="6"/>
                    </a:lnTo>
                    <a:lnTo>
                      <a:pt x="1504" y="6"/>
                    </a:lnTo>
                    <a:lnTo>
                      <a:pt x="1480" y="6"/>
                    </a:lnTo>
                    <a:lnTo>
                      <a:pt x="1466" y="8"/>
                    </a:lnTo>
                    <a:lnTo>
                      <a:pt x="1460" y="10"/>
                    </a:lnTo>
                    <a:lnTo>
                      <a:pt x="1458" y="14"/>
                    </a:lnTo>
                    <a:lnTo>
                      <a:pt x="1458" y="16"/>
                    </a:lnTo>
                    <a:lnTo>
                      <a:pt x="1458" y="18"/>
                    </a:lnTo>
                    <a:lnTo>
                      <a:pt x="1452" y="18"/>
                    </a:lnTo>
                    <a:lnTo>
                      <a:pt x="1442" y="16"/>
                    </a:lnTo>
                    <a:lnTo>
                      <a:pt x="1442" y="16"/>
                    </a:lnTo>
                    <a:lnTo>
                      <a:pt x="1420" y="12"/>
                    </a:lnTo>
                    <a:lnTo>
                      <a:pt x="1410" y="14"/>
                    </a:lnTo>
                    <a:lnTo>
                      <a:pt x="1400" y="16"/>
                    </a:lnTo>
                    <a:lnTo>
                      <a:pt x="1384" y="18"/>
                    </a:lnTo>
                    <a:lnTo>
                      <a:pt x="1384" y="18"/>
                    </a:lnTo>
                    <a:lnTo>
                      <a:pt x="1374" y="18"/>
                    </a:lnTo>
                    <a:lnTo>
                      <a:pt x="1368" y="20"/>
                    </a:lnTo>
                    <a:lnTo>
                      <a:pt x="1366" y="24"/>
                    </a:lnTo>
                    <a:lnTo>
                      <a:pt x="1366" y="28"/>
                    </a:lnTo>
                    <a:lnTo>
                      <a:pt x="1370" y="32"/>
                    </a:lnTo>
                    <a:lnTo>
                      <a:pt x="1378" y="36"/>
                    </a:lnTo>
                    <a:lnTo>
                      <a:pt x="1388" y="40"/>
                    </a:lnTo>
                    <a:lnTo>
                      <a:pt x="1402" y="44"/>
                    </a:lnTo>
                    <a:lnTo>
                      <a:pt x="1402" y="44"/>
                    </a:lnTo>
                    <a:lnTo>
                      <a:pt x="1412" y="46"/>
                    </a:lnTo>
                    <a:lnTo>
                      <a:pt x="1416" y="46"/>
                    </a:lnTo>
                    <a:lnTo>
                      <a:pt x="1412" y="48"/>
                    </a:lnTo>
                    <a:lnTo>
                      <a:pt x="1406" y="50"/>
                    </a:lnTo>
                    <a:lnTo>
                      <a:pt x="1386" y="52"/>
                    </a:lnTo>
                    <a:lnTo>
                      <a:pt x="1378" y="54"/>
                    </a:lnTo>
                    <a:lnTo>
                      <a:pt x="1372" y="56"/>
                    </a:lnTo>
                    <a:lnTo>
                      <a:pt x="1372" y="56"/>
                    </a:lnTo>
                    <a:lnTo>
                      <a:pt x="1356" y="62"/>
                    </a:lnTo>
                    <a:lnTo>
                      <a:pt x="1332" y="64"/>
                    </a:lnTo>
                    <a:lnTo>
                      <a:pt x="1318" y="66"/>
                    </a:lnTo>
                    <a:lnTo>
                      <a:pt x="1304" y="64"/>
                    </a:lnTo>
                    <a:lnTo>
                      <a:pt x="1290" y="62"/>
                    </a:lnTo>
                    <a:lnTo>
                      <a:pt x="1278" y="56"/>
                    </a:lnTo>
                    <a:lnTo>
                      <a:pt x="1278" y="56"/>
                    </a:lnTo>
                    <a:lnTo>
                      <a:pt x="1254" y="46"/>
                    </a:lnTo>
                    <a:lnTo>
                      <a:pt x="1242" y="42"/>
                    </a:lnTo>
                    <a:lnTo>
                      <a:pt x="1228" y="38"/>
                    </a:lnTo>
                    <a:lnTo>
                      <a:pt x="1212" y="36"/>
                    </a:lnTo>
                    <a:lnTo>
                      <a:pt x="1194" y="34"/>
                    </a:lnTo>
                    <a:lnTo>
                      <a:pt x="1176" y="36"/>
                    </a:lnTo>
                    <a:lnTo>
                      <a:pt x="1154" y="38"/>
                    </a:lnTo>
                    <a:lnTo>
                      <a:pt x="1154" y="38"/>
                    </a:lnTo>
                    <a:lnTo>
                      <a:pt x="1114" y="44"/>
                    </a:lnTo>
                    <a:lnTo>
                      <a:pt x="1078" y="48"/>
                    </a:lnTo>
                    <a:lnTo>
                      <a:pt x="1064" y="50"/>
                    </a:lnTo>
                    <a:lnTo>
                      <a:pt x="1054" y="54"/>
                    </a:lnTo>
                    <a:lnTo>
                      <a:pt x="1048" y="56"/>
                    </a:lnTo>
                    <a:lnTo>
                      <a:pt x="1048" y="58"/>
                    </a:lnTo>
                    <a:lnTo>
                      <a:pt x="1048" y="60"/>
                    </a:lnTo>
                    <a:lnTo>
                      <a:pt x="1048" y="60"/>
                    </a:lnTo>
                    <a:lnTo>
                      <a:pt x="1054" y="64"/>
                    </a:lnTo>
                    <a:lnTo>
                      <a:pt x="1062" y="66"/>
                    </a:lnTo>
                    <a:lnTo>
                      <a:pt x="1092" y="68"/>
                    </a:lnTo>
                    <a:lnTo>
                      <a:pt x="1128" y="66"/>
                    </a:lnTo>
                    <a:lnTo>
                      <a:pt x="1170" y="66"/>
                    </a:lnTo>
                    <a:lnTo>
                      <a:pt x="1170" y="66"/>
                    </a:lnTo>
                    <a:lnTo>
                      <a:pt x="1208" y="68"/>
                    </a:lnTo>
                    <a:lnTo>
                      <a:pt x="1246" y="72"/>
                    </a:lnTo>
                    <a:lnTo>
                      <a:pt x="1280" y="76"/>
                    </a:lnTo>
                    <a:lnTo>
                      <a:pt x="1314" y="82"/>
                    </a:lnTo>
                    <a:lnTo>
                      <a:pt x="1314" y="82"/>
                    </a:lnTo>
                    <a:lnTo>
                      <a:pt x="1326" y="86"/>
                    </a:lnTo>
                    <a:lnTo>
                      <a:pt x="1332" y="88"/>
                    </a:lnTo>
                    <a:lnTo>
                      <a:pt x="1332" y="90"/>
                    </a:lnTo>
                    <a:lnTo>
                      <a:pt x="1332" y="90"/>
                    </a:lnTo>
                    <a:lnTo>
                      <a:pt x="1326" y="92"/>
                    </a:lnTo>
                    <a:lnTo>
                      <a:pt x="1308" y="92"/>
                    </a:lnTo>
                    <a:lnTo>
                      <a:pt x="1294" y="90"/>
                    </a:lnTo>
                    <a:lnTo>
                      <a:pt x="1282" y="88"/>
                    </a:lnTo>
                    <a:lnTo>
                      <a:pt x="1282" y="88"/>
                    </a:lnTo>
                    <a:lnTo>
                      <a:pt x="1268" y="84"/>
                    </a:lnTo>
                    <a:lnTo>
                      <a:pt x="1252" y="82"/>
                    </a:lnTo>
                    <a:lnTo>
                      <a:pt x="1214" y="78"/>
                    </a:lnTo>
                    <a:lnTo>
                      <a:pt x="1110" y="74"/>
                    </a:lnTo>
                    <a:lnTo>
                      <a:pt x="1110" y="74"/>
                    </a:lnTo>
                    <a:lnTo>
                      <a:pt x="1092" y="76"/>
                    </a:lnTo>
                    <a:lnTo>
                      <a:pt x="1090" y="76"/>
                    </a:lnTo>
                    <a:lnTo>
                      <a:pt x="1092" y="78"/>
                    </a:lnTo>
                    <a:lnTo>
                      <a:pt x="1106" y="84"/>
                    </a:lnTo>
                    <a:lnTo>
                      <a:pt x="1126" y="92"/>
                    </a:lnTo>
                    <a:lnTo>
                      <a:pt x="1148" y="100"/>
                    </a:lnTo>
                    <a:lnTo>
                      <a:pt x="1164" y="108"/>
                    </a:lnTo>
                    <a:lnTo>
                      <a:pt x="1168" y="110"/>
                    </a:lnTo>
                    <a:lnTo>
                      <a:pt x="1168" y="114"/>
                    </a:lnTo>
                    <a:lnTo>
                      <a:pt x="1164" y="116"/>
                    </a:lnTo>
                    <a:lnTo>
                      <a:pt x="1154" y="116"/>
                    </a:lnTo>
                    <a:lnTo>
                      <a:pt x="1154" y="116"/>
                    </a:lnTo>
                    <a:lnTo>
                      <a:pt x="1146" y="118"/>
                    </a:lnTo>
                    <a:lnTo>
                      <a:pt x="1142" y="120"/>
                    </a:lnTo>
                    <a:lnTo>
                      <a:pt x="1138" y="122"/>
                    </a:lnTo>
                    <a:lnTo>
                      <a:pt x="1138" y="126"/>
                    </a:lnTo>
                    <a:lnTo>
                      <a:pt x="1136" y="132"/>
                    </a:lnTo>
                    <a:lnTo>
                      <a:pt x="1138" y="140"/>
                    </a:lnTo>
                    <a:lnTo>
                      <a:pt x="1142" y="148"/>
                    </a:lnTo>
                    <a:lnTo>
                      <a:pt x="1142" y="156"/>
                    </a:lnTo>
                    <a:lnTo>
                      <a:pt x="1142" y="158"/>
                    </a:lnTo>
                    <a:lnTo>
                      <a:pt x="1140" y="160"/>
                    </a:lnTo>
                    <a:lnTo>
                      <a:pt x="1136" y="162"/>
                    </a:lnTo>
                    <a:lnTo>
                      <a:pt x="1132" y="164"/>
                    </a:lnTo>
                    <a:lnTo>
                      <a:pt x="1132" y="164"/>
                    </a:lnTo>
                    <a:lnTo>
                      <a:pt x="1122" y="164"/>
                    </a:lnTo>
                    <a:lnTo>
                      <a:pt x="1114" y="162"/>
                    </a:lnTo>
                    <a:lnTo>
                      <a:pt x="1108" y="158"/>
                    </a:lnTo>
                    <a:lnTo>
                      <a:pt x="1102" y="152"/>
                    </a:lnTo>
                    <a:lnTo>
                      <a:pt x="1094" y="146"/>
                    </a:lnTo>
                    <a:lnTo>
                      <a:pt x="1084" y="142"/>
                    </a:lnTo>
                    <a:lnTo>
                      <a:pt x="1070" y="136"/>
                    </a:lnTo>
                    <a:lnTo>
                      <a:pt x="1052" y="132"/>
                    </a:lnTo>
                    <a:lnTo>
                      <a:pt x="1052" y="132"/>
                    </a:lnTo>
                    <a:lnTo>
                      <a:pt x="1034" y="128"/>
                    </a:lnTo>
                    <a:lnTo>
                      <a:pt x="1016" y="124"/>
                    </a:lnTo>
                    <a:lnTo>
                      <a:pt x="986" y="114"/>
                    </a:lnTo>
                    <a:lnTo>
                      <a:pt x="954" y="104"/>
                    </a:lnTo>
                    <a:lnTo>
                      <a:pt x="936" y="100"/>
                    </a:lnTo>
                    <a:lnTo>
                      <a:pt x="916" y="98"/>
                    </a:lnTo>
                    <a:lnTo>
                      <a:pt x="916" y="98"/>
                    </a:lnTo>
                    <a:lnTo>
                      <a:pt x="896" y="98"/>
                    </a:lnTo>
                    <a:lnTo>
                      <a:pt x="884" y="100"/>
                    </a:lnTo>
                    <a:lnTo>
                      <a:pt x="876" y="102"/>
                    </a:lnTo>
                    <a:lnTo>
                      <a:pt x="874" y="104"/>
                    </a:lnTo>
                    <a:lnTo>
                      <a:pt x="874" y="106"/>
                    </a:lnTo>
                    <a:lnTo>
                      <a:pt x="876" y="112"/>
                    </a:lnTo>
                    <a:lnTo>
                      <a:pt x="884" y="118"/>
                    </a:lnTo>
                    <a:lnTo>
                      <a:pt x="914" y="138"/>
                    </a:lnTo>
                    <a:lnTo>
                      <a:pt x="914" y="138"/>
                    </a:lnTo>
                    <a:lnTo>
                      <a:pt x="926" y="146"/>
                    </a:lnTo>
                    <a:lnTo>
                      <a:pt x="928" y="148"/>
                    </a:lnTo>
                    <a:lnTo>
                      <a:pt x="928" y="150"/>
                    </a:lnTo>
                    <a:lnTo>
                      <a:pt x="922" y="150"/>
                    </a:lnTo>
                    <a:lnTo>
                      <a:pt x="912" y="148"/>
                    </a:lnTo>
                    <a:lnTo>
                      <a:pt x="900" y="148"/>
                    </a:lnTo>
                    <a:lnTo>
                      <a:pt x="888" y="148"/>
                    </a:lnTo>
                    <a:lnTo>
                      <a:pt x="884" y="148"/>
                    </a:lnTo>
                    <a:lnTo>
                      <a:pt x="882" y="150"/>
                    </a:lnTo>
                    <a:lnTo>
                      <a:pt x="882" y="154"/>
                    </a:lnTo>
                    <a:lnTo>
                      <a:pt x="884" y="158"/>
                    </a:lnTo>
                    <a:lnTo>
                      <a:pt x="884" y="158"/>
                    </a:lnTo>
                    <a:lnTo>
                      <a:pt x="886" y="160"/>
                    </a:lnTo>
                    <a:lnTo>
                      <a:pt x="886" y="162"/>
                    </a:lnTo>
                    <a:lnTo>
                      <a:pt x="878" y="160"/>
                    </a:lnTo>
                    <a:lnTo>
                      <a:pt x="866" y="156"/>
                    </a:lnTo>
                    <a:lnTo>
                      <a:pt x="850" y="150"/>
                    </a:lnTo>
                    <a:lnTo>
                      <a:pt x="834" y="148"/>
                    </a:lnTo>
                    <a:lnTo>
                      <a:pt x="824" y="148"/>
                    </a:lnTo>
                    <a:lnTo>
                      <a:pt x="814" y="148"/>
                    </a:lnTo>
                    <a:lnTo>
                      <a:pt x="806" y="152"/>
                    </a:lnTo>
                    <a:lnTo>
                      <a:pt x="796" y="156"/>
                    </a:lnTo>
                    <a:lnTo>
                      <a:pt x="788" y="164"/>
                    </a:lnTo>
                    <a:lnTo>
                      <a:pt x="782" y="172"/>
                    </a:lnTo>
                    <a:lnTo>
                      <a:pt x="782" y="172"/>
                    </a:lnTo>
                    <a:lnTo>
                      <a:pt x="770" y="190"/>
                    </a:lnTo>
                    <a:lnTo>
                      <a:pt x="772" y="180"/>
                    </a:lnTo>
                    <a:lnTo>
                      <a:pt x="776" y="168"/>
                    </a:lnTo>
                    <a:lnTo>
                      <a:pt x="776" y="154"/>
                    </a:lnTo>
                    <a:lnTo>
                      <a:pt x="774" y="138"/>
                    </a:lnTo>
                    <a:lnTo>
                      <a:pt x="772" y="132"/>
                    </a:lnTo>
                    <a:lnTo>
                      <a:pt x="766" y="124"/>
                    </a:lnTo>
                    <a:lnTo>
                      <a:pt x="766" y="124"/>
                    </a:lnTo>
                    <a:lnTo>
                      <a:pt x="756" y="114"/>
                    </a:lnTo>
                    <a:lnTo>
                      <a:pt x="746" y="108"/>
                    </a:lnTo>
                    <a:lnTo>
                      <a:pt x="732" y="108"/>
                    </a:lnTo>
                    <a:lnTo>
                      <a:pt x="716" y="110"/>
                    </a:lnTo>
                    <a:lnTo>
                      <a:pt x="672" y="120"/>
                    </a:lnTo>
                    <a:lnTo>
                      <a:pt x="640" y="126"/>
                    </a:lnTo>
                    <a:lnTo>
                      <a:pt x="598" y="130"/>
                    </a:lnTo>
                    <a:lnTo>
                      <a:pt x="598" y="130"/>
                    </a:lnTo>
                    <a:lnTo>
                      <a:pt x="558" y="136"/>
                    </a:lnTo>
                    <a:lnTo>
                      <a:pt x="526" y="140"/>
                    </a:lnTo>
                    <a:lnTo>
                      <a:pt x="502" y="146"/>
                    </a:lnTo>
                    <a:lnTo>
                      <a:pt x="484" y="152"/>
                    </a:lnTo>
                    <a:lnTo>
                      <a:pt x="472" y="156"/>
                    </a:lnTo>
                    <a:lnTo>
                      <a:pt x="466" y="164"/>
                    </a:lnTo>
                    <a:lnTo>
                      <a:pt x="466" y="166"/>
                    </a:lnTo>
                    <a:lnTo>
                      <a:pt x="466" y="170"/>
                    </a:lnTo>
                    <a:lnTo>
                      <a:pt x="470" y="176"/>
                    </a:lnTo>
                    <a:lnTo>
                      <a:pt x="470" y="17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1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sp>
          <p:nvSpPr>
            <p:cNvPr id="149" name="Freeform 6134"/>
            <p:cNvSpPr/>
            <p:nvPr/>
          </p:nvSpPr>
          <p:spPr>
            <a:xfrm>
              <a:off x="7346520" y="3502800"/>
              <a:ext cx="2160" cy="2880"/>
            </a:xfrm>
            <a:custGeom>
              <a:avLst/>
              <a:gdLst>
                <a:gd name="textAreaLeft" fmla="*/ 0 w 2160"/>
                <a:gd name="textAreaRight" fmla="*/ 2520 w 2160"/>
                <a:gd name="textAreaTop" fmla="*/ 0 h 2880"/>
                <a:gd name="textAreaBottom" fmla="*/ 3240 h 2880"/>
              </a:gdLst>
              <a:ahLst/>
              <a:cxnLst/>
              <a:rect l="textAreaLeft" t="textAreaTop" r="textAreaRight" b="textAreaBottom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-41760" rIns="90000" bIns="-4176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1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50" name="Freeform 6135"/>
            <p:cNvSpPr/>
            <p:nvPr/>
          </p:nvSpPr>
          <p:spPr>
            <a:xfrm>
              <a:off x="7350120" y="3497760"/>
              <a:ext cx="720" cy="720"/>
            </a:xfrm>
            <a:custGeom>
              <a:avLst/>
              <a:gdLst>
                <a:gd name="textAreaLeft" fmla="*/ 0 w 720"/>
                <a:gd name="textAreaRight" fmla="*/ 1080 w 720"/>
                <a:gd name="textAreaTop" fmla="*/ 0 h 720"/>
                <a:gd name="textAreaBottom" fmla="*/ 1080 h 720"/>
              </a:gdLst>
              <a:ahLst/>
              <a:cxnLst/>
              <a:rect l="textAreaLeft" t="textAreaTop" r="textAreaRight" b="textAreaBottom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-43920" rIns="90000" bIns="-4392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1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51" name="Freeform 6136"/>
            <p:cNvSpPr/>
            <p:nvPr/>
          </p:nvSpPr>
          <p:spPr>
            <a:xfrm>
              <a:off x="7341840" y="3497400"/>
              <a:ext cx="2160" cy="2880"/>
            </a:xfrm>
            <a:custGeom>
              <a:avLst/>
              <a:gdLst>
                <a:gd name="textAreaLeft" fmla="*/ 0 w 2160"/>
                <a:gd name="textAreaRight" fmla="*/ 2520 w 2160"/>
                <a:gd name="textAreaTop" fmla="*/ 0 h 2880"/>
                <a:gd name="textAreaBottom" fmla="*/ 3240 h 2880"/>
              </a:gdLst>
              <a:ahLst/>
              <a:cxnLst/>
              <a:rect l="textAreaLeft" t="textAreaTop" r="textAreaRight" b="textAreaBottom"/>
              <a:pathLst>
                <a:path w="6" h="8">
                  <a:moveTo>
                    <a:pt x="6" y="2"/>
                  </a:moveTo>
                  <a:lnTo>
                    <a:pt x="6" y="2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-41760" rIns="90000" bIns="-4176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1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52" name="Freeform 6138"/>
            <p:cNvSpPr/>
            <p:nvPr/>
          </p:nvSpPr>
          <p:spPr>
            <a:xfrm>
              <a:off x="7342920" y="3505320"/>
              <a:ext cx="1440" cy="2160"/>
            </a:xfrm>
            <a:custGeom>
              <a:avLst/>
              <a:gdLst>
                <a:gd name="textAreaLeft" fmla="*/ 0 w 1440"/>
                <a:gd name="textAreaRight" fmla="*/ 1800 w 1440"/>
                <a:gd name="textAreaTop" fmla="*/ 0 h 2160"/>
                <a:gd name="textAreaBottom" fmla="*/ 2520 h 2160"/>
              </a:gdLst>
              <a:ahLst/>
              <a:cxnLst/>
              <a:rect l="textAreaLeft" t="textAreaTop" r="textAreaRight" b="textAreaBottom"/>
              <a:pathLst>
                <a:path w="4" h="6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-42480" rIns="90000" bIns="-4248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1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53" name="Freeform 6144"/>
            <p:cNvSpPr/>
            <p:nvPr/>
          </p:nvSpPr>
          <p:spPr>
            <a:xfrm>
              <a:off x="7340040" y="3491640"/>
              <a:ext cx="3240" cy="2160"/>
            </a:xfrm>
            <a:custGeom>
              <a:avLst/>
              <a:gdLst>
                <a:gd name="textAreaLeft" fmla="*/ 0 w 3240"/>
                <a:gd name="textAreaRight" fmla="*/ 3600 w 3240"/>
                <a:gd name="textAreaTop" fmla="*/ 0 h 2160"/>
                <a:gd name="textAreaBottom" fmla="*/ 2520 h 2160"/>
              </a:gdLst>
              <a:ahLst/>
              <a:cxnLst/>
              <a:rect l="textAreaLeft" t="textAreaTop" r="textAreaRight" b="textAreaBottom"/>
              <a:pathLst>
                <a:path w="8" h="6">
                  <a:moveTo>
                    <a:pt x="8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-42480" rIns="90000" bIns="-4248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1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54" name="Freeform 6149"/>
            <p:cNvSpPr/>
            <p:nvPr/>
          </p:nvSpPr>
          <p:spPr>
            <a:xfrm>
              <a:off x="7335720" y="3497760"/>
              <a:ext cx="1800" cy="720"/>
            </a:xfrm>
            <a:custGeom>
              <a:avLst/>
              <a:gdLst>
                <a:gd name="textAreaLeft" fmla="*/ 0 w 1800"/>
                <a:gd name="textAreaRight" fmla="*/ 2160 w 1800"/>
                <a:gd name="textAreaTop" fmla="*/ 0 h 720"/>
                <a:gd name="textAreaBottom" fmla="*/ 1080 h 720"/>
              </a:gdLst>
              <a:ahLst/>
              <a:cxnLst/>
              <a:rect l="textAreaLeft" t="textAreaTop" r="textAreaRight" b="textAreaBottom"/>
              <a:pathLst>
                <a:path w="6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-43920" rIns="90000" bIns="-4392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1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55" name="Freeform 6150"/>
            <p:cNvSpPr/>
            <p:nvPr/>
          </p:nvSpPr>
          <p:spPr>
            <a:xfrm>
              <a:off x="7337520" y="3503160"/>
              <a:ext cx="2160" cy="1080"/>
            </a:xfrm>
            <a:custGeom>
              <a:avLst/>
              <a:gdLst>
                <a:gd name="textAreaLeft" fmla="*/ 0 w 2160"/>
                <a:gd name="textAreaRight" fmla="*/ 2520 w 2160"/>
                <a:gd name="textAreaTop" fmla="*/ 0 h 1080"/>
                <a:gd name="textAreaBottom" fmla="*/ 1440 h 1080"/>
              </a:gdLst>
              <a:ahLst/>
              <a:cxnLst/>
              <a:rect l="textAreaLeft" t="textAreaTop" r="textAreaRight" b="textAreaBottom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-43560" rIns="90000" bIns="-4356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1" strike="noStrike" spc="-1">
                <a:solidFill>
                  <a:schemeClr val="dk1"/>
                </a:solidFill>
                <a:latin typeface="Calibri"/>
              </a:endParaRPr>
            </a:p>
          </p:txBody>
        </p:sp>
      </p:grpSp>
      <p:cxnSp>
        <p:nvCxnSpPr>
          <p:cNvPr id="156" name="Straight Connector 64">
            <a:extLst>
              <a:ext uri="{C183D7F6-B498-43B3-948B-1728B52AA6E4}">
                <adec:decorative xmlns:adec="http://schemas.microsoft.com/office/drawing/2017/decorative" xmlns:mc="http://schemas.openxmlformats.org/markup-compatibility/2006" xmlns:p15="http://schemas.microsoft.com/office/powerpoint/2012/main" xmlns:p14="http://schemas.microsoft.com/office/powerpoint/2010/main" xmlns="" val="1"/>
              </a:ext>
            </a:extLst>
          </p:cNvPr>
          <p:cNvCxnSpPr/>
          <p:nvPr/>
        </p:nvCxnSpPr>
        <p:spPr>
          <a:xfrm flipV="1">
            <a:off x="5736240" y="3508920"/>
            <a:ext cx="2180160" cy="1026360"/>
          </a:xfrm>
          <a:prstGeom prst="straightConnector1">
            <a:avLst/>
          </a:prstGeom>
          <a:ln w="9525">
            <a:solidFill>
              <a:srgbClr val="FFFFFF">
                <a:lumMod val="50000"/>
              </a:srgbClr>
            </a:solidFill>
            <a:tailEnd type="oval" w="sm" len="sm"/>
          </a:ln>
        </p:spPr>
      </p:cxnSp>
      <p:sp>
        <p:nvSpPr>
          <p:cNvPr id="157" name="Freeform 6">
            <a:extLst>
              <a:ext uri="{C183D7F6-B498-43B3-948B-1728B52AA6E4}">
                <adec:decorative xmlns:adec="http://schemas.microsoft.com/office/drawing/2017/decorative" xmlns:mc="http://schemas.openxmlformats.org/markup-compatibility/2006" xmlns:p15="http://schemas.microsoft.com/office/powerpoint/2012/main" xmlns:p14="http://schemas.microsoft.com/office/powerpoint/2010/main" xmlns="" val="1"/>
              </a:ext>
            </a:extLst>
          </p:cNvPr>
          <p:cNvSpPr/>
          <p:nvPr/>
        </p:nvSpPr>
        <p:spPr>
          <a:xfrm>
            <a:off x="5249520" y="4048920"/>
            <a:ext cx="929160" cy="1021320"/>
          </a:xfrm>
          <a:custGeom>
            <a:avLst/>
            <a:gdLst>
              <a:gd name="textAreaLeft" fmla="*/ 0 w 929160"/>
              <a:gd name="textAreaRight" fmla="*/ 929520 w 929160"/>
              <a:gd name="textAreaTop" fmla="*/ 0 h 1021320"/>
              <a:gd name="textAreaBottom" fmla="*/ 1021680 h 1021320"/>
            </a:gdLst>
            <a:ahLst/>
            <a:cxnLst/>
            <a:rect l="textAreaLeft" t="textAreaTop" r="textAreaRight" b="textAreaBottom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 rotWithShape="0"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/>
          </a:gra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numCol="1" spcCol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8" name="TextBox 71"/>
          <p:cNvSpPr/>
          <p:nvPr/>
        </p:nvSpPr>
        <p:spPr>
          <a:xfrm>
            <a:off x="5077800" y="5169240"/>
            <a:ext cx="1261080" cy="427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2060"/>
                </a:solidFill>
                <a:latin typeface="Calibri Light"/>
              </a:rPr>
              <a:t>JEFFERSON CLINTON Y.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9" name="Straight Connector 75">
            <a:extLst>
              <a:ext uri="{C183D7F6-B498-43B3-948B-1728B52AA6E4}">
                <adec:decorative xmlns:adec="http://schemas.microsoft.com/office/drawing/2017/decorative" xmlns:mc="http://schemas.openxmlformats.org/markup-compatibility/2006" xmlns:p15="http://schemas.microsoft.com/office/powerpoint/2012/main" xmlns:p14="http://schemas.microsoft.com/office/powerpoint/2010/main" xmlns="" val="1"/>
              </a:ext>
            </a:extLst>
          </p:cNvPr>
          <p:cNvCxnSpPr/>
          <p:nvPr/>
        </p:nvCxnSpPr>
        <p:spPr>
          <a:xfrm flipV="1">
            <a:off x="7288200" y="3566880"/>
            <a:ext cx="609120" cy="847800"/>
          </a:xfrm>
          <a:prstGeom prst="straightConnector1">
            <a:avLst/>
          </a:prstGeom>
          <a:ln w="9525">
            <a:solidFill>
              <a:srgbClr val="FFFFFF">
                <a:lumMod val="50000"/>
              </a:srgbClr>
            </a:solidFill>
            <a:tailEnd type="oval" w="sm" len="sm"/>
          </a:ln>
        </p:spPr>
      </p:cxnSp>
      <p:sp>
        <p:nvSpPr>
          <p:cNvPr id="160" name="Freeform 6">
            <a:extLst>
              <a:ext uri="{C183D7F6-B498-43B3-948B-1728B52AA6E4}">
                <adec:decorative xmlns:adec="http://schemas.microsoft.com/office/drawing/2017/decorative" xmlns:mc="http://schemas.openxmlformats.org/markup-compatibility/2006" xmlns:p15="http://schemas.microsoft.com/office/powerpoint/2012/main" xmlns:p14="http://schemas.microsoft.com/office/powerpoint/2010/main" xmlns="" val="1"/>
              </a:ext>
            </a:extLst>
          </p:cNvPr>
          <p:cNvSpPr/>
          <p:nvPr/>
        </p:nvSpPr>
        <p:spPr>
          <a:xfrm>
            <a:off x="6800400" y="4048920"/>
            <a:ext cx="929160" cy="1021320"/>
          </a:xfrm>
          <a:custGeom>
            <a:avLst/>
            <a:gdLst>
              <a:gd name="textAreaLeft" fmla="*/ 0 w 929160"/>
              <a:gd name="textAreaRight" fmla="*/ 929520 w 929160"/>
              <a:gd name="textAreaTop" fmla="*/ 0 h 1021320"/>
              <a:gd name="textAreaBottom" fmla="*/ 1021680 h 1021320"/>
            </a:gdLst>
            <a:ahLst/>
            <a:cxnLst/>
            <a:rect l="textAreaLeft" t="textAreaTop" r="textAreaRight" b="textAreaBottom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 rotWithShape="0"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/>
          </a:gra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numCol="1" spcCol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1" name="TextBox 72"/>
          <p:cNvSpPr/>
          <p:nvPr/>
        </p:nvSpPr>
        <p:spPr>
          <a:xfrm>
            <a:off x="6731640" y="5117400"/>
            <a:ext cx="1269360" cy="427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2060"/>
                </a:solidFill>
                <a:latin typeface="Calibri Light"/>
              </a:rPr>
              <a:t>CHIA CARLSON	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2" name="Straight Connector 76">
            <a:extLst>
              <a:ext uri="{C183D7F6-B498-43B3-948B-1728B52AA6E4}">
                <adec:decorative xmlns:adec="http://schemas.microsoft.com/office/drawing/2017/decorative" xmlns:mc="http://schemas.openxmlformats.org/markup-compatibility/2006" xmlns:p15="http://schemas.microsoft.com/office/powerpoint/2012/main" xmlns:p14="http://schemas.microsoft.com/office/powerpoint/2010/main" xmlns="" val="1"/>
              </a:ext>
            </a:extLst>
          </p:cNvPr>
          <p:cNvCxnSpPr/>
          <p:nvPr/>
        </p:nvCxnSpPr>
        <p:spPr>
          <a:xfrm flipH="1" flipV="1">
            <a:off x="7916040" y="3508920"/>
            <a:ext cx="919080" cy="1026360"/>
          </a:xfrm>
          <a:prstGeom prst="straightConnector1">
            <a:avLst/>
          </a:prstGeom>
          <a:ln w="9525">
            <a:solidFill>
              <a:srgbClr val="FFFFFF">
                <a:lumMod val="50000"/>
              </a:srgbClr>
            </a:solidFill>
            <a:tailEnd type="oval" w="sm" len="sm"/>
          </a:ln>
        </p:spPr>
      </p:cxnSp>
      <p:sp>
        <p:nvSpPr>
          <p:cNvPr id="163" name="Freeform 6">
            <a:extLst>
              <a:ext uri="{C183D7F6-B498-43B3-948B-1728B52AA6E4}">
                <adec:decorative xmlns:adec="http://schemas.microsoft.com/office/drawing/2017/decorative" xmlns:mc="http://schemas.openxmlformats.org/markup-compatibility/2006" xmlns:p15="http://schemas.microsoft.com/office/powerpoint/2012/main" xmlns:p14="http://schemas.microsoft.com/office/powerpoint/2010/main" xmlns="" val="1"/>
              </a:ext>
            </a:extLst>
          </p:cNvPr>
          <p:cNvSpPr/>
          <p:nvPr/>
        </p:nvSpPr>
        <p:spPr>
          <a:xfrm>
            <a:off x="8351640" y="4048920"/>
            <a:ext cx="929160" cy="1021320"/>
          </a:xfrm>
          <a:custGeom>
            <a:avLst/>
            <a:gdLst>
              <a:gd name="textAreaLeft" fmla="*/ 0 w 929160"/>
              <a:gd name="textAreaRight" fmla="*/ 929520 w 929160"/>
              <a:gd name="textAreaTop" fmla="*/ 0 h 1021320"/>
              <a:gd name="textAreaBottom" fmla="*/ 1021680 h 1021320"/>
            </a:gdLst>
            <a:ahLst/>
            <a:cxnLst/>
            <a:rect l="textAreaLeft" t="textAreaTop" r="textAreaRight" b="textAreaBottom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 rotWithShape="0"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/>
          </a:gra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numCol="1" spcCol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4" name="TextBox 73"/>
          <p:cNvSpPr/>
          <p:nvPr/>
        </p:nvSpPr>
        <p:spPr>
          <a:xfrm>
            <a:off x="8392680" y="5117400"/>
            <a:ext cx="1208520" cy="427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2060"/>
                </a:solidFill>
                <a:latin typeface="Calibri Light"/>
              </a:rPr>
              <a:t>NKATEKEH BLAISE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5" name="Straight Connector 79">
            <a:extLst>
              <a:ext uri="{C183D7F6-B498-43B3-948B-1728B52AA6E4}">
                <adec:decorative xmlns:adec="http://schemas.microsoft.com/office/drawing/2017/decorative" xmlns:mc="http://schemas.openxmlformats.org/markup-compatibility/2006" xmlns:p15="http://schemas.microsoft.com/office/powerpoint/2012/main" xmlns:p14="http://schemas.microsoft.com/office/powerpoint/2010/main" xmlns="" val="1"/>
              </a:ext>
            </a:extLst>
          </p:cNvPr>
          <p:cNvCxnSpPr/>
          <p:nvPr/>
        </p:nvCxnSpPr>
        <p:spPr>
          <a:xfrm flipH="1" flipV="1">
            <a:off x="7916040" y="3502800"/>
            <a:ext cx="2475000" cy="856440"/>
          </a:xfrm>
          <a:prstGeom prst="straightConnector1">
            <a:avLst/>
          </a:prstGeom>
          <a:ln w="9525">
            <a:solidFill>
              <a:srgbClr val="FFFFFF">
                <a:lumMod val="50000"/>
              </a:srgbClr>
            </a:solidFill>
            <a:tailEnd type="oval" w="sm" len="sm"/>
          </a:ln>
        </p:spPr>
      </p:cxnSp>
      <p:sp>
        <p:nvSpPr>
          <p:cNvPr id="166" name="Freeform 6">
            <a:extLst>
              <a:ext uri="{C183D7F6-B498-43B3-948B-1728B52AA6E4}">
                <adec:decorative xmlns:adec="http://schemas.microsoft.com/office/drawing/2017/decorative" xmlns:mc="http://schemas.openxmlformats.org/markup-compatibility/2006" xmlns:p15="http://schemas.microsoft.com/office/powerpoint/2012/main" xmlns:p14="http://schemas.microsoft.com/office/powerpoint/2010/main" xmlns="" val="1"/>
              </a:ext>
            </a:extLst>
          </p:cNvPr>
          <p:cNvSpPr/>
          <p:nvPr/>
        </p:nvSpPr>
        <p:spPr>
          <a:xfrm>
            <a:off x="9902880" y="4048920"/>
            <a:ext cx="929160" cy="1021320"/>
          </a:xfrm>
          <a:custGeom>
            <a:avLst/>
            <a:gdLst>
              <a:gd name="textAreaLeft" fmla="*/ 0 w 929160"/>
              <a:gd name="textAreaRight" fmla="*/ 929520 w 929160"/>
              <a:gd name="textAreaTop" fmla="*/ 0 h 1021320"/>
              <a:gd name="textAreaBottom" fmla="*/ 1021680 h 1021320"/>
            </a:gdLst>
            <a:ahLst/>
            <a:cxnLst/>
            <a:rect l="textAreaLeft" t="textAreaTop" r="textAreaRight" b="textAreaBottom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 rotWithShape="0"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/>
          </a:gra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numCol="1" spcCol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7" name="TextBox 74"/>
          <p:cNvSpPr/>
          <p:nvPr/>
        </p:nvSpPr>
        <p:spPr>
          <a:xfrm>
            <a:off x="9880200" y="5117400"/>
            <a:ext cx="86400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2060"/>
                </a:solidFill>
                <a:latin typeface="Calibri Light"/>
              </a:rPr>
              <a:t>KOLLE DORIS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8" name="Group 93"/>
          <p:cNvGrpSpPr/>
          <p:nvPr/>
        </p:nvGrpSpPr>
        <p:grpSpPr>
          <a:xfrm>
            <a:off x="7367400" y="4174560"/>
            <a:ext cx="8011800" cy="7365240"/>
            <a:chOff x="7367400" y="4174560"/>
            <a:chExt cx="8011800" cy="7365240"/>
          </a:xfrm>
        </p:grpSpPr>
        <p:sp>
          <p:nvSpPr>
            <p:cNvPr id="169" name="Freeform 10"/>
            <p:cNvSpPr/>
            <p:nvPr/>
          </p:nvSpPr>
          <p:spPr>
            <a:xfrm rot="3130200">
              <a:off x="9268200" y="4808520"/>
              <a:ext cx="4590720" cy="6096600"/>
            </a:xfrm>
            <a:custGeom>
              <a:avLst/>
              <a:gdLst>
                <a:gd name="textAreaLeft" fmla="*/ 0 w 4590720"/>
                <a:gd name="textAreaRight" fmla="*/ 4591080 w 4590720"/>
                <a:gd name="textAreaTop" fmla="*/ 0 h 6096600"/>
                <a:gd name="textAreaBottom" fmla="*/ 6096960 h 6096600"/>
              </a:gdLst>
              <a:ahLst/>
              <a:cxnLst/>
              <a:rect l="textAreaLeft" t="textAreaTop" r="textAreaRight" b="textAreaBottom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 rotWithShape="0"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14820000"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70" name="Freeform 11"/>
            <p:cNvSpPr/>
            <p:nvPr/>
          </p:nvSpPr>
          <p:spPr>
            <a:xfrm rot="3130200">
              <a:off x="8719560" y="5021640"/>
              <a:ext cx="4634640" cy="5692680"/>
            </a:xfrm>
            <a:custGeom>
              <a:avLst/>
              <a:gdLst>
                <a:gd name="textAreaLeft" fmla="*/ 0 w 4634640"/>
                <a:gd name="textAreaRight" fmla="*/ 4635000 w 4634640"/>
                <a:gd name="textAreaTop" fmla="*/ 0 h 5692680"/>
                <a:gd name="textAreaBottom" fmla="*/ 5693040 h 5692680"/>
              </a:gdLst>
              <a:ahLst/>
              <a:cxnLst/>
              <a:rect l="textAreaLeft" t="textAreaTop" r="textAreaRight" b="textAreaBottom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 rotWithShape="0"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14820000"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71" name="Freeform 12"/>
            <p:cNvSpPr/>
            <p:nvPr/>
          </p:nvSpPr>
          <p:spPr>
            <a:xfrm rot="3130200">
              <a:off x="9358200" y="5334480"/>
              <a:ext cx="4006800" cy="5357880"/>
            </a:xfrm>
            <a:custGeom>
              <a:avLst/>
              <a:gdLst>
                <a:gd name="textAreaLeft" fmla="*/ 0 w 4006800"/>
                <a:gd name="textAreaRight" fmla="*/ 4007160 w 4006800"/>
                <a:gd name="textAreaTop" fmla="*/ 0 h 5357880"/>
                <a:gd name="textAreaBottom" fmla="*/ 5358240 h 5357880"/>
              </a:gdLst>
              <a:ahLst/>
              <a:cxnLst/>
              <a:rect l="textAreaLeft" t="textAreaTop" r="textAreaRight" b="textAreaBottom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 rotWithShape="0"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9620000"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</p:grpSp>
      <p:pic>
        <p:nvPicPr>
          <p:cNvPr id="172" name="Picture 90"/>
          <p:cNvPicPr/>
          <p:nvPr/>
        </p:nvPicPr>
        <p:blipFill>
          <a:blip r:embed="rId3"/>
          <a:srcRect t="-21883" b="38436"/>
          <a:stretch/>
        </p:blipFill>
        <p:spPr>
          <a:xfrm>
            <a:off x="5112000" y="3842280"/>
            <a:ext cx="1066680" cy="1186920"/>
          </a:xfrm>
          <a:prstGeom prst="rect">
            <a:avLst/>
          </a:prstGeom>
          <a:ln w="0">
            <a:noFill/>
          </a:ln>
        </p:spPr>
      </p:pic>
      <p:pic>
        <p:nvPicPr>
          <p:cNvPr id="173" name="Picture 91"/>
          <p:cNvPicPr/>
          <p:nvPr/>
        </p:nvPicPr>
        <p:blipFill>
          <a:blip r:embed="rId4"/>
          <a:stretch/>
        </p:blipFill>
        <p:spPr>
          <a:xfrm>
            <a:off x="6845400" y="4121280"/>
            <a:ext cx="921240" cy="876240"/>
          </a:xfrm>
          <a:prstGeom prst="rect">
            <a:avLst/>
          </a:prstGeom>
          <a:ln w="0">
            <a:noFill/>
          </a:ln>
        </p:spPr>
      </p:pic>
      <p:pic>
        <p:nvPicPr>
          <p:cNvPr id="174" name="Picture 92"/>
          <p:cNvPicPr/>
          <p:nvPr/>
        </p:nvPicPr>
        <p:blipFill>
          <a:blip r:embed="rId5"/>
          <a:stretch/>
        </p:blipFill>
        <p:spPr>
          <a:xfrm>
            <a:off x="8454240" y="4174560"/>
            <a:ext cx="822240" cy="839880"/>
          </a:xfrm>
          <a:prstGeom prst="rect">
            <a:avLst/>
          </a:prstGeom>
          <a:ln w="0">
            <a:noFill/>
          </a:ln>
        </p:spPr>
      </p:pic>
      <p:pic>
        <p:nvPicPr>
          <p:cNvPr id="175" name="Picture 99"/>
          <p:cNvPicPr/>
          <p:nvPr/>
        </p:nvPicPr>
        <p:blipFill>
          <a:blip r:embed="rId6"/>
          <a:stretch/>
        </p:blipFill>
        <p:spPr>
          <a:xfrm>
            <a:off x="10001880" y="4093560"/>
            <a:ext cx="777240" cy="932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Box 1"/>
          <p:cNvSpPr/>
          <p:nvPr/>
        </p:nvSpPr>
        <p:spPr>
          <a:xfrm>
            <a:off x="4699800" y="291240"/>
            <a:ext cx="4845240" cy="60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strike="noStrike" spc="-1">
                <a:solidFill>
                  <a:srgbClr val="8335E5"/>
                </a:solidFill>
                <a:latin typeface="Segoe UI"/>
              </a:rPr>
              <a:t>AGENDA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7" name="Group 68">
            <a:extLst>
              <a:ext uri="{C183D7F6-B498-43B3-948B-1728B52AA6E4}">
                <adec:decorative xmlns:adec="http://schemas.microsoft.com/office/drawing/2017/decorative" xmlns:mc="http://schemas.openxmlformats.org/markup-compatibility/2006" xmlns:p15="http://schemas.microsoft.com/office/powerpoint/2012/main" xmlns:p14="http://schemas.microsoft.com/office/powerpoint/2010/main" xmlns="" val="1"/>
              </a:ext>
            </a:extLst>
          </p:cNvPr>
          <p:cNvGrpSpPr/>
          <p:nvPr/>
        </p:nvGrpSpPr>
        <p:grpSpPr>
          <a:xfrm>
            <a:off x="1424160" y="949680"/>
            <a:ext cx="6648120" cy="3918960"/>
            <a:chOff x="1424160" y="949680"/>
            <a:chExt cx="6648120" cy="3918960"/>
          </a:xfrm>
        </p:grpSpPr>
        <p:sp>
          <p:nvSpPr>
            <p:cNvPr id="178" name="Rectangle 7"/>
            <p:cNvSpPr/>
            <p:nvPr/>
          </p:nvSpPr>
          <p:spPr>
            <a:xfrm>
              <a:off x="1424160" y="949680"/>
              <a:ext cx="4009680" cy="244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en-US" sz="1600" b="0" i="1" strike="noStrike" spc="-1">
                  <a:solidFill>
                    <a:srgbClr val="002060"/>
                  </a:solidFill>
                  <a:latin typeface="Times New Roman"/>
                </a:rPr>
                <a:t>Objectives</a:t>
              </a:r>
              <a:endParaRPr lang="en-US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9" name="Rectangle 9"/>
            <p:cNvSpPr/>
            <p:nvPr/>
          </p:nvSpPr>
          <p:spPr>
            <a:xfrm>
              <a:off x="1424160" y="1764720"/>
              <a:ext cx="3413520" cy="244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en-US" sz="1600" b="0" i="1" strike="noStrike" spc="-1">
                  <a:solidFill>
                    <a:srgbClr val="002060"/>
                  </a:solidFill>
                  <a:latin typeface="Times New Roman"/>
                </a:rPr>
                <a:t>Functional requirements</a:t>
              </a:r>
              <a:endParaRPr lang="en-US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0" name="Rectangle 11"/>
            <p:cNvSpPr/>
            <p:nvPr/>
          </p:nvSpPr>
          <p:spPr>
            <a:xfrm>
              <a:off x="1503720" y="2541600"/>
              <a:ext cx="3413520" cy="244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en-US" sz="1600" b="0" i="1" strike="noStrike" spc="-1">
                  <a:solidFill>
                    <a:srgbClr val="002060"/>
                  </a:solidFill>
                  <a:latin typeface="Times New Roman"/>
                </a:rPr>
                <a:t>Non-functional requirements </a:t>
              </a:r>
              <a:endParaRPr lang="en-US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1" name="Rectangle 13"/>
            <p:cNvSpPr/>
            <p:nvPr/>
          </p:nvSpPr>
          <p:spPr>
            <a:xfrm>
              <a:off x="3809880" y="3405960"/>
              <a:ext cx="4262400" cy="1462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endParaRPr lang="en-US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endParaRPr lang="en-US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endParaRPr lang="en-US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endParaRPr lang="en-US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endParaRPr lang="en-US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82" name="Group 61"/>
          <p:cNvGrpSpPr/>
          <p:nvPr/>
        </p:nvGrpSpPr>
        <p:grpSpPr>
          <a:xfrm>
            <a:off x="4605840" y="-1121040"/>
            <a:ext cx="8739360" cy="8952120"/>
            <a:chOff x="4605840" y="-1121040"/>
            <a:chExt cx="8739360" cy="8952120"/>
          </a:xfrm>
        </p:grpSpPr>
        <p:sp>
          <p:nvSpPr>
            <p:cNvPr id="183" name="Freeform 22"/>
            <p:cNvSpPr/>
            <p:nvPr/>
          </p:nvSpPr>
          <p:spPr>
            <a:xfrm>
              <a:off x="4605840" y="-17640"/>
              <a:ext cx="8739360" cy="7848360"/>
            </a:xfrm>
            <a:custGeom>
              <a:avLst/>
              <a:gdLst>
                <a:gd name="textAreaLeft" fmla="*/ 0 w 8739360"/>
                <a:gd name="textAreaRight" fmla="*/ 8739720 w 8739360"/>
                <a:gd name="textAreaTop" fmla="*/ 0 h 7848360"/>
                <a:gd name="textAreaBottom" fmla="*/ 7848720 h 7848360"/>
              </a:gdLst>
              <a:ahLst/>
              <a:cxnLst/>
              <a:rect l="textAreaLeft" t="textAreaTop" r="textAreaRight" b="textAreaBottom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 rotWithShape="0"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84" name="Freeform 23"/>
            <p:cNvSpPr/>
            <p:nvPr/>
          </p:nvSpPr>
          <p:spPr>
            <a:xfrm>
              <a:off x="7385760" y="1648800"/>
              <a:ext cx="4730400" cy="4551120"/>
            </a:xfrm>
            <a:custGeom>
              <a:avLst/>
              <a:gdLst>
                <a:gd name="textAreaLeft" fmla="*/ 0 w 4730400"/>
                <a:gd name="textAreaRight" fmla="*/ 4730760 w 4730400"/>
                <a:gd name="textAreaTop" fmla="*/ 0 h 4551120"/>
                <a:gd name="textAreaBottom" fmla="*/ 4551480 h 4551120"/>
              </a:gdLst>
              <a:ahLst/>
              <a:cxnLst/>
              <a:rect l="textAreaLeft" t="textAreaTop" r="textAreaRight" b="textAreaBottom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85" name="Freeform 24"/>
            <p:cNvSpPr/>
            <p:nvPr/>
          </p:nvSpPr>
          <p:spPr>
            <a:xfrm>
              <a:off x="8148600" y="1648800"/>
              <a:ext cx="3431160" cy="1878480"/>
            </a:xfrm>
            <a:custGeom>
              <a:avLst/>
              <a:gdLst>
                <a:gd name="textAreaLeft" fmla="*/ 0 w 3431160"/>
                <a:gd name="textAreaRight" fmla="*/ 3431520 w 3431160"/>
                <a:gd name="textAreaTop" fmla="*/ 0 h 1878480"/>
                <a:gd name="textAreaBottom" fmla="*/ 1878840 h 1878480"/>
              </a:gdLst>
              <a:ahLst/>
              <a:cxnLst/>
              <a:rect l="textAreaLeft" t="textAreaTop" r="textAreaRight" b="textAreaBottom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86" name="Freeform 25"/>
            <p:cNvSpPr/>
            <p:nvPr/>
          </p:nvSpPr>
          <p:spPr>
            <a:xfrm>
              <a:off x="8645760" y="1632240"/>
              <a:ext cx="1550520" cy="682200"/>
            </a:xfrm>
            <a:custGeom>
              <a:avLst/>
              <a:gdLst>
                <a:gd name="textAreaLeft" fmla="*/ 0 w 1550520"/>
                <a:gd name="textAreaRight" fmla="*/ 1550880 w 1550520"/>
                <a:gd name="textAreaTop" fmla="*/ 0 h 682200"/>
                <a:gd name="textAreaBottom" fmla="*/ 682560 h 682200"/>
              </a:gdLst>
              <a:ahLst/>
              <a:cxnLst/>
              <a:rect l="textAreaLeft" t="textAreaTop" r="textAreaRight" b="textAreaBottom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87" name="Freeform 26"/>
            <p:cNvSpPr/>
            <p:nvPr/>
          </p:nvSpPr>
          <p:spPr>
            <a:xfrm>
              <a:off x="8470440" y="2094120"/>
              <a:ext cx="628560" cy="525600"/>
            </a:xfrm>
            <a:custGeom>
              <a:avLst/>
              <a:gdLst>
                <a:gd name="textAreaLeft" fmla="*/ 0 w 628560"/>
                <a:gd name="textAreaRight" fmla="*/ 628920 w 628560"/>
                <a:gd name="textAreaTop" fmla="*/ 0 h 525600"/>
                <a:gd name="textAreaBottom" fmla="*/ 525960 h 525600"/>
              </a:gdLst>
              <a:ahLst/>
              <a:cxnLst/>
              <a:rect l="textAreaLeft" t="textAreaTop" r="textAreaRight" b="textAreaBottom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88" name="Freeform 27"/>
            <p:cNvSpPr/>
            <p:nvPr/>
          </p:nvSpPr>
          <p:spPr>
            <a:xfrm>
              <a:off x="8610480" y="2288160"/>
              <a:ext cx="488520" cy="331560"/>
            </a:xfrm>
            <a:custGeom>
              <a:avLst/>
              <a:gdLst>
                <a:gd name="textAreaLeft" fmla="*/ 0 w 488520"/>
                <a:gd name="textAreaRight" fmla="*/ 488880 w 488520"/>
                <a:gd name="textAreaTop" fmla="*/ 0 h 331560"/>
                <a:gd name="textAreaBottom" fmla="*/ 331920 h 331560"/>
              </a:gdLst>
              <a:ahLst/>
              <a:cxnLst/>
              <a:rect l="textAreaLeft" t="textAreaTop" r="textAreaRight" b="textAreaBottom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89" name="Freeform 28"/>
            <p:cNvSpPr/>
            <p:nvPr/>
          </p:nvSpPr>
          <p:spPr>
            <a:xfrm>
              <a:off x="12899880" y="-25920"/>
              <a:ext cx="444960" cy="7920"/>
            </a:xfrm>
            <a:custGeom>
              <a:avLst/>
              <a:gdLst>
                <a:gd name="textAreaLeft" fmla="*/ 0 w 444960"/>
                <a:gd name="textAreaRight" fmla="*/ 445320 w 444960"/>
                <a:gd name="textAreaTop" fmla="*/ 0 h 7920"/>
                <a:gd name="textAreaBottom" fmla="*/ 8280 h 7920"/>
              </a:gdLst>
              <a:ahLst/>
              <a:cxnLst/>
              <a:rect l="textAreaLeft" t="textAreaTop" r="textAreaRight" b="textAreaBottom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960" bIns="396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grpSp>
          <p:nvGrpSpPr>
            <p:cNvPr id="190" name="Group 59"/>
            <p:cNvGrpSpPr/>
            <p:nvPr/>
          </p:nvGrpSpPr>
          <p:grpSpPr>
            <a:xfrm>
              <a:off x="8148600" y="599040"/>
              <a:ext cx="2192040" cy="2566800"/>
              <a:chOff x="8148600" y="599040"/>
              <a:chExt cx="2192040" cy="2566800"/>
            </a:xfrm>
          </p:grpSpPr>
          <p:sp>
            <p:nvSpPr>
              <p:cNvPr id="191" name="Freeform 29"/>
              <p:cNvSpPr/>
              <p:nvPr/>
            </p:nvSpPr>
            <p:spPr>
              <a:xfrm>
                <a:off x="8148600" y="2516760"/>
                <a:ext cx="678240" cy="649080"/>
              </a:xfrm>
              <a:custGeom>
                <a:avLst/>
                <a:gdLst>
                  <a:gd name="textAreaLeft" fmla="*/ 0 w 678240"/>
                  <a:gd name="textAreaRight" fmla="*/ 678600 w 678240"/>
                  <a:gd name="textAreaTop" fmla="*/ 0 h 649080"/>
                  <a:gd name="textAreaBottom" fmla="*/ 649440 h 649080"/>
                </a:gdLst>
                <a:ahLst/>
                <a:cxnLst/>
                <a:rect l="textAreaLeft" t="textAreaTop" r="textAreaRight" b="textAreaBottom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3002F"/>
                  </a:gs>
                  <a:gs pos="100000">
                    <a:srgbClr val="F870FF"/>
                  </a:gs>
                </a:gsLst>
                <a:lin ang="19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92" name="Freeform 30"/>
              <p:cNvSpPr/>
              <p:nvPr/>
            </p:nvSpPr>
            <p:spPr>
              <a:xfrm>
                <a:off x="8532360" y="599040"/>
                <a:ext cx="1808280" cy="2041200"/>
              </a:xfrm>
              <a:custGeom>
                <a:avLst/>
                <a:gdLst>
                  <a:gd name="textAreaLeft" fmla="*/ 0 w 1808280"/>
                  <a:gd name="textAreaRight" fmla="*/ 1808640 w 1808280"/>
                  <a:gd name="textAreaTop" fmla="*/ 0 h 2041200"/>
                  <a:gd name="textAreaBottom" fmla="*/ 2041560 h 2041200"/>
                </a:gdLst>
                <a:ahLst/>
                <a:cxnLst/>
                <a:rect l="textAreaLeft" t="textAreaTop" r="textAreaRight" b="textAreaBottom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3002F"/>
                  </a:gs>
                  <a:gs pos="100000">
                    <a:srgbClr val="F870FF"/>
                  </a:gs>
                </a:gsLst>
                <a:lin ang="19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sp>
          <p:nvSpPr>
            <p:cNvPr id="193" name="Freeform 31"/>
            <p:cNvSpPr/>
            <p:nvPr/>
          </p:nvSpPr>
          <p:spPr>
            <a:xfrm>
              <a:off x="8072280" y="1648800"/>
              <a:ext cx="5272560" cy="6182280"/>
            </a:xfrm>
            <a:custGeom>
              <a:avLst/>
              <a:gdLst>
                <a:gd name="textAreaLeft" fmla="*/ 0 w 5272560"/>
                <a:gd name="textAreaRight" fmla="*/ 5272920 w 5272560"/>
                <a:gd name="textAreaTop" fmla="*/ 0 h 6182280"/>
                <a:gd name="textAreaBottom" fmla="*/ 6182640 h 6182280"/>
              </a:gdLst>
              <a:ahLst/>
              <a:cxnLst/>
              <a:rect l="textAreaLeft" t="textAreaTop" r="textAreaRight" b="textAreaBottom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 rotWithShape="0"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94" name="Freeform 32"/>
            <p:cNvSpPr/>
            <p:nvPr/>
          </p:nvSpPr>
          <p:spPr>
            <a:xfrm>
              <a:off x="8200080" y="1784880"/>
              <a:ext cx="3260160" cy="2319480"/>
            </a:xfrm>
            <a:custGeom>
              <a:avLst/>
              <a:gdLst>
                <a:gd name="textAreaLeft" fmla="*/ 0 w 3260160"/>
                <a:gd name="textAreaRight" fmla="*/ 3260520 w 3260160"/>
                <a:gd name="textAreaTop" fmla="*/ 0 h 2319480"/>
                <a:gd name="textAreaBottom" fmla="*/ 2319840 h 2319480"/>
              </a:gdLst>
              <a:ahLst/>
              <a:cxnLst/>
              <a:rect l="textAreaLeft" t="textAreaTop" r="textAreaRight" b="textAreaBottom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95" name="Freeform 33"/>
            <p:cNvSpPr/>
            <p:nvPr/>
          </p:nvSpPr>
          <p:spPr>
            <a:xfrm>
              <a:off x="10662480" y="3669840"/>
              <a:ext cx="1109160" cy="779040"/>
            </a:xfrm>
            <a:custGeom>
              <a:avLst/>
              <a:gdLst>
                <a:gd name="textAreaLeft" fmla="*/ 0 w 1109160"/>
                <a:gd name="textAreaRight" fmla="*/ 1109520 w 1109160"/>
                <a:gd name="textAreaTop" fmla="*/ 0 h 779040"/>
                <a:gd name="textAreaBottom" fmla="*/ 779400 h 779040"/>
              </a:gdLst>
              <a:ahLst/>
              <a:cxnLst/>
              <a:rect l="textAreaLeft" t="textAreaTop" r="textAreaRight" b="textAreaBottom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96" name="Freeform 34"/>
            <p:cNvSpPr/>
            <p:nvPr/>
          </p:nvSpPr>
          <p:spPr>
            <a:xfrm>
              <a:off x="10662480" y="3875760"/>
              <a:ext cx="2682720" cy="3954960"/>
            </a:xfrm>
            <a:custGeom>
              <a:avLst/>
              <a:gdLst>
                <a:gd name="textAreaLeft" fmla="*/ 0 w 2682720"/>
                <a:gd name="textAreaRight" fmla="*/ 2683080 w 2682720"/>
                <a:gd name="textAreaTop" fmla="*/ 0 h 3954960"/>
                <a:gd name="textAreaBottom" fmla="*/ 3955320 h 3954960"/>
              </a:gdLst>
              <a:ahLst/>
              <a:cxnLst/>
              <a:rect l="textAreaLeft" t="textAreaTop" r="textAreaRight" b="textAreaBottom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 rotWithShape="0"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97" name="Freeform 35"/>
            <p:cNvSpPr/>
            <p:nvPr/>
          </p:nvSpPr>
          <p:spPr>
            <a:xfrm>
              <a:off x="10662480" y="4084200"/>
              <a:ext cx="2051640" cy="3363120"/>
            </a:xfrm>
            <a:custGeom>
              <a:avLst/>
              <a:gdLst>
                <a:gd name="textAreaLeft" fmla="*/ 0 w 2051640"/>
                <a:gd name="textAreaRight" fmla="*/ 2052000 w 2051640"/>
                <a:gd name="textAreaTop" fmla="*/ 0 h 3363120"/>
                <a:gd name="textAreaBottom" fmla="*/ 3363480 h 3363120"/>
              </a:gdLst>
              <a:ahLst/>
              <a:cxnLst/>
              <a:rect l="textAreaLeft" t="textAreaTop" r="textAreaRight" b="textAreaBottom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 rotWithShape="0">
              <a:gsLst>
                <a:gs pos="44000">
                  <a:srgbClr val="371DBD"/>
                </a:gs>
                <a:gs pos="100000">
                  <a:srgbClr val="5936E0"/>
                </a:gs>
              </a:gsLst>
              <a:lin ang="132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98" name="Freeform: Shape 66"/>
            <p:cNvSpPr/>
            <p:nvPr/>
          </p:nvSpPr>
          <p:spPr>
            <a:xfrm rot="20923200">
              <a:off x="6973560" y="-514800"/>
              <a:ext cx="6315480" cy="1193400"/>
            </a:xfrm>
            <a:custGeom>
              <a:avLst/>
              <a:gdLst>
                <a:gd name="textAreaLeft" fmla="*/ 0 w 6315480"/>
                <a:gd name="textAreaRight" fmla="*/ 6315840 w 6315480"/>
                <a:gd name="textAreaTop" fmla="*/ 0 h 1193400"/>
                <a:gd name="textAreaBottom" fmla="*/ 1193760 h 1193400"/>
              </a:gdLst>
              <a:ahLst/>
              <a:cxnLst/>
              <a:rect l="textAreaLeft" t="textAreaTop" r="textAreaRight" b="textAreaBottom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7CEFD8"/>
                </a:gs>
                <a:gs pos="83000">
                  <a:srgbClr val="6672E4"/>
                </a:gs>
              </a:gsLst>
              <a:lin ang="1722000"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99" name="TextBox 25"/>
          <p:cNvSpPr/>
          <p:nvPr/>
        </p:nvSpPr>
        <p:spPr>
          <a:xfrm>
            <a:off x="705960" y="826560"/>
            <a:ext cx="288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1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Box 26"/>
          <p:cNvSpPr/>
          <p:nvPr/>
        </p:nvSpPr>
        <p:spPr>
          <a:xfrm>
            <a:off x="702720" y="1641960"/>
            <a:ext cx="2491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2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TextBox 27"/>
          <p:cNvSpPr/>
          <p:nvPr/>
        </p:nvSpPr>
        <p:spPr>
          <a:xfrm>
            <a:off x="700200" y="2418480"/>
            <a:ext cx="2491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3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TextBox 28"/>
          <p:cNvSpPr/>
          <p:nvPr/>
        </p:nvSpPr>
        <p:spPr>
          <a:xfrm>
            <a:off x="677160" y="3206160"/>
            <a:ext cx="2685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4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TextBox 30"/>
          <p:cNvSpPr/>
          <p:nvPr/>
        </p:nvSpPr>
        <p:spPr>
          <a:xfrm>
            <a:off x="670320" y="4000320"/>
            <a:ext cx="275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5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TextBox 31"/>
          <p:cNvSpPr/>
          <p:nvPr/>
        </p:nvSpPr>
        <p:spPr>
          <a:xfrm>
            <a:off x="680400" y="4863600"/>
            <a:ext cx="288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6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TextBox 32"/>
          <p:cNvSpPr/>
          <p:nvPr/>
        </p:nvSpPr>
        <p:spPr>
          <a:xfrm>
            <a:off x="685800" y="5715000"/>
            <a:ext cx="229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7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Rectangle: Rounded Corners 5"/>
          <p:cNvSpPr/>
          <p:nvPr/>
        </p:nvSpPr>
        <p:spPr>
          <a:xfrm>
            <a:off x="440640" y="676080"/>
            <a:ext cx="842760" cy="688680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7" name="Rectangle: Rounded Corners 5"/>
          <p:cNvSpPr/>
          <p:nvPr/>
        </p:nvSpPr>
        <p:spPr>
          <a:xfrm>
            <a:off x="405720" y="1471320"/>
            <a:ext cx="842760" cy="688680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8" name="Rectangle: Rounded Corners 5"/>
          <p:cNvSpPr/>
          <p:nvPr/>
        </p:nvSpPr>
        <p:spPr>
          <a:xfrm>
            <a:off x="405720" y="2258640"/>
            <a:ext cx="842760" cy="688680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9" name="Rectangle: Rounded Corners 5"/>
          <p:cNvSpPr/>
          <p:nvPr/>
        </p:nvSpPr>
        <p:spPr>
          <a:xfrm>
            <a:off x="391320" y="3048840"/>
            <a:ext cx="842760" cy="688680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0" name="Rectangle 69"/>
          <p:cNvSpPr/>
          <p:nvPr/>
        </p:nvSpPr>
        <p:spPr>
          <a:xfrm>
            <a:off x="1503720" y="3298320"/>
            <a:ext cx="3413520" cy="24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latin typeface="Times New Roman"/>
              </a:rPr>
              <a:t>Plan and life cycle 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Rectangle: Rounded Corners 5"/>
          <p:cNvSpPr/>
          <p:nvPr/>
        </p:nvSpPr>
        <p:spPr>
          <a:xfrm>
            <a:off x="405720" y="3840480"/>
            <a:ext cx="842760" cy="688680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2" name="Rectangle 71"/>
          <p:cNvSpPr/>
          <p:nvPr/>
        </p:nvSpPr>
        <p:spPr>
          <a:xfrm>
            <a:off x="1503720" y="4061880"/>
            <a:ext cx="3413520" cy="24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latin typeface="Times New Roman"/>
              </a:rPr>
              <a:t>Security measures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Rectangle 72"/>
          <p:cNvSpPr/>
          <p:nvPr/>
        </p:nvSpPr>
        <p:spPr>
          <a:xfrm>
            <a:off x="1424160" y="5502240"/>
            <a:ext cx="3413520" cy="48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latin typeface="Times New Roman"/>
              </a:rPr>
              <a:t>UML diagrams(use-case, sequence, class and activity diagrams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Rectangle 73"/>
          <p:cNvSpPr/>
          <p:nvPr/>
        </p:nvSpPr>
        <p:spPr>
          <a:xfrm>
            <a:off x="1503720" y="4930920"/>
            <a:ext cx="3413520" cy="24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latin typeface="Times New Roman"/>
              </a:rPr>
              <a:t>Gantt chat graph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Rectangle: Rounded Corners 5"/>
          <p:cNvSpPr/>
          <p:nvPr/>
        </p:nvSpPr>
        <p:spPr>
          <a:xfrm>
            <a:off x="386640" y="4695480"/>
            <a:ext cx="842760" cy="688680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6" name="Rectangle: Rounded Corners 5"/>
          <p:cNvSpPr/>
          <p:nvPr/>
        </p:nvSpPr>
        <p:spPr>
          <a:xfrm>
            <a:off x="403200" y="5502240"/>
            <a:ext cx="842760" cy="688680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2"/>
          <p:cNvGrpSpPr/>
          <p:nvPr/>
        </p:nvGrpSpPr>
        <p:grpSpPr>
          <a:xfrm>
            <a:off x="-612000" y="-3717000"/>
            <a:ext cx="12607200" cy="14624280"/>
            <a:chOff x="-612000" y="-3717000"/>
            <a:chExt cx="12607200" cy="14624280"/>
          </a:xfrm>
        </p:grpSpPr>
        <p:sp>
          <p:nvSpPr>
            <p:cNvPr id="218" name="Freeform 10"/>
            <p:cNvSpPr/>
            <p:nvPr/>
          </p:nvSpPr>
          <p:spPr>
            <a:xfrm rot="9420000">
              <a:off x="1293120" y="-1847160"/>
              <a:ext cx="8673120" cy="11518200"/>
            </a:xfrm>
            <a:custGeom>
              <a:avLst/>
              <a:gdLst>
                <a:gd name="textAreaLeft" fmla="*/ 0 w 8673120"/>
                <a:gd name="textAreaRight" fmla="*/ 8673480 w 8673120"/>
                <a:gd name="textAreaTop" fmla="*/ 0 h 11518200"/>
                <a:gd name="textAreaBottom" fmla="*/ 11518560 h 11518200"/>
              </a:gdLst>
              <a:ahLst/>
              <a:cxnLst/>
              <a:rect l="textAreaLeft" t="textAreaTop" r="textAreaRight" b="textAreaBottom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 rotWithShape="0"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14820000"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19" name="Freeform 11"/>
            <p:cNvSpPr/>
            <p:nvPr/>
          </p:nvSpPr>
          <p:spPr>
            <a:xfrm rot="9420000">
              <a:off x="1485000" y="-2433600"/>
              <a:ext cx="8756640" cy="10755720"/>
            </a:xfrm>
            <a:custGeom>
              <a:avLst/>
              <a:gdLst>
                <a:gd name="textAreaLeft" fmla="*/ 0 w 8756640"/>
                <a:gd name="textAreaRight" fmla="*/ 8757000 w 8756640"/>
                <a:gd name="textAreaTop" fmla="*/ 0 h 10755720"/>
                <a:gd name="textAreaBottom" fmla="*/ 10756080 h 10755720"/>
              </a:gdLst>
              <a:ahLst/>
              <a:cxnLst/>
              <a:rect l="textAreaLeft" t="textAreaTop" r="textAreaRight" b="textAreaBottom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 rotWithShape="0"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14820000"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20" name="Freeform 12"/>
            <p:cNvSpPr/>
            <p:nvPr/>
          </p:nvSpPr>
          <p:spPr>
            <a:xfrm rot="9420000">
              <a:off x="1656000" y="-1594080"/>
              <a:ext cx="7570080" cy="10122480"/>
            </a:xfrm>
            <a:custGeom>
              <a:avLst/>
              <a:gdLst>
                <a:gd name="textAreaLeft" fmla="*/ 0 w 7570080"/>
                <a:gd name="textAreaRight" fmla="*/ 7570440 w 7570080"/>
                <a:gd name="textAreaTop" fmla="*/ 0 h 10122480"/>
                <a:gd name="textAreaBottom" fmla="*/ 10122840 h 10122480"/>
              </a:gdLst>
              <a:ahLst/>
              <a:cxnLst/>
              <a:rect l="textAreaLeft" t="textAreaTop" r="textAreaRight" b="textAreaBottom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 rotWithShape="0"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9620000"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221" name="TextBox 15"/>
          <p:cNvSpPr/>
          <p:nvPr/>
        </p:nvSpPr>
        <p:spPr>
          <a:xfrm>
            <a:off x="1280520" y="2462040"/>
            <a:ext cx="7957080" cy="173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50000"/>
              </a:lnSpc>
            </a:pPr>
            <a:r>
              <a:rPr lang="en-US" sz="2400" b="1" strike="noStrike" spc="-1">
                <a:solidFill>
                  <a:schemeClr val="lt1"/>
                </a:solidFill>
                <a:latin typeface="Arial Black"/>
              </a:rPr>
              <a:t>Application for the management of  services, selling and maintenance of computer material.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Rectangle 17"/>
          <p:cNvSpPr/>
          <p:nvPr/>
        </p:nvSpPr>
        <p:spPr>
          <a:xfrm>
            <a:off x="2913840" y="1353600"/>
            <a:ext cx="5377680" cy="82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4800" b="1" strike="noStrike" spc="-1">
                <a:solidFill>
                  <a:schemeClr val="lt1"/>
                </a:solidFill>
                <a:latin typeface="Arial Black"/>
              </a:rPr>
              <a:t>Objective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Box 345"/>
          <p:cNvSpPr/>
          <p:nvPr/>
        </p:nvSpPr>
        <p:spPr>
          <a:xfrm>
            <a:off x="2689920" y="748080"/>
            <a:ext cx="5333400" cy="48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600" b="1" strike="noStrike" spc="-1">
                <a:solidFill>
                  <a:srgbClr val="8335E5"/>
                </a:solidFill>
                <a:latin typeface="Segoe UI"/>
              </a:rPr>
              <a:t>	</a:t>
            </a:r>
            <a:r>
              <a:rPr lang="en-US" sz="3200" b="1" strike="noStrike" spc="-1">
                <a:solidFill>
                  <a:srgbClr val="8335E5"/>
                </a:solidFill>
                <a:latin typeface="Segoe UI"/>
              </a:rPr>
              <a:t>Specific Objectives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TextBox 339"/>
          <p:cNvSpPr/>
          <p:nvPr/>
        </p:nvSpPr>
        <p:spPr>
          <a:xfrm>
            <a:off x="9693000" y="4466160"/>
            <a:ext cx="1594080" cy="146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4.  Implement reporting tools for analyzing sales service and data maintenance</a:t>
            </a:r>
            <a:r>
              <a:rPr lang="en-US" sz="1600" b="1" strike="noStrike" spc="-1">
                <a:solidFill>
                  <a:srgbClr val="002060"/>
                </a:solidFill>
                <a:latin typeface="Segoe UI"/>
              </a:rPr>
              <a:t>: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5" name="Group 40"/>
          <p:cNvGrpSpPr/>
          <p:nvPr/>
        </p:nvGrpSpPr>
        <p:grpSpPr>
          <a:xfrm>
            <a:off x="3476160" y="2366280"/>
            <a:ext cx="1396800" cy="1396800"/>
            <a:chOff x="3476160" y="2366280"/>
            <a:chExt cx="1396800" cy="1396800"/>
          </a:xfrm>
        </p:grpSpPr>
        <p:sp>
          <p:nvSpPr>
            <p:cNvPr id="226" name="Freeform 25"/>
            <p:cNvSpPr/>
            <p:nvPr/>
          </p:nvSpPr>
          <p:spPr>
            <a:xfrm>
              <a:off x="3476160" y="2366280"/>
              <a:ext cx="1396800" cy="1396800"/>
            </a:xfrm>
            <a:custGeom>
              <a:avLst/>
              <a:gdLst>
                <a:gd name="textAreaLeft" fmla="*/ 0 w 1396800"/>
                <a:gd name="textAreaRight" fmla="*/ 1397160 w 1396800"/>
                <a:gd name="textAreaTop" fmla="*/ 0 h 1396800"/>
                <a:gd name="textAreaBottom" fmla="*/ 1397160 h 1396800"/>
              </a:gdLst>
              <a:ahLst/>
              <a:cxnLst/>
              <a:rect l="textAreaLeft" t="textAreaTop" r="textAreaRight" b="textAreaBottom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 rotWithShape="0"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grpSp>
          <p:nvGrpSpPr>
            <p:cNvPr id="227" name="Group 165"/>
            <p:cNvGrpSpPr/>
            <p:nvPr/>
          </p:nvGrpSpPr>
          <p:grpSpPr>
            <a:xfrm>
              <a:off x="3848040" y="2688120"/>
              <a:ext cx="612720" cy="674280"/>
              <a:chOff x="3848040" y="2688120"/>
              <a:chExt cx="612720" cy="674280"/>
            </a:xfrm>
          </p:grpSpPr>
          <p:sp>
            <p:nvSpPr>
              <p:cNvPr id="228" name="Freeform 49"/>
              <p:cNvSpPr/>
              <p:nvPr/>
            </p:nvSpPr>
            <p:spPr>
              <a:xfrm>
                <a:off x="3848040" y="2864520"/>
                <a:ext cx="145800" cy="114120"/>
              </a:xfrm>
              <a:custGeom>
                <a:avLst/>
                <a:gdLst>
                  <a:gd name="textAreaLeft" fmla="*/ 0 w 145800"/>
                  <a:gd name="textAreaRight" fmla="*/ 146160 w 145800"/>
                  <a:gd name="textAreaTop" fmla="*/ 0 h 114120"/>
                  <a:gd name="textAreaBottom" fmla="*/ 114480 h 114120"/>
                </a:gdLst>
                <a:ahLst/>
                <a:cxnLst/>
                <a:rect l="textAreaLeft" t="textAreaTop" r="textAreaRight" b="textAreaBottom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29" name="Freeform 50"/>
              <p:cNvSpPr/>
              <p:nvPr/>
            </p:nvSpPr>
            <p:spPr>
              <a:xfrm>
                <a:off x="3969000" y="2864520"/>
                <a:ext cx="145800" cy="114120"/>
              </a:xfrm>
              <a:custGeom>
                <a:avLst/>
                <a:gdLst>
                  <a:gd name="textAreaLeft" fmla="*/ 0 w 145800"/>
                  <a:gd name="textAreaRight" fmla="*/ 146160 w 145800"/>
                  <a:gd name="textAreaTop" fmla="*/ 0 h 114120"/>
                  <a:gd name="textAreaBottom" fmla="*/ 114480 h 114120"/>
                </a:gdLst>
                <a:ahLst/>
                <a:cxnLst/>
                <a:rect l="textAreaLeft" t="textAreaTop" r="textAreaRight" b="textAreaBottom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30" name="Oval 51"/>
              <p:cNvSpPr/>
              <p:nvPr/>
            </p:nvSpPr>
            <p:spPr>
              <a:xfrm>
                <a:off x="3901320" y="2688120"/>
                <a:ext cx="159840" cy="188280"/>
              </a:xfrm>
              <a:prstGeom prst="ellipse">
                <a:avLst/>
              </a:pr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31" name="Freeform 52"/>
              <p:cNvSpPr/>
              <p:nvPr/>
            </p:nvSpPr>
            <p:spPr>
              <a:xfrm>
                <a:off x="3901320" y="2753280"/>
                <a:ext cx="159840" cy="27360"/>
              </a:xfrm>
              <a:custGeom>
                <a:avLst/>
                <a:gdLst>
                  <a:gd name="textAreaLeft" fmla="*/ 0 w 159840"/>
                  <a:gd name="textAreaRight" fmla="*/ 160200 w 159840"/>
                  <a:gd name="textAreaTop" fmla="*/ 0 h 27360"/>
                  <a:gd name="textAreaBottom" fmla="*/ 27720 h 27360"/>
                </a:gdLst>
                <a:ahLst/>
                <a:cxnLst/>
                <a:rect l="textAreaLeft" t="textAreaTop" r="textAreaRight" b="textAreaBottom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3680" bIns="1368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32" name="Freeform 53"/>
              <p:cNvSpPr/>
              <p:nvPr/>
            </p:nvSpPr>
            <p:spPr>
              <a:xfrm>
                <a:off x="4194000" y="2864520"/>
                <a:ext cx="145800" cy="114120"/>
              </a:xfrm>
              <a:custGeom>
                <a:avLst/>
                <a:gdLst>
                  <a:gd name="textAreaLeft" fmla="*/ 0 w 145800"/>
                  <a:gd name="textAreaRight" fmla="*/ 146160 w 145800"/>
                  <a:gd name="textAreaTop" fmla="*/ 0 h 114120"/>
                  <a:gd name="textAreaBottom" fmla="*/ 114480 h 114120"/>
                </a:gdLst>
                <a:ahLst/>
                <a:cxnLst/>
                <a:rect l="textAreaLeft" t="textAreaTop" r="textAreaRight" b="textAreaBottom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33" name="Freeform 54"/>
              <p:cNvSpPr/>
              <p:nvPr/>
            </p:nvSpPr>
            <p:spPr>
              <a:xfrm>
                <a:off x="4314960" y="2864520"/>
                <a:ext cx="145800" cy="114120"/>
              </a:xfrm>
              <a:custGeom>
                <a:avLst/>
                <a:gdLst>
                  <a:gd name="textAreaLeft" fmla="*/ 0 w 145800"/>
                  <a:gd name="textAreaRight" fmla="*/ 146160 w 145800"/>
                  <a:gd name="textAreaTop" fmla="*/ 0 h 114120"/>
                  <a:gd name="textAreaBottom" fmla="*/ 114480 h 114120"/>
                </a:gdLst>
                <a:ahLst/>
                <a:cxnLst/>
                <a:rect l="textAreaLeft" t="textAreaTop" r="textAreaRight" b="textAreaBottom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34" name="Oval 55"/>
              <p:cNvSpPr/>
              <p:nvPr/>
            </p:nvSpPr>
            <p:spPr>
              <a:xfrm>
                <a:off x="4247280" y="2688120"/>
                <a:ext cx="159840" cy="188280"/>
              </a:xfrm>
              <a:prstGeom prst="ellipse">
                <a:avLst/>
              </a:pr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35" name="Freeform 56"/>
              <p:cNvSpPr/>
              <p:nvPr/>
            </p:nvSpPr>
            <p:spPr>
              <a:xfrm>
                <a:off x="4247280" y="2753280"/>
                <a:ext cx="159840" cy="27360"/>
              </a:xfrm>
              <a:custGeom>
                <a:avLst/>
                <a:gdLst>
                  <a:gd name="textAreaLeft" fmla="*/ 0 w 159840"/>
                  <a:gd name="textAreaRight" fmla="*/ 160200 w 159840"/>
                  <a:gd name="textAreaTop" fmla="*/ 0 h 27360"/>
                  <a:gd name="textAreaBottom" fmla="*/ 27720 h 27360"/>
                </a:gdLst>
                <a:ahLst/>
                <a:cxnLst/>
                <a:rect l="textAreaLeft" t="textAreaTop" r="textAreaRight" b="textAreaBottom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3680" bIns="1368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36" name="Freeform 57"/>
              <p:cNvSpPr/>
              <p:nvPr/>
            </p:nvSpPr>
            <p:spPr>
              <a:xfrm>
                <a:off x="4022280" y="3245040"/>
                <a:ext cx="145800" cy="117360"/>
              </a:xfrm>
              <a:custGeom>
                <a:avLst/>
                <a:gdLst>
                  <a:gd name="textAreaLeft" fmla="*/ 0 w 145800"/>
                  <a:gd name="textAreaRight" fmla="*/ 146160 w 145800"/>
                  <a:gd name="textAreaTop" fmla="*/ 0 h 117360"/>
                  <a:gd name="textAreaBottom" fmla="*/ 117720 h 117360"/>
                </a:gdLst>
                <a:ahLst/>
                <a:cxnLst/>
                <a:rect l="textAreaLeft" t="textAreaTop" r="textAreaRight" b="textAreaBottom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37" name="Freeform 58"/>
              <p:cNvSpPr/>
              <p:nvPr/>
            </p:nvSpPr>
            <p:spPr>
              <a:xfrm>
                <a:off x="4140360" y="3245040"/>
                <a:ext cx="145800" cy="117360"/>
              </a:xfrm>
              <a:custGeom>
                <a:avLst/>
                <a:gdLst>
                  <a:gd name="textAreaLeft" fmla="*/ 0 w 145800"/>
                  <a:gd name="textAreaRight" fmla="*/ 146160 w 145800"/>
                  <a:gd name="textAreaTop" fmla="*/ 0 h 117360"/>
                  <a:gd name="textAreaBottom" fmla="*/ 117720 h 117360"/>
                </a:gdLst>
                <a:ahLst/>
                <a:cxnLst/>
                <a:rect l="textAreaLeft" t="textAreaTop" r="textAreaRight" b="textAreaBottom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38" name="Oval 59"/>
              <p:cNvSpPr/>
              <p:nvPr/>
            </p:nvSpPr>
            <p:spPr>
              <a:xfrm>
                <a:off x="4075920" y="3068640"/>
                <a:ext cx="156960" cy="188280"/>
              </a:xfrm>
              <a:prstGeom prst="ellipse">
                <a:avLst/>
              </a:pr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39" name="Freeform 60"/>
              <p:cNvSpPr/>
              <p:nvPr/>
            </p:nvSpPr>
            <p:spPr>
              <a:xfrm>
                <a:off x="4075920" y="3133800"/>
                <a:ext cx="156960" cy="3060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30600"/>
                  <a:gd name="textAreaBottom" fmla="*/ 30960 h 30600"/>
                </a:gdLst>
                <a:ahLst/>
                <a:cxnLst/>
                <a:rect l="textAreaLeft" t="textAreaTop" r="textAreaRight" b="textAreaBottom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5480" bIns="1548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40" name="Line 61"/>
              <p:cNvSpPr/>
              <p:nvPr/>
            </p:nvSpPr>
            <p:spPr>
              <a:xfrm>
                <a:off x="3940560" y="3037680"/>
                <a:ext cx="67680" cy="74160"/>
              </a:xfrm>
              <a:prstGeom prst="line">
                <a:avLst/>
              </a:prstGeom>
              <a:ln w="14288" cap="rnd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080" bIns="19080" numCol="1" spcCol="0" anchor="t">
                <a:noAutofit/>
              </a:bodyPr>
              <a:lstStyle/>
              <a:p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41" name="Line 62"/>
              <p:cNvSpPr/>
              <p:nvPr/>
            </p:nvSpPr>
            <p:spPr>
              <a:xfrm flipH="1">
                <a:off x="4300560" y="3037680"/>
                <a:ext cx="67680" cy="74160"/>
              </a:xfrm>
              <a:prstGeom prst="line">
                <a:avLst/>
              </a:prstGeom>
              <a:ln w="14288" cap="rnd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080" bIns="19080" numCol="1" spcCol="0" anchor="t">
                <a:noAutofit/>
              </a:bodyPr>
              <a:lstStyle/>
              <a:p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</p:grpSp>
      <p:grpSp>
        <p:nvGrpSpPr>
          <p:cNvPr id="242" name="Group 38"/>
          <p:cNvGrpSpPr/>
          <p:nvPr/>
        </p:nvGrpSpPr>
        <p:grpSpPr>
          <a:xfrm>
            <a:off x="7179120" y="2295360"/>
            <a:ext cx="1396800" cy="1396800"/>
            <a:chOff x="7179120" y="2295360"/>
            <a:chExt cx="1396800" cy="1396800"/>
          </a:xfrm>
        </p:grpSpPr>
        <p:sp>
          <p:nvSpPr>
            <p:cNvPr id="243" name="Freeform 27"/>
            <p:cNvSpPr/>
            <p:nvPr/>
          </p:nvSpPr>
          <p:spPr>
            <a:xfrm>
              <a:off x="7179120" y="2295360"/>
              <a:ext cx="1396800" cy="1396800"/>
            </a:xfrm>
            <a:custGeom>
              <a:avLst/>
              <a:gdLst>
                <a:gd name="textAreaLeft" fmla="*/ 0 w 1396800"/>
                <a:gd name="textAreaRight" fmla="*/ 1397160 w 1396800"/>
                <a:gd name="textAreaTop" fmla="*/ 0 h 1396800"/>
                <a:gd name="textAreaBottom" fmla="*/ 1397160 h 1396800"/>
              </a:gdLst>
              <a:ahLst/>
              <a:cxnLst/>
              <a:rect l="textAreaLeft" t="textAreaTop" r="textAreaRight" b="textAreaBottom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 rotWithShape="0"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grpSp>
          <p:nvGrpSpPr>
            <p:cNvPr id="244" name="Group 212"/>
            <p:cNvGrpSpPr/>
            <p:nvPr/>
          </p:nvGrpSpPr>
          <p:grpSpPr>
            <a:xfrm>
              <a:off x="7571160" y="2617200"/>
              <a:ext cx="612720" cy="674280"/>
              <a:chOff x="7571160" y="2617200"/>
              <a:chExt cx="612720" cy="674280"/>
            </a:xfrm>
          </p:grpSpPr>
          <p:sp>
            <p:nvSpPr>
              <p:cNvPr id="245" name="Freeform 49"/>
              <p:cNvSpPr/>
              <p:nvPr/>
            </p:nvSpPr>
            <p:spPr>
              <a:xfrm>
                <a:off x="7571160" y="2793600"/>
                <a:ext cx="145800" cy="114120"/>
              </a:xfrm>
              <a:custGeom>
                <a:avLst/>
                <a:gdLst>
                  <a:gd name="textAreaLeft" fmla="*/ 0 w 145800"/>
                  <a:gd name="textAreaRight" fmla="*/ 146160 w 145800"/>
                  <a:gd name="textAreaTop" fmla="*/ 0 h 114120"/>
                  <a:gd name="textAreaBottom" fmla="*/ 114480 h 114120"/>
                </a:gdLst>
                <a:ahLst/>
                <a:cxnLst/>
                <a:rect l="textAreaLeft" t="textAreaTop" r="textAreaRight" b="textAreaBottom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46" name="Freeform 50"/>
              <p:cNvSpPr/>
              <p:nvPr/>
            </p:nvSpPr>
            <p:spPr>
              <a:xfrm>
                <a:off x="7692120" y="2793600"/>
                <a:ext cx="145800" cy="114120"/>
              </a:xfrm>
              <a:custGeom>
                <a:avLst/>
                <a:gdLst>
                  <a:gd name="textAreaLeft" fmla="*/ 0 w 145800"/>
                  <a:gd name="textAreaRight" fmla="*/ 146160 w 145800"/>
                  <a:gd name="textAreaTop" fmla="*/ 0 h 114120"/>
                  <a:gd name="textAreaBottom" fmla="*/ 114480 h 114120"/>
                </a:gdLst>
                <a:ahLst/>
                <a:cxnLst/>
                <a:rect l="textAreaLeft" t="textAreaTop" r="textAreaRight" b="textAreaBottom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47" name="Oval 51"/>
              <p:cNvSpPr/>
              <p:nvPr/>
            </p:nvSpPr>
            <p:spPr>
              <a:xfrm>
                <a:off x="7624440" y="2617200"/>
                <a:ext cx="159840" cy="188280"/>
              </a:xfrm>
              <a:prstGeom prst="ellipse">
                <a:avLst/>
              </a:pr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48" name="Freeform 52"/>
              <p:cNvSpPr/>
              <p:nvPr/>
            </p:nvSpPr>
            <p:spPr>
              <a:xfrm>
                <a:off x="7624440" y="2682360"/>
                <a:ext cx="159840" cy="27360"/>
              </a:xfrm>
              <a:custGeom>
                <a:avLst/>
                <a:gdLst>
                  <a:gd name="textAreaLeft" fmla="*/ 0 w 159840"/>
                  <a:gd name="textAreaRight" fmla="*/ 160200 w 159840"/>
                  <a:gd name="textAreaTop" fmla="*/ 0 h 27360"/>
                  <a:gd name="textAreaBottom" fmla="*/ 27720 h 27360"/>
                </a:gdLst>
                <a:ahLst/>
                <a:cxnLst/>
                <a:rect l="textAreaLeft" t="textAreaTop" r="textAreaRight" b="textAreaBottom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3680" bIns="1368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49" name="Freeform 53"/>
              <p:cNvSpPr/>
              <p:nvPr/>
            </p:nvSpPr>
            <p:spPr>
              <a:xfrm>
                <a:off x="7917120" y="2793600"/>
                <a:ext cx="145800" cy="114120"/>
              </a:xfrm>
              <a:custGeom>
                <a:avLst/>
                <a:gdLst>
                  <a:gd name="textAreaLeft" fmla="*/ 0 w 145800"/>
                  <a:gd name="textAreaRight" fmla="*/ 146160 w 145800"/>
                  <a:gd name="textAreaTop" fmla="*/ 0 h 114120"/>
                  <a:gd name="textAreaBottom" fmla="*/ 114480 h 114120"/>
                </a:gdLst>
                <a:ahLst/>
                <a:cxnLst/>
                <a:rect l="textAreaLeft" t="textAreaTop" r="textAreaRight" b="textAreaBottom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50" name="Freeform 54"/>
              <p:cNvSpPr/>
              <p:nvPr/>
            </p:nvSpPr>
            <p:spPr>
              <a:xfrm>
                <a:off x="8038080" y="2793600"/>
                <a:ext cx="145800" cy="114120"/>
              </a:xfrm>
              <a:custGeom>
                <a:avLst/>
                <a:gdLst>
                  <a:gd name="textAreaLeft" fmla="*/ 0 w 145800"/>
                  <a:gd name="textAreaRight" fmla="*/ 146160 w 145800"/>
                  <a:gd name="textAreaTop" fmla="*/ 0 h 114120"/>
                  <a:gd name="textAreaBottom" fmla="*/ 114480 h 114120"/>
                </a:gdLst>
                <a:ahLst/>
                <a:cxnLst/>
                <a:rect l="textAreaLeft" t="textAreaTop" r="textAreaRight" b="textAreaBottom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51" name="Oval 55"/>
              <p:cNvSpPr/>
              <p:nvPr/>
            </p:nvSpPr>
            <p:spPr>
              <a:xfrm>
                <a:off x="7970400" y="2617200"/>
                <a:ext cx="159840" cy="188280"/>
              </a:xfrm>
              <a:prstGeom prst="ellipse">
                <a:avLst/>
              </a:pr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52" name="Freeform 56"/>
              <p:cNvSpPr/>
              <p:nvPr/>
            </p:nvSpPr>
            <p:spPr>
              <a:xfrm>
                <a:off x="7970400" y="2682360"/>
                <a:ext cx="159840" cy="27360"/>
              </a:xfrm>
              <a:custGeom>
                <a:avLst/>
                <a:gdLst>
                  <a:gd name="textAreaLeft" fmla="*/ 0 w 159840"/>
                  <a:gd name="textAreaRight" fmla="*/ 160200 w 159840"/>
                  <a:gd name="textAreaTop" fmla="*/ 0 h 27360"/>
                  <a:gd name="textAreaBottom" fmla="*/ 27720 h 27360"/>
                </a:gdLst>
                <a:ahLst/>
                <a:cxnLst/>
                <a:rect l="textAreaLeft" t="textAreaTop" r="textAreaRight" b="textAreaBottom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3680" bIns="1368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53" name="Freeform 57"/>
              <p:cNvSpPr/>
              <p:nvPr/>
            </p:nvSpPr>
            <p:spPr>
              <a:xfrm>
                <a:off x="7745400" y="3174120"/>
                <a:ext cx="145800" cy="117360"/>
              </a:xfrm>
              <a:custGeom>
                <a:avLst/>
                <a:gdLst>
                  <a:gd name="textAreaLeft" fmla="*/ 0 w 145800"/>
                  <a:gd name="textAreaRight" fmla="*/ 146160 w 145800"/>
                  <a:gd name="textAreaTop" fmla="*/ 0 h 117360"/>
                  <a:gd name="textAreaBottom" fmla="*/ 117720 h 117360"/>
                </a:gdLst>
                <a:ahLst/>
                <a:cxnLst/>
                <a:rect l="textAreaLeft" t="textAreaTop" r="textAreaRight" b="textAreaBottom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54" name="Freeform 58"/>
              <p:cNvSpPr/>
              <p:nvPr/>
            </p:nvSpPr>
            <p:spPr>
              <a:xfrm>
                <a:off x="7863480" y="3174120"/>
                <a:ext cx="145800" cy="117360"/>
              </a:xfrm>
              <a:custGeom>
                <a:avLst/>
                <a:gdLst>
                  <a:gd name="textAreaLeft" fmla="*/ 0 w 145800"/>
                  <a:gd name="textAreaRight" fmla="*/ 146160 w 145800"/>
                  <a:gd name="textAreaTop" fmla="*/ 0 h 117360"/>
                  <a:gd name="textAreaBottom" fmla="*/ 117720 h 117360"/>
                </a:gdLst>
                <a:ahLst/>
                <a:cxnLst/>
                <a:rect l="textAreaLeft" t="textAreaTop" r="textAreaRight" b="textAreaBottom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55" name="Oval 59"/>
              <p:cNvSpPr/>
              <p:nvPr/>
            </p:nvSpPr>
            <p:spPr>
              <a:xfrm>
                <a:off x="7799040" y="2997720"/>
                <a:ext cx="156960" cy="188280"/>
              </a:xfrm>
              <a:prstGeom prst="ellipse">
                <a:avLst/>
              </a:pr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56" name="Freeform 60"/>
              <p:cNvSpPr/>
              <p:nvPr/>
            </p:nvSpPr>
            <p:spPr>
              <a:xfrm>
                <a:off x="7799040" y="3062880"/>
                <a:ext cx="156960" cy="3060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30600"/>
                  <a:gd name="textAreaBottom" fmla="*/ 30960 h 30600"/>
                </a:gdLst>
                <a:ahLst/>
                <a:cxnLst/>
                <a:rect l="textAreaLeft" t="textAreaTop" r="textAreaRight" b="textAreaBottom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5480" bIns="1548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57" name="Line 61"/>
              <p:cNvSpPr/>
              <p:nvPr/>
            </p:nvSpPr>
            <p:spPr>
              <a:xfrm>
                <a:off x="7663680" y="2966760"/>
                <a:ext cx="67680" cy="74160"/>
              </a:xfrm>
              <a:prstGeom prst="line">
                <a:avLst/>
              </a:prstGeom>
              <a:ln w="14288" cap="rnd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080" bIns="19080" numCol="1" spcCol="0" anchor="t">
                <a:noAutofit/>
              </a:bodyPr>
              <a:lstStyle/>
              <a:p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58" name="Line 62"/>
              <p:cNvSpPr/>
              <p:nvPr/>
            </p:nvSpPr>
            <p:spPr>
              <a:xfrm flipH="1">
                <a:off x="8023680" y="2966760"/>
                <a:ext cx="67680" cy="74160"/>
              </a:xfrm>
              <a:prstGeom prst="line">
                <a:avLst/>
              </a:prstGeom>
              <a:ln w="14288" cap="rnd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080" bIns="19080" numCol="1" spcCol="0" anchor="t">
                <a:noAutofit/>
              </a:bodyPr>
              <a:lstStyle/>
              <a:p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</p:grpSp>
      <p:sp>
        <p:nvSpPr>
          <p:cNvPr id="259" name="TextBox 336"/>
          <p:cNvSpPr/>
          <p:nvPr/>
        </p:nvSpPr>
        <p:spPr>
          <a:xfrm>
            <a:off x="457200" y="3963960"/>
            <a:ext cx="2354040" cy="243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1.  Design a user-friendly interface with features for efficient service prioritization, sales tracking inventory management and maintenance monitoring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0" name="Group 341">
            <a:extLst>
              <a:ext uri="{C183D7F6-B498-43B3-948B-1728B52AA6E4}">
                <adec:decorative xmlns:adec="http://schemas.microsoft.com/office/drawing/2017/decorative" xmlns:mc="http://schemas.openxmlformats.org/markup-compatibility/2006" xmlns:p15="http://schemas.microsoft.com/office/powerpoint/2012/main" xmlns:p14="http://schemas.microsoft.com/office/powerpoint/2010/main" xmlns="" val="1"/>
              </a:ext>
            </a:extLst>
          </p:cNvPr>
          <p:cNvGrpSpPr/>
          <p:nvPr/>
        </p:nvGrpSpPr>
        <p:grpSpPr>
          <a:xfrm>
            <a:off x="786240" y="1815480"/>
            <a:ext cx="10313280" cy="3416400"/>
            <a:chOff x="786240" y="1815480"/>
            <a:chExt cx="10313280" cy="3416400"/>
          </a:xfrm>
        </p:grpSpPr>
        <p:sp>
          <p:nvSpPr>
            <p:cNvPr id="261" name="TextBox 342"/>
            <p:cNvSpPr/>
            <p:nvPr/>
          </p:nvSpPr>
          <p:spPr>
            <a:xfrm>
              <a:off x="8579880" y="1815480"/>
              <a:ext cx="2519640" cy="219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en-US" sz="1600" b="0" strike="noStrike" spc="-1">
                  <a:solidFill>
                    <a:schemeClr val="dk1"/>
                  </a:solidFill>
                  <a:latin typeface="Calibri"/>
                </a:rPr>
                <a:t>3.  Establish a robust system with secure user authentication, access control, and compliance with privacy regulations, ensuring scalability to accommodate future growth.</a:t>
              </a:r>
              <a:endParaRPr lang="en-US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endParaRPr lang="en-US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2" name="Rectangle 343"/>
            <p:cNvSpPr/>
            <p:nvPr/>
          </p:nvSpPr>
          <p:spPr>
            <a:xfrm>
              <a:off x="786240" y="4987800"/>
              <a:ext cx="1594080" cy="244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r" defTabSz="914400">
                <a:lnSpc>
                  <a:spcPct val="100000"/>
                </a:lnSpc>
              </a:pPr>
              <a:r>
                <a:rPr lang="en-US" sz="1600" b="0" i="1" strike="noStrike" spc="-1">
                  <a:solidFill>
                    <a:srgbClr val="002060"/>
                  </a:solidFill>
                  <a:latin typeface="Calibri Light"/>
                </a:rPr>
                <a:t> </a:t>
              </a:r>
              <a:endParaRPr lang="en-US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63" name="Group 41"/>
          <p:cNvGrpSpPr/>
          <p:nvPr/>
        </p:nvGrpSpPr>
        <p:grpSpPr>
          <a:xfrm>
            <a:off x="2770560" y="4409640"/>
            <a:ext cx="1271160" cy="1272960"/>
            <a:chOff x="2770560" y="4409640"/>
            <a:chExt cx="1271160" cy="1272960"/>
          </a:xfrm>
        </p:grpSpPr>
        <p:sp>
          <p:nvSpPr>
            <p:cNvPr id="264" name="Oval 24"/>
            <p:cNvSpPr/>
            <p:nvPr/>
          </p:nvSpPr>
          <p:spPr>
            <a:xfrm>
              <a:off x="2770560" y="4409640"/>
              <a:ext cx="1271160" cy="1272960"/>
            </a:xfrm>
            <a:prstGeom prst="ellipse">
              <a:avLst/>
            </a:prstGeom>
            <a:gradFill rotWithShape="0"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grpSp>
          <p:nvGrpSpPr>
            <p:cNvPr id="265" name="Group 190"/>
            <p:cNvGrpSpPr/>
            <p:nvPr/>
          </p:nvGrpSpPr>
          <p:grpSpPr>
            <a:xfrm>
              <a:off x="3090960" y="4673520"/>
              <a:ext cx="609840" cy="673920"/>
              <a:chOff x="3090960" y="4673520"/>
              <a:chExt cx="609840" cy="673920"/>
            </a:xfrm>
          </p:grpSpPr>
          <p:sp>
            <p:nvSpPr>
              <p:cNvPr id="266" name="Freeform 258"/>
              <p:cNvSpPr/>
              <p:nvPr/>
            </p:nvSpPr>
            <p:spPr>
              <a:xfrm>
                <a:off x="3223080" y="4673520"/>
                <a:ext cx="345600" cy="380160"/>
              </a:xfrm>
              <a:custGeom>
                <a:avLst/>
                <a:gdLst>
                  <a:gd name="textAreaLeft" fmla="*/ 0 w 345600"/>
                  <a:gd name="textAreaRight" fmla="*/ 345960 w 345600"/>
                  <a:gd name="textAreaTop" fmla="*/ 0 h 380160"/>
                  <a:gd name="textAreaBottom" fmla="*/ 380520 h 380160"/>
                </a:gdLst>
                <a:ahLst/>
                <a:cxnLst/>
                <a:rect l="textAreaLeft" t="textAreaTop" r="textAreaRight" b="textAreaBottom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67" name="Freeform 259"/>
              <p:cNvSpPr/>
              <p:nvPr/>
            </p:nvSpPr>
            <p:spPr>
              <a:xfrm>
                <a:off x="3296160" y="4673520"/>
                <a:ext cx="92520" cy="380160"/>
              </a:xfrm>
              <a:custGeom>
                <a:avLst/>
                <a:gdLst>
                  <a:gd name="textAreaLeft" fmla="*/ 0 w 92520"/>
                  <a:gd name="textAreaRight" fmla="*/ 92880 w 92520"/>
                  <a:gd name="textAreaTop" fmla="*/ 0 h 380160"/>
                  <a:gd name="textAreaBottom" fmla="*/ 380520 h 380160"/>
                </a:gdLst>
                <a:ahLst/>
                <a:cxnLst/>
                <a:rect l="textAreaLeft" t="textAreaTop" r="textAreaRight" b="textAreaBottom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68" name="Freeform 260"/>
              <p:cNvSpPr/>
              <p:nvPr/>
            </p:nvSpPr>
            <p:spPr>
              <a:xfrm>
                <a:off x="3403080" y="4673520"/>
                <a:ext cx="92520" cy="380160"/>
              </a:xfrm>
              <a:custGeom>
                <a:avLst/>
                <a:gdLst>
                  <a:gd name="textAreaLeft" fmla="*/ 0 w 92520"/>
                  <a:gd name="textAreaRight" fmla="*/ 92880 w 92520"/>
                  <a:gd name="textAreaTop" fmla="*/ 0 h 380160"/>
                  <a:gd name="textAreaBottom" fmla="*/ 380520 h 380160"/>
                </a:gdLst>
                <a:ahLst/>
                <a:cxnLst/>
                <a:rect l="textAreaLeft" t="textAreaTop" r="textAreaRight" b="textAreaBottom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69" name="Line 261"/>
              <p:cNvSpPr/>
              <p:nvPr/>
            </p:nvSpPr>
            <p:spPr>
              <a:xfrm>
                <a:off x="3251160" y="4964040"/>
                <a:ext cx="292320" cy="360"/>
              </a:xfrm>
              <a:prstGeom prst="line">
                <a:avLst/>
              </a:prstGeom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0" bIns="0" numCol="1" spcCol="0" anchor="t">
                <a:noAutofit/>
              </a:bodyPr>
              <a:lstStyle/>
              <a:p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70" name="Line 262"/>
              <p:cNvSpPr/>
              <p:nvPr/>
            </p:nvSpPr>
            <p:spPr>
              <a:xfrm>
                <a:off x="3251160" y="4759920"/>
                <a:ext cx="292320" cy="360"/>
              </a:xfrm>
              <a:prstGeom prst="line">
                <a:avLst/>
              </a:prstGeom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0" bIns="0" numCol="1" spcCol="0" anchor="t">
                <a:noAutofit/>
              </a:bodyPr>
              <a:lstStyle/>
              <a:p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71" name="Line 263"/>
              <p:cNvSpPr/>
              <p:nvPr/>
            </p:nvSpPr>
            <p:spPr>
              <a:xfrm>
                <a:off x="3223080" y="4861800"/>
                <a:ext cx="345960" cy="360"/>
              </a:xfrm>
              <a:prstGeom prst="line">
                <a:avLst/>
              </a:prstGeom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0" bIns="0" numCol="1" spcCol="0" anchor="t">
                <a:noAutofit/>
              </a:bodyPr>
              <a:lstStyle/>
              <a:p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72" name="Oval 264"/>
              <p:cNvSpPr/>
              <p:nvPr/>
            </p:nvSpPr>
            <p:spPr>
              <a:xfrm>
                <a:off x="3130200" y="5081760"/>
                <a:ext cx="131760" cy="147960"/>
              </a:xfrm>
              <a:prstGeom prst="ellipse">
                <a:avLst/>
              </a:prstGeom>
              <a:noFill/>
              <a:ln w="14288" cap="rnd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73" name="Oval 265"/>
              <p:cNvSpPr/>
              <p:nvPr/>
            </p:nvSpPr>
            <p:spPr>
              <a:xfrm>
                <a:off x="3330000" y="5081760"/>
                <a:ext cx="131760" cy="147960"/>
              </a:xfrm>
              <a:prstGeom prst="ellipse">
                <a:avLst/>
              </a:prstGeom>
              <a:noFill/>
              <a:ln w="14288" cap="rnd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74" name="Oval 266"/>
              <p:cNvSpPr/>
              <p:nvPr/>
            </p:nvSpPr>
            <p:spPr>
              <a:xfrm>
                <a:off x="3529800" y="5081760"/>
                <a:ext cx="131760" cy="147960"/>
              </a:xfrm>
              <a:prstGeom prst="ellipse">
                <a:avLst/>
              </a:prstGeom>
              <a:noFill/>
              <a:ln w="14288" cap="rnd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75" name="Freeform 267"/>
              <p:cNvSpPr/>
              <p:nvPr/>
            </p:nvSpPr>
            <p:spPr>
              <a:xfrm>
                <a:off x="3090960" y="5230080"/>
                <a:ext cx="609840" cy="117360"/>
              </a:xfrm>
              <a:custGeom>
                <a:avLst/>
                <a:gdLst>
                  <a:gd name="textAreaLeft" fmla="*/ 0 w 609840"/>
                  <a:gd name="textAreaRight" fmla="*/ 610200 w 609840"/>
                  <a:gd name="textAreaTop" fmla="*/ 0 h 117360"/>
                  <a:gd name="textAreaBottom" fmla="*/ 117720 h 117360"/>
                </a:gdLst>
                <a:ahLst/>
                <a:cxnLst/>
                <a:rect l="textAreaLeft" t="textAreaTop" r="textAreaRight" b="textAreaBottom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</p:grpSp>
      <p:grpSp>
        <p:nvGrpSpPr>
          <p:cNvPr id="276" name="Group 26"/>
          <p:cNvGrpSpPr/>
          <p:nvPr/>
        </p:nvGrpSpPr>
        <p:grpSpPr>
          <a:xfrm>
            <a:off x="4808160" y="3120120"/>
            <a:ext cx="2667960" cy="2679120"/>
            <a:chOff x="4808160" y="3120120"/>
            <a:chExt cx="2667960" cy="2679120"/>
          </a:xfrm>
        </p:grpSpPr>
        <p:sp>
          <p:nvSpPr>
            <p:cNvPr id="277" name="Freeform 5"/>
            <p:cNvSpPr/>
            <p:nvPr/>
          </p:nvSpPr>
          <p:spPr>
            <a:xfrm>
              <a:off x="6339960" y="3802680"/>
              <a:ext cx="1004400" cy="1736280"/>
            </a:xfrm>
            <a:custGeom>
              <a:avLst/>
              <a:gdLst>
                <a:gd name="textAreaLeft" fmla="*/ 0 w 1004400"/>
                <a:gd name="textAreaRight" fmla="*/ 1004760 w 1004400"/>
                <a:gd name="textAreaTop" fmla="*/ 0 h 1736280"/>
                <a:gd name="textAreaBottom" fmla="*/ 1736640 h 1736280"/>
              </a:gdLst>
              <a:ahLst/>
              <a:cxnLst/>
              <a:rect l="textAreaLeft" t="textAreaTop" r="textAreaRight" b="textAreaBottom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78" name="AutoShape 3"/>
            <p:cNvSpPr/>
            <p:nvPr/>
          </p:nvSpPr>
          <p:spPr>
            <a:xfrm>
              <a:off x="4881240" y="3134160"/>
              <a:ext cx="2479320" cy="2665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79" name="Freeform 6"/>
            <p:cNvSpPr/>
            <p:nvPr/>
          </p:nvSpPr>
          <p:spPr>
            <a:xfrm>
              <a:off x="6586200" y="4202640"/>
              <a:ext cx="752040" cy="1301400"/>
            </a:xfrm>
            <a:custGeom>
              <a:avLst/>
              <a:gdLst>
                <a:gd name="textAreaLeft" fmla="*/ 0 w 752040"/>
                <a:gd name="textAreaRight" fmla="*/ 752400 w 752040"/>
                <a:gd name="textAreaTop" fmla="*/ 0 h 1301400"/>
                <a:gd name="textAreaBottom" fmla="*/ 1301760 h 1301400"/>
              </a:gdLst>
              <a:ahLst/>
              <a:cxnLst/>
              <a:rect l="textAreaLeft" t="textAreaTop" r="textAreaRight" b="textAreaBottom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80" name="Freeform 7"/>
            <p:cNvSpPr/>
            <p:nvPr/>
          </p:nvSpPr>
          <p:spPr>
            <a:xfrm>
              <a:off x="4858920" y="5522040"/>
              <a:ext cx="2450880" cy="256680"/>
            </a:xfrm>
            <a:custGeom>
              <a:avLst/>
              <a:gdLst>
                <a:gd name="textAreaLeft" fmla="*/ 0 w 2450880"/>
                <a:gd name="textAreaRight" fmla="*/ 2451240 w 2450880"/>
                <a:gd name="textAreaTop" fmla="*/ 0 h 256680"/>
                <a:gd name="textAreaBottom" fmla="*/ 257040 h 256680"/>
              </a:gdLst>
              <a:ahLst/>
              <a:cxnLst/>
              <a:rect l="textAreaLeft" t="textAreaTop" r="textAreaRight" b="textAreaBottom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rotWithShape="0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00000" r="50000"/>
              </a:path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81" name="Freeform 8"/>
            <p:cNvSpPr/>
            <p:nvPr/>
          </p:nvSpPr>
          <p:spPr>
            <a:xfrm>
              <a:off x="5289120" y="4180320"/>
              <a:ext cx="1520640" cy="1598400"/>
            </a:xfrm>
            <a:custGeom>
              <a:avLst/>
              <a:gdLst>
                <a:gd name="textAreaLeft" fmla="*/ 0 w 1520640"/>
                <a:gd name="textAreaRight" fmla="*/ 1521000 w 1520640"/>
                <a:gd name="textAreaTop" fmla="*/ 0 h 1598400"/>
                <a:gd name="textAreaBottom" fmla="*/ 1598760 h 1598400"/>
              </a:gdLst>
              <a:ahLst/>
              <a:cxnLst/>
              <a:rect l="textAreaLeft" t="textAreaTop" r="textAreaRight" b="textAreaBottom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82" name="Freeform 9"/>
            <p:cNvSpPr/>
            <p:nvPr/>
          </p:nvSpPr>
          <p:spPr>
            <a:xfrm>
              <a:off x="4808160" y="4352040"/>
              <a:ext cx="1382400" cy="1152000"/>
            </a:xfrm>
            <a:custGeom>
              <a:avLst/>
              <a:gdLst>
                <a:gd name="textAreaLeft" fmla="*/ 0 w 1382400"/>
                <a:gd name="textAreaRight" fmla="*/ 1382760 w 1382400"/>
                <a:gd name="textAreaTop" fmla="*/ 0 h 1152000"/>
                <a:gd name="textAreaBottom" fmla="*/ 1152360 h 1152000"/>
              </a:gdLst>
              <a:ahLst/>
              <a:cxnLst/>
              <a:rect l="textAreaLeft" t="textAreaTop" r="textAreaRight" b="textAreaBottom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83" name="Freeform 10"/>
            <p:cNvSpPr/>
            <p:nvPr/>
          </p:nvSpPr>
          <p:spPr>
            <a:xfrm>
              <a:off x="6425640" y="4953600"/>
              <a:ext cx="333000" cy="750600"/>
            </a:xfrm>
            <a:custGeom>
              <a:avLst/>
              <a:gdLst>
                <a:gd name="textAreaLeft" fmla="*/ 0 w 333000"/>
                <a:gd name="textAreaRight" fmla="*/ 333360 w 333000"/>
                <a:gd name="textAreaTop" fmla="*/ 0 h 750600"/>
                <a:gd name="textAreaBottom" fmla="*/ 750960 h 750600"/>
              </a:gdLst>
              <a:ahLst/>
              <a:cxnLst/>
              <a:rect l="textAreaLeft" t="textAreaTop" r="textAreaRight" b="textAreaBottom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rotWithShape="0">
              <a:gsLst>
                <a:gs pos="26000">
                  <a:srgbClr val="7289F2">
                    <a:alpha val="54000"/>
                  </a:srgbClr>
                </a:gs>
                <a:gs pos="100000">
                  <a:srgbClr val="7289F2">
                    <a:alpha val="0"/>
                  </a:srgbClr>
                </a:gs>
              </a:gsLst>
              <a:lin ang="7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84" name="Freeform: Shape 21"/>
            <p:cNvSpPr/>
            <p:nvPr/>
          </p:nvSpPr>
          <p:spPr>
            <a:xfrm rot="20364000">
              <a:off x="6900120" y="4575960"/>
              <a:ext cx="304920" cy="641160"/>
            </a:xfrm>
            <a:custGeom>
              <a:avLst/>
              <a:gdLst>
                <a:gd name="textAreaLeft" fmla="*/ 0 w 304920"/>
                <a:gd name="textAreaRight" fmla="*/ 305280 w 304920"/>
                <a:gd name="textAreaTop" fmla="*/ 0 h 641160"/>
                <a:gd name="textAreaBottom" fmla="*/ 641520 h 641160"/>
              </a:gdLst>
              <a:ahLst/>
              <a:cxnLst/>
              <a:rect l="textAreaLeft" t="textAreaTop" r="textAreaRight" b="textAreaBottom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rotWithShape="0">
              <a:gsLst>
                <a:gs pos="26000">
                  <a:srgbClr val="7289F2">
                    <a:alpha val="54000"/>
                  </a:srgbClr>
                </a:gs>
                <a:gs pos="100000">
                  <a:srgbClr val="7289F2">
                    <a:alpha val="0"/>
                  </a:srgbClr>
                </a:gs>
              </a:gsLst>
              <a:lin ang="656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85" name="Freeform 11"/>
            <p:cNvSpPr/>
            <p:nvPr/>
          </p:nvSpPr>
          <p:spPr>
            <a:xfrm>
              <a:off x="6041520" y="4290120"/>
              <a:ext cx="1434600" cy="1168200"/>
            </a:xfrm>
            <a:custGeom>
              <a:avLst/>
              <a:gdLst>
                <a:gd name="textAreaLeft" fmla="*/ 0 w 1434600"/>
                <a:gd name="textAreaRight" fmla="*/ 1434960 w 1434600"/>
                <a:gd name="textAreaTop" fmla="*/ 0 h 1168200"/>
                <a:gd name="textAreaBottom" fmla="*/ 1168560 h 1168200"/>
              </a:gdLst>
              <a:ahLst/>
              <a:cxnLst/>
              <a:rect l="textAreaLeft" t="textAreaTop" r="textAreaRight" b="textAreaBottom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86" name="Freeform 12"/>
            <p:cNvSpPr/>
            <p:nvPr/>
          </p:nvSpPr>
          <p:spPr>
            <a:xfrm>
              <a:off x="5640120" y="3120120"/>
              <a:ext cx="809280" cy="1134720"/>
            </a:xfrm>
            <a:custGeom>
              <a:avLst/>
              <a:gdLst>
                <a:gd name="textAreaLeft" fmla="*/ 0 w 809280"/>
                <a:gd name="textAreaRight" fmla="*/ 809640 w 809280"/>
                <a:gd name="textAreaTop" fmla="*/ 0 h 1134720"/>
                <a:gd name="textAreaBottom" fmla="*/ 1135080 h 1134720"/>
              </a:gdLst>
              <a:ahLst/>
              <a:cxnLst/>
              <a:rect l="textAreaLeft" t="textAreaTop" r="textAreaRight" b="textAreaBottom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87" name="Freeform 13"/>
            <p:cNvSpPr/>
            <p:nvPr/>
          </p:nvSpPr>
          <p:spPr>
            <a:xfrm>
              <a:off x="5640120" y="3120120"/>
              <a:ext cx="780840" cy="899640"/>
            </a:xfrm>
            <a:custGeom>
              <a:avLst/>
              <a:gdLst>
                <a:gd name="textAreaLeft" fmla="*/ 0 w 780840"/>
                <a:gd name="textAreaRight" fmla="*/ 781200 w 780840"/>
                <a:gd name="textAreaTop" fmla="*/ 0 h 899640"/>
                <a:gd name="textAreaBottom" fmla="*/ 900000 h 899640"/>
              </a:gdLst>
              <a:ahLst/>
              <a:cxnLst/>
              <a:rect l="textAreaLeft" t="textAreaTop" r="textAreaRight" b="textAreaBottom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 rotWithShape="0"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88" name="Freeform 14"/>
            <p:cNvSpPr/>
            <p:nvPr/>
          </p:nvSpPr>
          <p:spPr>
            <a:xfrm>
              <a:off x="5640120" y="3120120"/>
              <a:ext cx="780840" cy="566280"/>
            </a:xfrm>
            <a:custGeom>
              <a:avLst/>
              <a:gdLst>
                <a:gd name="textAreaLeft" fmla="*/ 0 w 780840"/>
                <a:gd name="textAreaRight" fmla="*/ 781200 w 780840"/>
                <a:gd name="textAreaTop" fmla="*/ 0 h 566280"/>
                <a:gd name="textAreaBottom" fmla="*/ 566640 h 566280"/>
              </a:gdLst>
              <a:ahLst/>
              <a:cxnLst/>
              <a:rect l="textAreaLeft" t="textAreaTop" r="textAreaRight" b="textAreaBottom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89" name="Freeform 15"/>
            <p:cNvSpPr/>
            <p:nvPr/>
          </p:nvSpPr>
          <p:spPr>
            <a:xfrm>
              <a:off x="6265440" y="3767760"/>
              <a:ext cx="68040" cy="91800"/>
            </a:xfrm>
            <a:custGeom>
              <a:avLst/>
              <a:gdLst>
                <a:gd name="textAreaLeft" fmla="*/ 0 w 68040"/>
                <a:gd name="textAreaRight" fmla="*/ 68400 w 68040"/>
                <a:gd name="textAreaTop" fmla="*/ 0 h 91800"/>
                <a:gd name="textAreaBottom" fmla="*/ 92160 h 91800"/>
              </a:gdLst>
              <a:ahLst/>
              <a:cxnLst/>
              <a:rect l="textAreaLeft" t="textAreaTop" r="textAreaRight" b="textAreaBottom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90" name="Freeform 16"/>
            <p:cNvSpPr/>
            <p:nvPr/>
          </p:nvSpPr>
          <p:spPr>
            <a:xfrm>
              <a:off x="6300360" y="3785040"/>
              <a:ext cx="131400" cy="360000"/>
            </a:xfrm>
            <a:custGeom>
              <a:avLst/>
              <a:gdLst>
                <a:gd name="textAreaLeft" fmla="*/ 0 w 131400"/>
                <a:gd name="textAreaRight" fmla="*/ 131760 w 131400"/>
                <a:gd name="textAreaTop" fmla="*/ 0 h 360000"/>
                <a:gd name="textAreaBottom" fmla="*/ 360360 h 360000"/>
              </a:gdLst>
              <a:ahLst/>
              <a:cxnLst/>
              <a:rect l="textAreaLeft" t="textAreaTop" r="textAreaRight" b="textAreaBottom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91" name="Freeform 17"/>
            <p:cNvSpPr/>
            <p:nvPr/>
          </p:nvSpPr>
          <p:spPr>
            <a:xfrm>
              <a:off x="6300360" y="4002840"/>
              <a:ext cx="74160" cy="142560"/>
            </a:xfrm>
            <a:custGeom>
              <a:avLst/>
              <a:gdLst>
                <a:gd name="textAreaLeft" fmla="*/ 0 w 74160"/>
                <a:gd name="textAreaRight" fmla="*/ 74520 w 74160"/>
                <a:gd name="textAreaTop" fmla="*/ 0 h 142560"/>
                <a:gd name="textAreaBottom" fmla="*/ 142920 h 142560"/>
              </a:gdLst>
              <a:ahLst/>
              <a:cxnLst/>
              <a:rect l="textAreaLeft" t="textAreaTop" r="textAreaRight" b="textAreaBottom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 rotWithShape="0"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92" name="Freeform 18"/>
            <p:cNvSpPr/>
            <p:nvPr/>
          </p:nvSpPr>
          <p:spPr>
            <a:xfrm>
              <a:off x="4808160" y="3155040"/>
              <a:ext cx="1503000" cy="2623680"/>
            </a:xfrm>
            <a:custGeom>
              <a:avLst/>
              <a:gdLst>
                <a:gd name="textAreaLeft" fmla="*/ 0 w 1503000"/>
                <a:gd name="textAreaRight" fmla="*/ 1503360 w 1503000"/>
                <a:gd name="textAreaTop" fmla="*/ 0 h 2623680"/>
                <a:gd name="textAreaBottom" fmla="*/ 2624040 h 2623680"/>
              </a:gdLst>
              <a:ahLst/>
              <a:cxnLst/>
              <a:rect l="textAreaLeft" t="textAreaTop" r="textAreaRight" b="textAreaBottom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rotWithShape="0">
              <a:gsLst>
                <a:gs pos="26000">
                  <a:srgbClr val="7289F2">
                    <a:alpha val="54000"/>
                  </a:srgbClr>
                </a:gs>
                <a:gs pos="100000">
                  <a:srgbClr val="7289F2">
                    <a:alpha val="0"/>
                  </a:srgbClr>
                </a:gs>
              </a:gsLst>
              <a:lin ang="7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93" name="Freeform 19"/>
            <p:cNvSpPr/>
            <p:nvPr/>
          </p:nvSpPr>
          <p:spPr>
            <a:xfrm>
              <a:off x="5168520" y="5159880"/>
              <a:ext cx="236160" cy="337680"/>
            </a:xfrm>
            <a:custGeom>
              <a:avLst/>
              <a:gdLst>
                <a:gd name="textAreaLeft" fmla="*/ 0 w 236160"/>
                <a:gd name="textAreaRight" fmla="*/ 236520 w 236160"/>
                <a:gd name="textAreaTop" fmla="*/ 0 h 337680"/>
                <a:gd name="textAreaBottom" fmla="*/ 338040 h 337680"/>
              </a:gdLst>
              <a:ahLst/>
              <a:cxnLst/>
              <a:rect l="textAreaLeft" t="textAreaTop" r="textAreaRight" b="textAreaBottom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94" name="Freeform 20"/>
            <p:cNvSpPr/>
            <p:nvPr/>
          </p:nvSpPr>
          <p:spPr>
            <a:xfrm>
              <a:off x="6167160" y="3618360"/>
              <a:ext cx="333000" cy="217080"/>
            </a:xfrm>
            <a:custGeom>
              <a:avLst/>
              <a:gdLst>
                <a:gd name="textAreaLeft" fmla="*/ 0 w 333000"/>
                <a:gd name="textAreaRight" fmla="*/ 333360 w 333000"/>
                <a:gd name="textAreaTop" fmla="*/ 0 h 217080"/>
                <a:gd name="textAreaBottom" fmla="*/ 217440 h 217080"/>
              </a:gdLst>
              <a:ahLst/>
              <a:cxnLst/>
              <a:rect l="textAreaLeft" t="textAreaTop" r="textAreaRight" b="textAreaBottom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95" name="Freeform: Shape 24"/>
            <p:cNvSpPr/>
            <p:nvPr/>
          </p:nvSpPr>
          <p:spPr>
            <a:xfrm>
              <a:off x="6514200" y="3922920"/>
              <a:ext cx="104760" cy="82440"/>
            </a:xfrm>
            <a:custGeom>
              <a:avLst/>
              <a:gdLst>
                <a:gd name="textAreaLeft" fmla="*/ 0 w 104760"/>
                <a:gd name="textAreaRight" fmla="*/ 105120 w 104760"/>
                <a:gd name="textAreaTop" fmla="*/ 0 h 82440"/>
                <a:gd name="textAreaBottom" fmla="*/ 82800 h 82440"/>
              </a:gdLst>
              <a:ahLst/>
              <a:cxnLst/>
              <a:rect l="textAreaLeft" t="textAreaTop" r="textAreaRight" b="textAreaBottom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1400" bIns="414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96" name="Freeform: Shape 149"/>
            <p:cNvSpPr/>
            <p:nvPr/>
          </p:nvSpPr>
          <p:spPr>
            <a:xfrm>
              <a:off x="6562080" y="3917160"/>
              <a:ext cx="104760" cy="82440"/>
            </a:xfrm>
            <a:custGeom>
              <a:avLst/>
              <a:gdLst>
                <a:gd name="textAreaLeft" fmla="*/ 0 w 104760"/>
                <a:gd name="textAreaRight" fmla="*/ 105120 w 104760"/>
                <a:gd name="textAreaTop" fmla="*/ 0 h 82440"/>
                <a:gd name="textAreaBottom" fmla="*/ 82800 h 82440"/>
              </a:gdLst>
              <a:ahLst/>
              <a:cxnLst/>
              <a:rect l="textAreaLeft" t="textAreaTop" r="textAreaRight" b="textAreaBottom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1400" bIns="414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297" name="Group 37"/>
          <p:cNvGrpSpPr/>
          <p:nvPr/>
        </p:nvGrpSpPr>
        <p:grpSpPr>
          <a:xfrm>
            <a:off x="8209800" y="4327560"/>
            <a:ext cx="1271160" cy="1272960"/>
            <a:chOff x="8209800" y="4327560"/>
            <a:chExt cx="1271160" cy="1272960"/>
          </a:xfrm>
        </p:grpSpPr>
        <p:sp>
          <p:nvSpPr>
            <p:cNvPr id="298" name="Oval 28"/>
            <p:cNvSpPr/>
            <p:nvPr/>
          </p:nvSpPr>
          <p:spPr>
            <a:xfrm>
              <a:off x="8209800" y="4327560"/>
              <a:ext cx="1271160" cy="1272960"/>
            </a:xfrm>
            <a:prstGeom prst="ellipse">
              <a:avLst/>
            </a:prstGeom>
            <a:gradFill rotWithShape="0"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grpSp>
          <p:nvGrpSpPr>
            <p:cNvPr id="299" name="Group 201"/>
            <p:cNvGrpSpPr/>
            <p:nvPr/>
          </p:nvGrpSpPr>
          <p:grpSpPr>
            <a:xfrm>
              <a:off x="8579880" y="4591440"/>
              <a:ext cx="531000" cy="556560"/>
              <a:chOff x="8579880" y="4591440"/>
              <a:chExt cx="531000" cy="556560"/>
            </a:xfrm>
          </p:grpSpPr>
          <p:sp>
            <p:nvSpPr>
              <p:cNvPr id="300" name="Freeform 258"/>
              <p:cNvSpPr/>
              <p:nvPr/>
            </p:nvSpPr>
            <p:spPr>
              <a:xfrm>
                <a:off x="8672760" y="4591440"/>
                <a:ext cx="345600" cy="380160"/>
              </a:xfrm>
              <a:custGeom>
                <a:avLst/>
                <a:gdLst>
                  <a:gd name="textAreaLeft" fmla="*/ 0 w 345600"/>
                  <a:gd name="textAreaRight" fmla="*/ 345960 w 345600"/>
                  <a:gd name="textAreaTop" fmla="*/ 0 h 380160"/>
                  <a:gd name="textAreaBottom" fmla="*/ 380520 h 380160"/>
                </a:gdLst>
                <a:ahLst/>
                <a:cxnLst/>
                <a:rect l="textAreaLeft" t="textAreaTop" r="textAreaRight" b="textAreaBottom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01" name="Freeform 259"/>
              <p:cNvSpPr/>
              <p:nvPr/>
            </p:nvSpPr>
            <p:spPr>
              <a:xfrm>
                <a:off x="8745840" y="4591440"/>
                <a:ext cx="92520" cy="380160"/>
              </a:xfrm>
              <a:custGeom>
                <a:avLst/>
                <a:gdLst>
                  <a:gd name="textAreaLeft" fmla="*/ 0 w 92520"/>
                  <a:gd name="textAreaRight" fmla="*/ 92880 w 92520"/>
                  <a:gd name="textAreaTop" fmla="*/ 0 h 380160"/>
                  <a:gd name="textAreaBottom" fmla="*/ 380520 h 380160"/>
                </a:gdLst>
                <a:ahLst/>
                <a:cxnLst/>
                <a:rect l="textAreaLeft" t="textAreaTop" r="textAreaRight" b="textAreaBottom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02" name="Freeform 260"/>
              <p:cNvSpPr/>
              <p:nvPr/>
            </p:nvSpPr>
            <p:spPr>
              <a:xfrm>
                <a:off x="8852760" y="4591440"/>
                <a:ext cx="92520" cy="380160"/>
              </a:xfrm>
              <a:custGeom>
                <a:avLst/>
                <a:gdLst>
                  <a:gd name="textAreaLeft" fmla="*/ 0 w 92520"/>
                  <a:gd name="textAreaRight" fmla="*/ 92880 w 92520"/>
                  <a:gd name="textAreaTop" fmla="*/ 0 h 380160"/>
                  <a:gd name="textAreaBottom" fmla="*/ 380520 h 380160"/>
                </a:gdLst>
                <a:ahLst/>
                <a:cxnLst/>
                <a:rect l="textAreaLeft" t="textAreaTop" r="textAreaRight" b="textAreaBottom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03" name="Line 262"/>
              <p:cNvSpPr/>
              <p:nvPr/>
            </p:nvSpPr>
            <p:spPr>
              <a:xfrm>
                <a:off x="8700840" y="4677840"/>
                <a:ext cx="292320" cy="360"/>
              </a:xfrm>
              <a:prstGeom prst="line">
                <a:avLst/>
              </a:prstGeom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0" bIns="0" numCol="1" spcCol="0" anchor="t">
                <a:noAutofit/>
              </a:bodyPr>
              <a:lstStyle/>
              <a:p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04" name="Oval 264"/>
              <p:cNvSpPr/>
              <p:nvPr/>
            </p:nvSpPr>
            <p:spPr>
              <a:xfrm>
                <a:off x="8579880" y="5000040"/>
                <a:ext cx="131760" cy="147960"/>
              </a:xfrm>
              <a:prstGeom prst="ellipse">
                <a:avLst/>
              </a:prstGeom>
              <a:noFill/>
              <a:ln w="14288" cap="rnd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05" name="Oval 265"/>
              <p:cNvSpPr/>
              <p:nvPr/>
            </p:nvSpPr>
            <p:spPr>
              <a:xfrm>
                <a:off x="8779680" y="5000040"/>
                <a:ext cx="131760" cy="147960"/>
              </a:xfrm>
              <a:prstGeom prst="ellipse">
                <a:avLst/>
              </a:prstGeom>
              <a:noFill/>
              <a:ln w="14288" cap="rnd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06" name="Oval 266"/>
              <p:cNvSpPr/>
              <p:nvPr/>
            </p:nvSpPr>
            <p:spPr>
              <a:xfrm>
                <a:off x="8979120" y="5000040"/>
                <a:ext cx="131760" cy="147960"/>
              </a:xfrm>
              <a:prstGeom prst="ellipse">
                <a:avLst/>
              </a:prstGeom>
              <a:noFill/>
              <a:ln w="14288" cap="rnd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</p:grpSp>
      <p:sp>
        <p:nvSpPr>
          <p:cNvPr id="307" name="TextBox 330"/>
          <p:cNvSpPr/>
          <p:nvPr/>
        </p:nvSpPr>
        <p:spPr>
          <a:xfrm>
            <a:off x="1602360" y="1236240"/>
            <a:ext cx="1846800" cy="268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2.  Develop a portal to seamlessly manage service requests, sales transactions and maintenance tasks for computer materials.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Oval 59"/>
          <p:cNvSpPr/>
          <p:nvPr/>
        </p:nvSpPr>
        <p:spPr>
          <a:xfrm>
            <a:off x="4287600" y="3819600"/>
            <a:ext cx="156960" cy="188280"/>
          </a:xfrm>
          <a:prstGeom prst="ellipse">
            <a:avLst/>
          </a:prstGeom>
          <a:noFill/>
          <a:ln w="14288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Human resources slide 3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0" name="Picture 121">
            <a:extLst>
              <a:ext uri="{C183D7F6-B498-43B3-948B-1728B52AA6E4}">
                <adec:decorative xmlns:adec="http://schemas.microsoft.com/office/drawing/2017/decorative" xmlns:mc="http://schemas.openxmlformats.org/markup-compatibility/2006" xmlns:p15="http://schemas.microsoft.com/office/powerpoint/2012/main" xmlns:p14="http://schemas.microsoft.com/office/powerpoint/2010/main" xmlns="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  <a:blipFill rotWithShape="0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Rectangle 122">
            <a:extLst>
              <a:ext uri="{C183D7F6-B498-43B3-948B-1728B52AA6E4}">
                <adec:decorative xmlns:adec="http://schemas.microsoft.com/office/drawing/2017/decorative" xmlns:mc="http://schemas.openxmlformats.org/markup-compatibility/2006" xmlns:p15="http://schemas.microsoft.com/office/powerpoint/2012/main" xmlns:p14="http://schemas.microsoft.com/office/powerpoint/2010/main" xmlns="" val="1"/>
              </a:ext>
            </a:extLst>
          </p:cNvPr>
          <p:cNvSpPr/>
          <p:nvPr/>
        </p:nvSpPr>
        <p:spPr>
          <a:xfrm>
            <a:off x="170280" y="595440"/>
            <a:ext cx="12191760" cy="685764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12" name="TextBox 1"/>
          <p:cNvSpPr/>
          <p:nvPr/>
        </p:nvSpPr>
        <p:spPr>
          <a:xfrm>
            <a:off x="690120" y="3615480"/>
            <a:ext cx="3602880" cy="51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4000"/>
              </a:lnSpc>
            </a:pPr>
            <a:endParaRPr lang="en-US" sz="4400" b="1" strike="noStrike" spc="-1">
              <a:solidFill>
                <a:srgbClr val="002060"/>
              </a:solidFill>
              <a:latin typeface="Segoe UI"/>
            </a:endParaRPr>
          </a:p>
        </p:txBody>
      </p:sp>
      <p:sp>
        <p:nvSpPr>
          <p:cNvPr id="313" name="Rectangle 2"/>
          <p:cNvSpPr/>
          <p:nvPr/>
        </p:nvSpPr>
        <p:spPr>
          <a:xfrm>
            <a:off x="690120" y="5372280"/>
            <a:ext cx="2878920" cy="24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latin typeface="Calibri Light"/>
              </a:rPr>
              <a:t> 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arallelogram 3">
            <a:extLst>
              <a:ext uri="{C183D7F6-B498-43B3-948B-1728B52AA6E4}">
                <adec:decorative xmlns:adec="http://schemas.microsoft.com/office/drawing/2017/decorative" xmlns:mc="http://schemas.openxmlformats.org/markup-compatibility/2006" xmlns:p15="http://schemas.microsoft.com/office/powerpoint/2012/main" xmlns:p14="http://schemas.microsoft.com/office/powerpoint/2010/main" xmlns="" val="1"/>
              </a:ext>
            </a:extLst>
          </p:cNvPr>
          <p:cNvSpPr/>
          <p:nvPr/>
        </p:nvSpPr>
        <p:spPr>
          <a:xfrm>
            <a:off x="3689640" y="0"/>
            <a:ext cx="3774240" cy="6857640"/>
          </a:xfrm>
          <a:prstGeom prst="parallelogram">
            <a:avLst>
              <a:gd name="adj" fmla="val 0"/>
            </a:avLst>
          </a:prstGeom>
          <a:gradFill rotWithShape="0"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/>
          </a:gra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5" name="TextBox 66"/>
          <p:cNvSpPr/>
          <p:nvPr/>
        </p:nvSpPr>
        <p:spPr>
          <a:xfrm>
            <a:off x="228600" y="122760"/>
            <a:ext cx="3499920" cy="810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514440" indent="-51444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romanUcPeriod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  </a:t>
            </a:r>
            <a:r>
              <a:rPr lang="en-US" sz="2400" b="1" strike="noStrike" spc="-1">
                <a:solidFill>
                  <a:srgbClr val="2C8AEF"/>
                </a:solidFill>
                <a:latin typeface="Calibri"/>
              </a:rPr>
              <a:t>Administrator</a:t>
            </a:r>
            <a:r>
              <a:rPr lang="en-US" sz="2400" b="0" strike="noStrike" spc="-1">
                <a:solidFill>
                  <a:srgbClr val="2C8AEF"/>
                </a:solidFill>
                <a:latin typeface="Calibri"/>
              </a:rPr>
              <a:t>:</a:t>
            </a: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 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15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CRUD products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15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Monitors activities, assigns tasks, permissions and administrative roles.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romanUcPeriod"/>
            </a:pPr>
            <a:r>
              <a:rPr lang="en-US" sz="2400" b="1" strike="noStrike" spc="-1">
                <a:solidFill>
                  <a:srgbClr val="2C8AEF"/>
                </a:solidFill>
                <a:latin typeface="Calibri"/>
              </a:rPr>
              <a:t>Customers: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15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View products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15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Rate product and delivery quality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15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View and update personal accounts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romanUcPeriod"/>
            </a:pPr>
            <a:r>
              <a:rPr lang="en-US" sz="2400" b="1" strike="noStrike" spc="-1">
                <a:solidFill>
                  <a:srgbClr val="2C8AEF"/>
                </a:solidFill>
                <a:latin typeface="Calibri"/>
              </a:rPr>
              <a:t>Service Technicians: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15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Receives Orders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15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Delivers products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TextBox 68"/>
          <p:cNvSpPr/>
          <p:nvPr/>
        </p:nvSpPr>
        <p:spPr>
          <a:xfrm>
            <a:off x="7962840" y="375120"/>
            <a:ext cx="4093200" cy="726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514440" indent="-51444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romanUcPeriod"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romanUcPeriod"/>
            </a:pPr>
            <a:r>
              <a:rPr lang="en-US" sz="2400" b="1" strike="noStrike" spc="-1">
                <a:solidFill>
                  <a:srgbClr val="2C8AEF"/>
                </a:solidFill>
                <a:latin typeface="Calibri"/>
              </a:rPr>
              <a:t>Delivery Agents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Manages service requests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Prioritize tasks and communicates with customers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99960" indent="-39996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romanUcPeriod"/>
            </a:pPr>
            <a:r>
              <a:rPr lang="en-US" sz="2400" b="1" strike="noStrike" spc="-1">
                <a:solidFill>
                  <a:srgbClr val="2C8AEF"/>
                </a:solidFill>
                <a:latin typeface="Calibri"/>
              </a:rPr>
              <a:t>Payment Gateway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Access payment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Process payment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99960" indent="-39996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romanUcPeriod"/>
            </a:pPr>
            <a:r>
              <a:rPr lang="en-US" sz="2400" b="1" strike="noStrike" spc="-1">
                <a:solidFill>
                  <a:srgbClr val="2C8AEF"/>
                </a:solidFill>
                <a:latin typeface="Calibri"/>
              </a:rPr>
              <a:t>System(Automated)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15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Logout users, after 10mins of inactivity.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15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Implement and maintain security protocols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TextBox 69"/>
          <p:cNvSpPr/>
          <p:nvPr/>
        </p:nvSpPr>
        <p:spPr>
          <a:xfrm>
            <a:off x="3636000" y="1114200"/>
            <a:ext cx="381240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3600" b="0" strike="noStrike" spc="-1">
                <a:solidFill>
                  <a:schemeClr val="lt1"/>
                </a:solidFill>
                <a:latin typeface="Arial Black"/>
              </a:rPr>
              <a:t>Functional Requirements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8" name="Picture 4"/>
          <p:cNvPicPr/>
          <p:nvPr/>
        </p:nvPicPr>
        <p:blipFill>
          <a:blip r:embed="rId5"/>
          <a:stretch/>
        </p:blipFill>
        <p:spPr>
          <a:xfrm>
            <a:off x="3689640" y="3657600"/>
            <a:ext cx="3791160" cy="2543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roup 105">
            <a:extLst>
              <a:ext uri="{C183D7F6-B498-43B3-948B-1728B52AA6E4}">
                <adec:decorative xmlns:adec="http://schemas.microsoft.com/office/drawing/2017/decorative" xmlns:mc="http://schemas.openxmlformats.org/markup-compatibility/2006" xmlns:p15="http://schemas.microsoft.com/office/powerpoint/2012/main" xmlns:p14="http://schemas.microsoft.com/office/powerpoint/2010/main" xmlns="" val="1"/>
              </a:ext>
            </a:extLst>
          </p:cNvPr>
          <p:cNvGrpSpPr/>
          <p:nvPr/>
        </p:nvGrpSpPr>
        <p:grpSpPr>
          <a:xfrm>
            <a:off x="800280" y="904320"/>
            <a:ext cx="5600520" cy="5039280"/>
            <a:chOff x="800280" y="904320"/>
            <a:chExt cx="5600520" cy="5039280"/>
          </a:xfrm>
        </p:grpSpPr>
        <p:sp>
          <p:nvSpPr>
            <p:cNvPr id="320" name="Freeform 15"/>
            <p:cNvSpPr/>
            <p:nvPr/>
          </p:nvSpPr>
          <p:spPr>
            <a:xfrm>
              <a:off x="800280" y="2953080"/>
              <a:ext cx="2417760" cy="2990520"/>
            </a:xfrm>
            <a:custGeom>
              <a:avLst/>
              <a:gdLst>
                <a:gd name="textAreaLeft" fmla="*/ 0 w 2417760"/>
                <a:gd name="textAreaRight" fmla="*/ 2418120 w 2417760"/>
                <a:gd name="textAreaTop" fmla="*/ 0 h 2990520"/>
                <a:gd name="textAreaBottom" fmla="*/ 2990880 h 2990520"/>
              </a:gdLst>
              <a:ahLst/>
              <a:cxnLst/>
              <a:rect l="textAreaLeft" t="textAreaTop" r="textAreaRight" b="textAreaBottom"/>
              <a:pathLst>
                <a:path w="709" h="893">
                  <a:moveTo>
                    <a:pt x="378" y="376"/>
                  </a:moveTo>
                  <a:cubicBezTo>
                    <a:pt x="276" y="273"/>
                    <a:pt x="213" y="142"/>
                    <a:pt x="198" y="0"/>
                  </a:cubicBezTo>
                  <a:cubicBezTo>
                    <a:pt x="78" y="90"/>
                    <a:pt x="0" y="234"/>
                    <a:pt x="0" y="397"/>
                  </a:cubicBezTo>
                  <a:cubicBezTo>
                    <a:pt x="0" y="671"/>
                    <a:pt x="222" y="893"/>
                    <a:pt x="497" y="893"/>
                  </a:cubicBezTo>
                  <a:cubicBezTo>
                    <a:pt x="573" y="893"/>
                    <a:pt x="644" y="876"/>
                    <a:pt x="709" y="845"/>
                  </a:cubicBezTo>
                  <a:cubicBezTo>
                    <a:pt x="609" y="748"/>
                    <a:pt x="545" y="622"/>
                    <a:pt x="526" y="485"/>
                  </a:cubicBezTo>
                  <a:cubicBezTo>
                    <a:pt x="472" y="456"/>
                    <a:pt x="422" y="420"/>
                    <a:pt x="378" y="376"/>
                  </a:cubicBezTo>
                  <a:close/>
                </a:path>
              </a:pathLst>
            </a:custGeom>
            <a:gradFill rotWithShape="0">
              <a:gsLst>
                <a:gs pos="28000">
                  <a:srgbClr val="882BE5"/>
                </a:gs>
                <a:gs pos="92000">
                  <a:srgbClr val="6672E4"/>
                </a:gs>
                <a:gs pos="100000">
                  <a:srgbClr val="7CEFD8"/>
                </a:gs>
              </a:gsLst>
              <a:lin ang="9000000"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1" name="Freeform 16"/>
            <p:cNvSpPr/>
            <p:nvPr/>
          </p:nvSpPr>
          <p:spPr>
            <a:xfrm>
              <a:off x="1980720" y="904320"/>
              <a:ext cx="3239280" cy="1583280"/>
            </a:xfrm>
            <a:custGeom>
              <a:avLst/>
              <a:gdLst>
                <a:gd name="textAreaLeft" fmla="*/ 0 w 3239280"/>
                <a:gd name="textAreaRight" fmla="*/ 3239640 w 3239280"/>
                <a:gd name="textAreaTop" fmla="*/ 0 h 1583280"/>
                <a:gd name="textAreaBottom" fmla="*/ 1583640 h 1583280"/>
              </a:gdLst>
              <a:ahLst/>
              <a:cxnLst/>
              <a:rect l="textAreaLeft" t="textAreaTop" r="textAreaRight" b="textAreaBottom"/>
              <a:pathLst>
                <a:path w="950" h="473">
                  <a:moveTo>
                    <a:pt x="475" y="473"/>
                  </a:moveTo>
                  <a:cubicBezTo>
                    <a:pt x="572" y="414"/>
                    <a:pt x="685" y="382"/>
                    <a:pt x="800" y="382"/>
                  </a:cubicBezTo>
                  <a:cubicBezTo>
                    <a:pt x="851" y="382"/>
                    <a:pt x="901" y="389"/>
                    <a:pt x="950" y="401"/>
                  </a:cubicBezTo>
                  <a:cubicBezTo>
                    <a:pt x="927" y="325"/>
                    <a:pt x="886" y="253"/>
                    <a:pt x="826" y="194"/>
                  </a:cubicBezTo>
                  <a:cubicBezTo>
                    <a:pt x="632" y="0"/>
                    <a:pt x="318" y="0"/>
                    <a:pt x="124" y="194"/>
                  </a:cubicBezTo>
                  <a:cubicBezTo>
                    <a:pt x="64" y="253"/>
                    <a:pt x="23" y="325"/>
                    <a:pt x="0" y="401"/>
                  </a:cubicBezTo>
                  <a:cubicBezTo>
                    <a:pt x="49" y="389"/>
                    <a:pt x="99" y="382"/>
                    <a:pt x="151" y="382"/>
                  </a:cubicBezTo>
                  <a:cubicBezTo>
                    <a:pt x="266" y="382"/>
                    <a:pt x="378" y="414"/>
                    <a:pt x="475" y="473"/>
                  </a:cubicBezTo>
                  <a:close/>
                </a:path>
              </a:pathLst>
            </a:custGeom>
            <a:gradFill rotWithShape="0">
              <a:gsLst>
                <a:gs pos="3000">
                  <a:srgbClr val="7CEFD8"/>
                </a:gs>
                <a:gs pos="13000">
                  <a:srgbClr val="6672E4"/>
                </a:gs>
                <a:gs pos="99000">
                  <a:srgbClr val="882BE5"/>
                </a:gs>
              </a:gsLst>
              <a:lin ang="6000000"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2" name="Freeform 17"/>
            <p:cNvSpPr/>
            <p:nvPr/>
          </p:nvSpPr>
          <p:spPr>
            <a:xfrm>
              <a:off x="3983040" y="2953080"/>
              <a:ext cx="2417760" cy="2990520"/>
            </a:xfrm>
            <a:custGeom>
              <a:avLst/>
              <a:gdLst>
                <a:gd name="textAreaLeft" fmla="*/ 0 w 2417760"/>
                <a:gd name="textAreaRight" fmla="*/ 2418120 w 2417760"/>
                <a:gd name="textAreaTop" fmla="*/ 0 h 2990520"/>
                <a:gd name="textAreaBottom" fmla="*/ 2990880 h 2990520"/>
              </a:gdLst>
              <a:ahLst/>
              <a:cxnLst/>
              <a:rect l="textAreaLeft" t="textAreaTop" r="textAreaRight" b="textAreaBottom"/>
              <a:pathLst>
                <a:path w="709" h="893">
                  <a:moveTo>
                    <a:pt x="511" y="0"/>
                  </a:moveTo>
                  <a:cubicBezTo>
                    <a:pt x="496" y="142"/>
                    <a:pt x="433" y="273"/>
                    <a:pt x="331" y="376"/>
                  </a:cubicBezTo>
                  <a:cubicBezTo>
                    <a:pt x="287" y="420"/>
                    <a:pt x="237" y="456"/>
                    <a:pt x="183" y="485"/>
                  </a:cubicBezTo>
                  <a:cubicBezTo>
                    <a:pt x="164" y="622"/>
                    <a:pt x="100" y="748"/>
                    <a:pt x="0" y="845"/>
                  </a:cubicBezTo>
                  <a:cubicBezTo>
                    <a:pt x="65" y="876"/>
                    <a:pt x="137" y="893"/>
                    <a:pt x="213" y="893"/>
                  </a:cubicBezTo>
                  <a:cubicBezTo>
                    <a:pt x="487" y="893"/>
                    <a:pt x="709" y="671"/>
                    <a:pt x="709" y="397"/>
                  </a:cubicBezTo>
                  <a:cubicBezTo>
                    <a:pt x="709" y="234"/>
                    <a:pt x="631" y="90"/>
                    <a:pt x="511" y="0"/>
                  </a:cubicBezTo>
                  <a:close/>
                </a:path>
              </a:pathLst>
            </a:custGeom>
            <a:gradFill rotWithShape="0">
              <a:gsLst>
                <a:gs pos="28000">
                  <a:srgbClr val="882BE5"/>
                </a:gs>
                <a:gs pos="92000">
                  <a:srgbClr val="6672E4"/>
                </a:gs>
                <a:gs pos="100000">
                  <a:srgbClr val="7CEFD8"/>
                </a:gs>
              </a:gsLst>
              <a:lin ang="1800000"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3" name="Freeform 18"/>
            <p:cNvSpPr/>
            <p:nvPr/>
          </p:nvSpPr>
          <p:spPr>
            <a:xfrm>
              <a:off x="3088440" y="4761720"/>
              <a:ext cx="1026360" cy="775800"/>
            </a:xfrm>
            <a:custGeom>
              <a:avLst/>
              <a:gdLst>
                <a:gd name="textAreaLeft" fmla="*/ 0 w 1026360"/>
                <a:gd name="textAreaRight" fmla="*/ 1026720 w 1026360"/>
                <a:gd name="textAreaTop" fmla="*/ 0 h 775800"/>
                <a:gd name="textAreaBottom" fmla="*/ 776160 h 775800"/>
              </a:gdLst>
              <a:ahLst/>
              <a:cxnLst/>
              <a:rect l="textAreaLeft" t="textAreaTop" r="textAreaRight" b="textAreaBottom"/>
              <a:pathLst>
                <a:path w="301" h="232">
                  <a:moveTo>
                    <a:pt x="0" y="0"/>
                  </a:moveTo>
                  <a:cubicBezTo>
                    <a:pt x="27" y="92"/>
                    <a:pt x="80" y="172"/>
                    <a:pt x="150" y="232"/>
                  </a:cubicBezTo>
                  <a:cubicBezTo>
                    <a:pt x="220" y="172"/>
                    <a:pt x="273" y="92"/>
                    <a:pt x="301" y="0"/>
                  </a:cubicBezTo>
                  <a:cubicBezTo>
                    <a:pt x="252" y="13"/>
                    <a:pt x="201" y="19"/>
                    <a:pt x="150" y="19"/>
                  </a:cubicBezTo>
                  <a:cubicBezTo>
                    <a:pt x="99" y="19"/>
                    <a:pt x="49" y="13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882BE5"/>
                </a:gs>
                <a:gs pos="42000">
                  <a:srgbClr val="6672E4"/>
                </a:gs>
                <a:gs pos="100000">
                  <a:srgbClr val="7CEFD8"/>
                </a:gs>
              </a:gsLst>
              <a:lin ang="5400000"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4" name="Freeform 19"/>
            <p:cNvSpPr/>
            <p:nvPr/>
          </p:nvSpPr>
          <p:spPr>
            <a:xfrm>
              <a:off x="3983040" y="2618280"/>
              <a:ext cx="1313640" cy="1440360"/>
            </a:xfrm>
            <a:custGeom>
              <a:avLst/>
              <a:gdLst>
                <a:gd name="textAreaLeft" fmla="*/ 0 w 1313640"/>
                <a:gd name="textAreaRight" fmla="*/ 1314000 w 1313640"/>
                <a:gd name="textAreaTop" fmla="*/ 0 h 1440360"/>
                <a:gd name="textAreaBottom" fmla="*/ 1440720 h 1440360"/>
              </a:gdLst>
              <a:ahLst/>
              <a:cxnLst/>
              <a:rect l="textAreaLeft" t="textAreaTop" r="textAreaRight" b="textAreaBottom"/>
              <a:pathLst>
                <a:path w="385" h="430">
                  <a:moveTo>
                    <a:pt x="239" y="384"/>
                  </a:moveTo>
                  <a:cubicBezTo>
                    <a:pt x="337" y="286"/>
                    <a:pt x="385" y="159"/>
                    <a:pt x="385" y="31"/>
                  </a:cubicBezTo>
                  <a:cubicBezTo>
                    <a:pt x="331" y="11"/>
                    <a:pt x="273" y="0"/>
                    <a:pt x="213" y="0"/>
                  </a:cubicBezTo>
                  <a:cubicBezTo>
                    <a:pt x="137" y="0"/>
                    <a:pt x="65" y="17"/>
                    <a:pt x="0" y="48"/>
                  </a:cubicBezTo>
                  <a:cubicBezTo>
                    <a:pt x="105" y="150"/>
                    <a:pt x="171" y="285"/>
                    <a:pt x="186" y="430"/>
                  </a:cubicBezTo>
                  <a:cubicBezTo>
                    <a:pt x="205" y="416"/>
                    <a:pt x="222" y="400"/>
                    <a:pt x="239" y="38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5" name="Freeform 20"/>
            <p:cNvSpPr/>
            <p:nvPr/>
          </p:nvSpPr>
          <p:spPr>
            <a:xfrm>
              <a:off x="1905480" y="2618280"/>
              <a:ext cx="1312200" cy="1436400"/>
            </a:xfrm>
            <a:custGeom>
              <a:avLst/>
              <a:gdLst>
                <a:gd name="textAreaLeft" fmla="*/ 0 w 1312200"/>
                <a:gd name="textAreaRight" fmla="*/ 1312560 w 1312200"/>
                <a:gd name="textAreaTop" fmla="*/ 0 h 1436400"/>
                <a:gd name="textAreaBottom" fmla="*/ 1436760 h 1436400"/>
              </a:gdLst>
              <a:ahLst/>
              <a:cxnLst/>
              <a:rect l="textAreaLeft" t="textAreaTop" r="textAreaRight" b="textAreaBottom"/>
              <a:pathLst>
                <a:path w="385" h="429">
                  <a:moveTo>
                    <a:pt x="173" y="0"/>
                  </a:moveTo>
                  <a:cubicBezTo>
                    <a:pt x="112" y="0"/>
                    <a:pt x="54" y="11"/>
                    <a:pt x="1" y="31"/>
                  </a:cubicBezTo>
                  <a:cubicBezTo>
                    <a:pt x="0" y="159"/>
                    <a:pt x="49" y="286"/>
                    <a:pt x="146" y="384"/>
                  </a:cubicBezTo>
                  <a:cubicBezTo>
                    <a:pt x="163" y="400"/>
                    <a:pt x="181" y="416"/>
                    <a:pt x="199" y="429"/>
                  </a:cubicBezTo>
                  <a:cubicBezTo>
                    <a:pt x="215" y="285"/>
                    <a:pt x="280" y="150"/>
                    <a:pt x="385" y="48"/>
                  </a:cubicBezTo>
                  <a:cubicBezTo>
                    <a:pt x="320" y="17"/>
                    <a:pt x="249" y="0"/>
                    <a:pt x="173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6" name="Freeform 21"/>
            <p:cNvSpPr/>
            <p:nvPr/>
          </p:nvSpPr>
          <p:spPr>
            <a:xfrm>
              <a:off x="3013920" y="3023640"/>
              <a:ext cx="1173240" cy="1365480"/>
            </a:xfrm>
            <a:custGeom>
              <a:avLst/>
              <a:gdLst>
                <a:gd name="textAreaLeft" fmla="*/ 0 w 1173240"/>
                <a:gd name="textAreaRight" fmla="*/ 1173600 w 1173240"/>
                <a:gd name="textAreaTop" fmla="*/ 0 h 1365480"/>
                <a:gd name="textAreaBottom" fmla="*/ 1365840 h 1365480"/>
              </a:gdLst>
              <a:ahLst/>
              <a:cxnLst/>
              <a:rect l="textAreaLeft" t="textAreaTop" r="textAreaRight" b="textAreaBottom"/>
              <a:pathLst>
                <a:path w="344" h="408">
                  <a:moveTo>
                    <a:pt x="344" y="376"/>
                  </a:moveTo>
                  <a:cubicBezTo>
                    <a:pt x="344" y="377"/>
                    <a:pt x="344" y="377"/>
                    <a:pt x="344" y="377"/>
                  </a:cubicBezTo>
                  <a:cubicBezTo>
                    <a:pt x="337" y="380"/>
                    <a:pt x="330" y="382"/>
                    <a:pt x="323" y="385"/>
                  </a:cubicBezTo>
                  <a:cubicBezTo>
                    <a:pt x="309" y="389"/>
                    <a:pt x="296" y="393"/>
                    <a:pt x="282" y="396"/>
                  </a:cubicBezTo>
                  <a:cubicBezTo>
                    <a:pt x="280" y="396"/>
                    <a:pt x="279" y="396"/>
                    <a:pt x="277" y="397"/>
                  </a:cubicBezTo>
                  <a:cubicBezTo>
                    <a:pt x="258" y="401"/>
                    <a:pt x="238" y="404"/>
                    <a:pt x="218" y="406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6" y="406"/>
                    <a:pt x="215" y="406"/>
                    <a:pt x="214" y="406"/>
                  </a:cubicBezTo>
                  <a:cubicBezTo>
                    <a:pt x="200" y="407"/>
                    <a:pt x="186" y="408"/>
                    <a:pt x="172" y="408"/>
                  </a:cubicBezTo>
                  <a:cubicBezTo>
                    <a:pt x="158" y="408"/>
                    <a:pt x="143" y="407"/>
                    <a:pt x="128" y="406"/>
                  </a:cubicBezTo>
                  <a:cubicBezTo>
                    <a:pt x="128" y="406"/>
                    <a:pt x="127" y="406"/>
                    <a:pt x="127" y="406"/>
                  </a:cubicBezTo>
                  <a:cubicBezTo>
                    <a:pt x="106" y="404"/>
                    <a:pt x="85" y="401"/>
                    <a:pt x="64" y="396"/>
                  </a:cubicBezTo>
                  <a:cubicBezTo>
                    <a:pt x="63" y="396"/>
                    <a:pt x="63" y="396"/>
                    <a:pt x="62" y="396"/>
                  </a:cubicBezTo>
                  <a:cubicBezTo>
                    <a:pt x="41" y="391"/>
                    <a:pt x="21" y="385"/>
                    <a:pt x="0" y="377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54"/>
                    <a:pt x="2" y="333"/>
                    <a:pt x="4" y="313"/>
                  </a:cubicBezTo>
                  <a:cubicBezTo>
                    <a:pt x="7" y="291"/>
                    <a:pt x="11" y="270"/>
                    <a:pt x="17" y="249"/>
                  </a:cubicBezTo>
                  <a:cubicBezTo>
                    <a:pt x="31" y="194"/>
                    <a:pt x="55" y="143"/>
                    <a:pt x="86" y="97"/>
                  </a:cubicBezTo>
                  <a:cubicBezTo>
                    <a:pt x="98" y="79"/>
                    <a:pt x="112" y="62"/>
                    <a:pt x="126" y="46"/>
                  </a:cubicBezTo>
                  <a:cubicBezTo>
                    <a:pt x="140" y="29"/>
                    <a:pt x="156" y="14"/>
                    <a:pt x="172" y="0"/>
                  </a:cubicBezTo>
                  <a:cubicBezTo>
                    <a:pt x="188" y="14"/>
                    <a:pt x="204" y="29"/>
                    <a:pt x="218" y="46"/>
                  </a:cubicBezTo>
                  <a:cubicBezTo>
                    <a:pt x="233" y="62"/>
                    <a:pt x="246" y="79"/>
                    <a:pt x="258" y="97"/>
                  </a:cubicBezTo>
                  <a:cubicBezTo>
                    <a:pt x="289" y="143"/>
                    <a:pt x="313" y="194"/>
                    <a:pt x="327" y="249"/>
                  </a:cubicBezTo>
                  <a:cubicBezTo>
                    <a:pt x="333" y="270"/>
                    <a:pt x="337" y="291"/>
                    <a:pt x="340" y="313"/>
                  </a:cubicBezTo>
                  <a:cubicBezTo>
                    <a:pt x="343" y="333"/>
                    <a:pt x="344" y="354"/>
                    <a:pt x="344" y="376"/>
                  </a:cubicBezTo>
                  <a:close/>
                </a:path>
              </a:pathLst>
            </a:custGeom>
            <a:gradFill rotWithShape="0"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grpSp>
          <p:nvGrpSpPr>
            <p:cNvPr id="327" name="Group 89"/>
            <p:cNvGrpSpPr/>
            <p:nvPr/>
          </p:nvGrpSpPr>
          <p:grpSpPr>
            <a:xfrm>
              <a:off x="3445200" y="3445920"/>
              <a:ext cx="343800" cy="353880"/>
              <a:chOff x="3445200" y="3445920"/>
              <a:chExt cx="343800" cy="353880"/>
            </a:xfrm>
          </p:grpSpPr>
          <p:sp>
            <p:nvSpPr>
              <p:cNvPr id="328" name="Oval 309"/>
              <p:cNvSpPr/>
              <p:nvPr/>
            </p:nvSpPr>
            <p:spPr>
              <a:xfrm>
                <a:off x="3574440" y="3445920"/>
                <a:ext cx="85320" cy="83880"/>
              </a:xfrm>
              <a:prstGeom prst="ellipse">
                <a:avLst/>
              </a:prstGeom>
              <a:noFill/>
              <a:ln w="14288" cap="rnd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9160" bIns="2916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29" name="Freeform 310"/>
              <p:cNvSpPr/>
              <p:nvPr/>
            </p:nvSpPr>
            <p:spPr>
              <a:xfrm>
                <a:off x="3546000" y="3530160"/>
                <a:ext cx="140400" cy="68040"/>
              </a:xfrm>
              <a:custGeom>
                <a:avLst/>
                <a:gdLst>
                  <a:gd name="textAreaLeft" fmla="*/ 0 w 140400"/>
                  <a:gd name="textAreaRight" fmla="*/ 140760 w 140400"/>
                  <a:gd name="textAreaTop" fmla="*/ 0 h 68040"/>
                  <a:gd name="textAreaBottom" fmla="*/ 68400 h 68040"/>
                </a:gdLst>
                <a:ahLst/>
                <a:cxnLst/>
                <a:rect l="textAreaLeft" t="textAreaTop" r="textAreaRight" b="textAreaBottom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480" bIns="3348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30" name="Oval 311"/>
              <p:cNvSpPr/>
              <p:nvPr/>
            </p:nvSpPr>
            <p:spPr>
              <a:xfrm>
                <a:off x="3468600" y="3684960"/>
                <a:ext cx="62640" cy="59400"/>
              </a:xfrm>
              <a:prstGeom prst="ellipse">
                <a:avLst/>
              </a:prstGeom>
              <a:noFill/>
              <a:ln w="14288" cap="rnd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0880" bIns="2088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31" name="Freeform 312"/>
              <p:cNvSpPr/>
              <p:nvPr/>
            </p:nvSpPr>
            <p:spPr>
              <a:xfrm>
                <a:off x="3445200" y="3744720"/>
                <a:ext cx="108720" cy="55080"/>
              </a:xfrm>
              <a:custGeom>
                <a:avLst/>
                <a:gdLst>
                  <a:gd name="textAreaLeft" fmla="*/ 0 w 108720"/>
                  <a:gd name="textAreaRight" fmla="*/ 109080 w 108720"/>
                  <a:gd name="textAreaTop" fmla="*/ 0 h 55080"/>
                  <a:gd name="textAreaBottom" fmla="*/ 55440 h 55080"/>
                </a:gdLst>
                <a:ahLst/>
                <a:cxnLst/>
                <a:rect l="textAreaLeft" t="textAreaTop" r="textAreaRight" b="textAreaBottom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000" bIns="2700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32" name="Oval 313"/>
              <p:cNvSpPr/>
              <p:nvPr/>
            </p:nvSpPr>
            <p:spPr>
              <a:xfrm>
                <a:off x="3703320" y="3684960"/>
                <a:ext cx="62640" cy="59400"/>
              </a:xfrm>
              <a:prstGeom prst="ellipse">
                <a:avLst/>
              </a:prstGeom>
              <a:noFill/>
              <a:ln w="14288" cap="rnd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0880" bIns="2088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33" name="Freeform 314"/>
              <p:cNvSpPr/>
              <p:nvPr/>
            </p:nvSpPr>
            <p:spPr>
              <a:xfrm>
                <a:off x="3680280" y="3744720"/>
                <a:ext cx="108720" cy="55080"/>
              </a:xfrm>
              <a:custGeom>
                <a:avLst/>
                <a:gdLst>
                  <a:gd name="textAreaLeft" fmla="*/ 0 w 108720"/>
                  <a:gd name="textAreaRight" fmla="*/ 109080 w 108720"/>
                  <a:gd name="textAreaTop" fmla="*/ 0 h 55080"/>
                  <a:gd name="textAreaBottom" fmla="*/ 55440 h 55080"/>
                </a:gdLst>
                <a:ahLst/>
                <a:cxnLst/>
                <a:rect l="textAreaLeft" t="textAreaTop" r="textAreaRight" b="textAreaBottom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000" bIns="2700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34" name="Oval 315"/>
              <p:cNvSpPr/>
              <p:nvPr/>
            </p:nvSpPr>
            <p:spPr>
              <a:xfrm>
                <a:off x="3703320" y="3684960"/>
                <a:ext cx="62640" cy="59400"/>
              </a:xfrm>
              <a:prstGeom prst="ellipse">
                <a:avLst/>
              </a:prstGeom>
              <a:noFill/>
              <a:ln w="14288" cap="rnd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0880" bIns="2088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35" name="Freeform 316"/>
              <p:cNvSpPr/>
              <p:nvPr/>
            </p:nvSpPr>
            <p:spPr>
              <a:xfrm>
                <a:off x="3680280" y="3744720"/>
                <a:ext cx="108720" cy="55080"/>
              </a:xfrm>
              <a:custGeom>
                <a:avLst/>
                <a:gdLst>
                  <a:gd name="textAreaLeft" fmla="*/ 0 w 108720"/>
                  <a:gd name="textAreaRight" fmla="*/ 109080 w 108720"/>
                  <a:gd name="textAreaTop" fmla="*/ 0 h 55080"/>
                  <a:gd name="textAreaBottom" fmla="*/ 55440 h 55080"/>
                </a:gdLst>
                <a:ahLst/>
                <a:cxnLst/>
                <a:rect l="textAreaLeft" t="textAreaTop" r="textAreaRight" b="textAreaBottom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000" bIns="2700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36" name="Oval 317"/>
              <p:cNvSpPr/>
              <p:nvPr/>
            </p:nvSpPr>
            <p:spPr>
              <a:xfrm>
                <a:off x="3585960" y="3684960"/>
                <a:ext cx="62640" cy="59400"/>
              </a:xfrm>
              <a:prstGeom prst="ellipse">
                <a:avLst/>
              </a:prstGeom>
              <a:noFill/>
              <a:ln w="14288" cap="rnd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0880" bIns="2088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37" name="Freeform 318"/>
              <p:cNvSpPr/>
              <p:nvPr/>
            </p:nvSpPr>
            <p:spPr>
              <a:xfrm>
                <a:off x="3562560" y="3744720"/>
                <a:ext cx="109080" cy="55080"/>
              </a:xfrm>
              <a:custGeom>
                <a:avLst/>
                <a:gdLst>
                  <a:gd name="textAreaLeft" fmla="*/ 0 w 109080"/>
                  <a:gd name="textAreaRight" fmla="*/ 109440 w 109080"/>
                  <a:gd name="textAreaTop" fmla="*/ 0 h 55080"/>
                  <a:gd name="textAreaBottom" fmla="*/ 55440 h 55080"/>
                </a:gdLst>
                <a:ahLst/>
                <a:cxnLst/>
                <a:rect l="textAreaLeft" t="textAreaTop" r="textAreaRight" b="textAreaBottom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000" bIns="2700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38" name="Freeform 319"/>
              <p:cNvSpPr/>
              <p:nvPr/>
            </p:nvSpPr>
            <p:spPr>
              <a:xfrm>
                <a:off x="3499920" y="3629520"/>
                <a:ext cx="234720" cy="15840"/>
              </a:xfrm>
              <a:custGeom>
                <a:avLst/>
                <a:gdLst>
                  <a:gd name="textAreaLeft" fmla="*/ 0 w 234720"/>
                  <a:gd name="textAreaRight" fmla="*/ 235080 w 234720"/>
                  <a:gd name="textAreaTop" fmla="*/ 0 h 15840"/>
                  <a:gd name="textAreaBottom" fmla="*/ 16200 h 15840"/>
                </a:gdLst>
                <a:ahLst/>
                <a:cxnLst/>
                <a:rect l="textAreaLeft" t="textAreaTop" r="textAreaRight" b="textAreaBottom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" bIns="792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39" name="Line 320"/>
              <p:cNvSpPr/>
              <p:nvPr/>
            </p:nvSpPr>
            <p:spPr>
              <a:xfrm>
                <a:off x="3616920" y="3598560"/>
                <a:ext cx="360" cy="47160"/>
              </a:xfrm>
              <a:prstGeom prst="line">
                <a:avLst/>
              </a:prstGeom>
              <a:ln w="14288" cap="rnd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numCol="1" spcCol="0" anchor="t">
                <a:noAutofit/>
              </a:bodyPr>
              <a:lstStyle/>
              <a:p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340" name="Group 72"/>
            <p:cNvGrpSpPr/>
            <p:nvPr/>
          </p:nvGrpSpPr>
          <p:grpSpPr>
            <a:xfrm>
              <a:off x="3393720" y="4965120"/>
              <a:ext cx="360360" cy="354240"/>
              <a:chOff x="3393720" y="4965120"/>
              <a:chExt cx="360360" cy="354240"/>
            </a:xfrm>
          </p:grpSpPr>
          <p:sp>
            <p:nvSpPr>
              <p:cNvPr id="341" name="Freeform 49"/>
              <p:cNvSpPr/>
              <p:nvPr/>
            </p:nvSpPr>
            <p:spPr>
              <a:xfrm>
                <a:off x="3393720" y="5058000"/>
                <a:ext cx="85680" cy="59760"/>
              </a:xfrm>
              <a:custGeom>
                <a:avLst/>
                <a:gdLst>
                  <a:gd name="textAreaLeft" fmla="*/ 0 w 85680"/>
                  <a:gd name="textAreaRight" fmla="*/ 86040 w 85680"/>
                  <a:gd name="textAreaTop" fmla="*/ 0 h 59760"/>
                  <a:gd name="textAreaBottom" fmla="*/ 60120 h 59760"/>
                </a:gdLst>
                <a:ahLst/>
                <a:cxnLst/>
                <a:rect l="textAreaLeft" t="textAreaTop" r="textAreaRight" b="textAreaBottom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9520" bIns="2952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2" name="Freeform 50"/>
              <p:cNvSpPr/>
              <p:nvPr/>
            </p:nvSpPr>
            <p:spPr>
              <a:xfrm>
                <a:off x="3465000" y="5058000"/>
                <a:ext cx="85680" cy="59760"/>
              </a:xfrm>
              <a:custGeom>
                <a:avLst/>
                <a:gdLst>
                  <a:gd name="textAreaLeft" fmla="*/ 0 w 85680"/>
                  <a:gd name="textAreaRight" fmla="*/ 86040 w 85680"/>
                  <a:gd name="textAreaTop" fmla="*/ 0 h 59760"/>
                  <a:gd name="textAreaBottom" fmla="*/ 60120 h 59760"/>
                </a:gdLst>
                <a:ahLst/>
                <a:cxnLst/>
                <a:rect l="textAreaLeft" t="textAreaTop" r="textAreaRight" b="textAreaBottom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9520" bIns="2952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3" name="Oval 51"/>
              <p:cNvSpPr/>
              <p:nvPr/>
            </p:nvSpPr>
            <p:spPr>
              <a:xfrm>
                <a:off x="3425400" y="4965120"/>
                <a:ext cx="93600" cy="99000"/>
              </a:xfrm>
              <a:prstGeom prst="ellipse">
                <a:avLst/>
              </a:pr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4" name="Freeform 52"/>
              <p:cNvSpPr/>
              <p:nvPr/>
            </p:nvSpPr>
            <p:spPr>
              <a:xfrm>
                <a:off x="3425400" y="4999320"/>
                <a:ext cx="93600" cy="14400"/>
              </a:xfrm>
              <a:custGeom>
                <a:avLst/>
                <a:gdLst>
                  <a:gd name="textAreaLeft" fmla="*/ 0 w 93600"/>
                  <a:gd name="textAreaRight" fmla="*/ 93960 w 93600"/>
                  <a:gd name="textAreaTop" fmla="*/ 0 h 14400"/>
                  <a:gd name="textAreaBottom" fmla="*/ 14760 h 14400"/>
                </a:gdLst>
                <a:ahLst/>
                <a:cxnLst/>
                <a:rect l="textAreaLeft" t="textAreaTop" r="textAreaRight" b="textAreaBottom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200" bIns="720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5" name="Freeform 53"/>
              <p:cNvSpPr/>
              <p:nvPr/>
            </p:nvSpPr>
            <p:spPr>
              <a:xfrm>
                <a:off x="3597480" y="5058000"/>
                <a:ext cx="85680" cy="59760"/>
              </a:xfrm>
              <a:custGeom>
                <a:avLst/>
                <a:gdLst>
                  <a:gd name="textAreaLeft" fmla="*/ 0 w 85680"/>
                  <a:gd name="textAreaRight" fmla="*/ 86040 w 85680"/>
                  <a:gd name="textAreaTop" fmla="*/ 0 h 59760"/>
                  <a:gd name="textAreaBottom" fmla="*/ 60120 h 59760"/>
                </a:gdLst>
                <a:ahLst/>
                <a:cxnLst/>
                <a:rect l="textAreaLeft" t="textAreaTop" r="textAreaRight" b="textAreaBottom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9520" bIns="2952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6" name="Freeform 54"/>
              <p:cNvSpPr/>
              <p:nvPr/>
            </p:nvSpPr>
            <p:spPr>
              <a:xfrm>
                <a:off x="3668400" y="5058000"/>
                <a:ext cx="85680" cy="59760"/>
              </a:xfrm>
              <a:custGeom>
                <a:avLst/>
                <a:gdLst>
                  <a:gd name="textAreaLeft" fmla="*/ 0 w 85680"/>
                  <a:gd name="textAreaRight" fmla="*/ 86040 w 85680"/>
                  <a:gd name="textAreaTop" fmla="*/ 0 h 59760"/>
                  <a:gd name="textAreaBottom" fmla="*/ 60120 h 59760"/>
                </a:gdLst>
                <a:ahLst/>
                <a:cxnLst/>
                <a:rect l="textAreaLeft" t="textAreaTop" r="textAreaRight" b="textAreaBottom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9520" bIns="2952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7" name="Oval 55"/>
              <p:cNvSpPr/>
              <p:nvPr/>
            </p:nvSpPr>
            <p:spPr>
              <a:xfrm>
                <a:off x="3629160" y="4965120"/>
                <a:ext cx="93600" cy="99000"/>
              </a:xfrm>
              <a:prstGeom prst="ellipse">
                <a:avLst/>
              </a:pr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8" name="Freeform 56"/>
              <p:cNvSpPr/>
              <p:nvPr/>
            </p:nvSpPr>
            <p:spPr>
              <a:xfrm>
                <a:off x="3629160" y="4999320"/>
                <a:ext cx="93600" cy="14400"/>
              </a:xfrm>
              <a:custGeom>
                <a:avLst/>
                <a:gdLst>
                  <a:gd name="textAreaLeft" fmla="*/ 0 w 93600"/>
                  <a:gd name="textAreaRight" fmla="*/ 93960 w 93600"/>
                  <a:gd name="textAreaTop" fmla="*/ 0 h 14400"/>
                  <a:gd name="textAreaBottom" fmla="*/ 14760 h 14400"/>
                </a:gdLst>
                <a:ahLst/>
                <a:cxnLst/>
                <a:rect l="textAreaLeft" t="textAreaTop" r="textAreaRight" b="textAreaBottom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200" bIns="720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9" name="Freeform 57"/>
              <p:cNvSpPr/>
              <p:nvPr/>
            </p:nvSpPr>
            <p:spPr>
              <a:xfrm>
                <a:off x="3496680" y="5257800"/>
                <a:ext cx="85320" cy="6156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61560"/>
                  <a:gd name="textAreaBottom" fmla="*/ 61920 h 61560"/>
                </a:gdLst>
                <a:ahLst/>
                <a:cxnLst/>
                <a:rect l="textAreaLeft" t="textAreaTop" r="textAreaRight" b="textAreaBottom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0240" bIns="3024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0" name="Freeform 58"/>
              <p:cNvSpPr/>
              <p:nvPr/>
            </p:nvSpPr>
            <p:spPr>
              <a:xfrm>
                <a:off x="3566160" y="5257800"/>
                <a:ext cx="85320" cy="6156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61560"/>
                  <a:gd name="textAreaBottom" fmla="*/ 61920 h 61560"/>
                </a:gdLst>
                <a:ahLst/>
                <a:cxnLst/>
                <a:rect l="textAreaLeft" t="textAreaTop" r="textAreaRight" b="textAreaBottom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0240" bIns="3024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1" name="Oval 59"/>
              <p:cNvSpPr/>
              <p:nvPr/>
            </p:nvSpPr>
            <p:spPr>
              <a:xfrm>
                <a:off x="3528000" y="5165280"/>
                <a:ext cx="92520" cy="99000"/>
              </a:xfrm>
              <a:prstGeom prst="ellipse">
                <a:avLst/>
              </a:pr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2" name="Freeform 60"/>
              <p:cNvSpPr/>
              <p:nvPr/>
            </p:nvSpPr>
            <p:spPr>
              <a:xfrm>
                <a:off x="3528000" y="5199120"/>
                <a:ext cx="92520" cy="15840"/>
              </a:xfrm>
              <a:custGeom>
                <a:avLst/>
                <a:gdLst>
                  <a:gd name="textAreaLeft" fmla="*/ 0 w 92520"/>
                  <a:gd name="textAreaRight" fmla="*/ 92880 w 92520"/>
                  <a:gd name="textAreaTop" fmla="*/ 0 h 15840"/>
                  <a:gd name="textAreaBottom" fmla="*/ 16200 h 15840"/>
                </a:gdLst>
                <a:ahLst/>
                <a:cxnLst/>
                <a:rect l="textAreaLeft" t="textAreaTop" r="textAreaRight" b="textAreaBottom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" bIns="792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3" name="Line 61"/>
              <p:cNvSpPr/>
              <p:nvPr/>
            </p:nvSpPr>
            <p:spPr>
              <a:xfrm>
                <a:off x="3448080" y="5148720"/>
                <a:ext cx="39960" cy="39240"/>
              </a:xfrm>
              <a:prstGeom prst="line">
                <a:avLst/>
              </a:prstGeom>
              <a:ln w="14288" cap="rnd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080" bIns="19080" numCol="1" spcCol="0" anchor="t">
                <a:noAutofit/>
              </a:bodyPr>
              <a:lstStyle/>
              <a:p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4" name="Line 62"/>
              <p:cNvSpPr/>
              <p:nvPr/>
            </p:nvSpPr>
            <p:spPr>
              <a:xfrm flipH="1">
                <a:off x="3660120" y="5148720"/>
                <a:ext cx="39960" cy="39240"/>
              </a:xfrm>
              <a:prstGeom prst="line">
                <a:avLst/>
              </a:prstGeom>
              <a:ln w="14288" cap="rnd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080" bIns="19080" numCol="1" spcCol="0" anchor="t">
                <a:noAutofit/>
              </a:bodyPr>
              <a:lstStyle/>
              <a:p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355" name="Group 61"/>
            <p:cNvGrpSpPr/>
            <p:nvPr/>
          </p:nvGrpSpPr>
          <p:grpSpPr>
            <a:xfrm>
              <a:off x="4591080" y="2887200"/>
              <a:ext cx="343800" cy="323640"/>
              <a:chOff x="4591080" y="2887200"/>
              <a:chExt cx="343800" cy="323640"/>
            </a:xfrm>
          </p:grpSpPr>
          <p:sp>
            <p:nvSpPr>
              <p:cNvPr id="356" name="Oval 268"/>
              <p:cNvSpPr/>
              <p:nvPr/>
            </p:nvSpPr>
            <p:spPr>
              <a:xfrm>
                <a:off x="4614120" y="3042000"/>
                <a:ext cx="79200" cy="75960"/>
              </a:xfrm>
              <a:prstGeom prst="ellipse">
                <a:avLst/>
              </a:prstGeom>
              <a:noFill/>
              <a:ln w="14288" cap="rnd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7" name="Freeform 269"/>
              <p:cNvSpPr/>
              <p:nvPr/>
            </p:nvSpPr>
            <p:spPr>
              <a:xfrm>
                <a:off x="4591080" y="3118320"/>
                <a:ext cx="113760" cy="61560"/>
              </a:xfrm>
              <a:custGeom>
                <a:avLst/>
                <a:gdLst>
                  <a:gd name="textAreaLeft" fmla="*/ 0 w 113760"/>
                  <a:gd name="textAreaRight" fmla="*/ 114120 w 113760"/>
                  <a:gd name="textAreaTop" fmla="*/ 0 h 61560"/>
                  <a:gd name="textAreaBottom" fmla="*/ 61920 h 61560"/>
                </a:gdLst>
                <a:ahLst/>
                <a:cxnLst/>
                <a:rect l="textAreaLeft" t="textAreaTop" r="textAreaRight" b="textAreaBottom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0240" bIns="3024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8" name="Oval 270"/>
              <p:cNvSpPr/>
              <p:nvPr/>
            </p:nvSpPr>
            <p:spPr>
              <a:xfrm>
                <a:off x="4834080" y="3042000"/>
                <a:ext cx="77400" cy="75960"/>
              </a:xfrm>
              <a:prstGeom prst="ellipse">
                <a:avLst/>
              </a:prstGeom>
              <a:noFill/>
              <a:ln w="14288" cap="rnd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9" name="Freeform 271"/>
              <p:cNvSpPr/>
              <p:nvPr/>
            </p:nvSpPr>
            <p:spPr>
              <a:xfrm>
                <a:off x="4822560" y="3118320"/>
                <a:ext cx="112320" cy="61560"/>
              </a:xfrm>
              <a:custGeom>
                <a:avLst/>
                <a:gdLst>
                  <a:gd name="textAreaLeft" fmla="*/ 0 w 112320"/>
                  <a:gd name="textAreaRight" fmla="*/ 112680 w 112320"/>
                  <a:gd name="textAreaTop" fmla="*/ 0 h 61560"/>
                  <a:gd name="textAreaBottom" fmla="*/ 61920 h 61560"/>
                </a:gdLst>
                <a:ahLst/>
                <a:cxnLst/>
                <a:rect l="textAreaLeft" t="textAreaTop" r="textAreaRight" b="textAreaBottom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0240" bIns="3024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60" name="Oval 272"/>
              <p:cNvSpPr/>
              <p:nvPr/>
            </p:nvSpPr>
            <p:spPr>
              <a:xfrm>
                <a:off x="4708440" y="3011040"/>
                <a:ext cx="108720" cy="111600"/>
              </a:xfrm>
              <a:prstGeom prst="ellipse">
                <a:avLst/>
              </a:prstGeom>
              <a:noFill/>
              <a:ln w="14288" cap="rnd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8880" bIns="3888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61" name="Freeform 273"/>
              <p:cNvSpPr/>
              <p:nvPr/>
            </p:nvSpPr>
            <p:spPr>
              <a:xfrm>
                <a:off x="4681800" y="2965680"/>
                <a:ext cx="163800" cy="36720"/>
              </a:xfrm>
              <a:custGeom>
                <a:avLst/>
                <a:gdLst>
                  <a:gd name="textAreaLeft" fmla="*/ 0 w 163800"/>
                  <a:gd name="textAreaRight" fmla="*/ 164160 w 163800"/>
                  <a:gd name="textAreaTop" fmla="*/ 0 h 36720"/>
                  <a:gd name="textAreaBottom" fmla="*/ 37080 h 36720"/>
                </a:gdLst>
                <a:ahLst/>
                <a:cxnLst/>
                <a:rect l="textAreaLeft" t="textAreaTop" r="textAreaRight" b="textAreaBottom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360" bIns="1836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62" name="Freeform 274"/>
              <p:cNvSpPr/>
              <p:nvPr/>
            </p:nvSpPr>
            <p:spPr>
              <a:xfrm>
                <a:off x="4653720" y="2926440"/>
                <a:ext cx="219600" cy="50040"/>
              </a:xfrm>
              <a:custGeom>
                <a:avLst/>
                <a:gdLst>
                  <a:gd name="textAreaLeft" fmla="*/ 0 w 219600"/>
                  <a:gd name="textAreaRight" fmla="*/ 219960 w 219600"/>
                  <a:gd name="textAreaTop" fmla="*/ 0 h 50040"/>
                  <a:gd name="textAreaBottom" fmla="*/ 50400 h 50040"/>
                </a:gdLst>
                <a:ahLst/>
                <a:cxnLst/>
                <a:rect l="textAreaLeft" t="textAreaTop" r="textAreaRight" b="textAreaBottom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63" name="Freeform 275"/>
              <p:cNvSpPr/>
              <p:nvPr/>
            </p:nvSpPr>
            <p:spPr>
              <a:xfrm>
                <a:off x="4622400" y="2887200"/>
                <a:ext cx="281160" cy="64800"/>
              </a:xfrm>
              <a:custGeom>
                <a:avLst/>
                <a:gdLst>
                  <a:gd name="textAreaLeft" fmla="*/ 0 w 281160"/>
                  <a:gd name="textAreaRight" fmla="*/ 281520 w 281160"/>
                  <a:gd name="textAreaTop" fmla="*/ 0 h 64800"/>
                  <a:gd name="textAreaBottom" fmla="*/ 65160 h 64800"/>
                </a:gdLst>
                <a:ahLst/>
                <a:cxnLst/>
                <a:rect l="textAreaLeft" t="textAreaTop" r="textAreaRight" b="textAreaBottom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1680" bIns="3168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64" name="Freeform 276"/>
              <p:cNvSpPr/>
              <p:nvPr/>
            </p:nvSpPr>
            <p:spPr>
              <a:xfrm>
                <a:off x="4673520" y="3123360"/>
                <a:ext cx="180360" cy="87480"/>
              </a:xfrm>
              <a:custGeom>
                <a:avLst/>
                <a:gdLst>
                  <a:gd name="textAreaLeft" fmla="*/ 0 w 180360"/>
                  <a:gd name="textAreaRight" fmla="*/ 180720 w 180360"/>
                  <a:gd name="textAreaTop" fmla="*/ 0 h 87480"/>
                  <a:gd name="textAreaBottom" fmla="*/ 87840 h 87480"/>
                </a:gdLst>
                <a:ahLst/>
                <a:cxnLst/>
                <a:rect l="textAreaLeft" t="textAreaTop" r="textAreaRight" b="textAreaBottom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2840" bIns="4284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sp>
          <p:nvSpPr>
            <p:cNvPr id="365" name="Rectangle 62"/>
            <p:cNvSpPr/>
            <p:nvPr/>
          </p:nvSpPr>
          <p:spPr>
            <a:xfrm>
              <a:off x="4800960" y="4593960"/>
              <a:ext cx="1313640" cy="61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1" i="1" strike="noStrike" spc="-1">
                  <a:solidFill>
                    <a:schemeClr val="lt1"/>
                  </a:solidFill>
                  <a:latin typeface="Calibri Light"/>
                </a:rPr>
                <a:t>Scalabili-ty</a:t>
              </a:r>
              <a:endParaRPr lang="en-US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366" name="Group 49"/>
            <p:cNvGrpSpPr/>
            <p:nvPr/>
          </p:nvGrpSpPr>
          <p:grpSpPr>
            <a:xfrm>
              <a:off x="2315520" y="2856240"/>
              <a:ext cx="358560" cy="354600"/>
              <a:chOff x="2315520" y="2856240"/>
              <a:chExt cx="358560" cy="354600"/>
            </a:xfrm>
          </p:grpSpPr>
          <p:sp>
            <p:nvSpPr>
              <p:cNvPr id="367" name="Freeform 258"/>
              <p:cNvSpPr/>
              <p:nvPr/>
            </p:nvSpPr>
            <p:spPr>
              <a:xfrm>
                <a:off x="2393280" y="2856240"/>
                <a:ext cx="203040" cy="199440"/>
              </a:xfrm>
              <a:custGeom>
                <a:avLst/>
                <a:gdLst>
                  <a:gd name="textAreaLeft" fmla="*/ 0 w 203040"/>
                  <a:gd name="textAreaRight" fmla="*/ 203400 w 203040"/>
                  <a:gd name="textAreaTop" fmla="*/ 0 h 199440"/>
                  <a:gd name="textAreaBottom" fmla="*/ 199800 h 199440"/>
                </a:gdLst>
                <a:ahLst/>
                <a:cxnLst/>
                <a:rect l="textAreaLeft" t="textAreaTop" r="textAreaRight" b="textAreaBottom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68" name="Freeform 259"/>
              <p:cNvSpPr/>
              <p:nvPr/>
            </p:nvSpPr>
            <p:spPr>
              <a:xfrm>
                <a:off x="2436120" y="2856240"/>
                <a:ext cx="54720" cy="199440"/>
              </a:xfrm>
              <a:custGeom>
                <a:avLst/>
                <a:gdLst>
                  <a:gd name="textAreaLeft" fmla="*/ 0 w 54720"/>
                  <a:gd name="textAreaRight" fmla="*/ 55080 w 54720"/>
                  <a:gd name="textAreaTop" fmla="*/ 0 h 199440"/>
                  <a:gd name="textAreaBottom" fmla="*/ 199800 h 199440"/>
                </a:gdLst>
                <a:ahLst/>
                <a:cxnLst/>
                <a:rect l="textAreaLeft" t="textAreaTop" r="textAreaRight" b="textAreaBottom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69" name="Freeform 260"/>
              <p:cNvSpPr/>
              <p:nvPr/>
            </p:nvSpPr>
            <p:spPr>
              <a:xfrm>
                <a:off x="2499480" y="2856240"/>
                <a:ext cx="54360" cy="199440"/>
              </a:xfrm>
              <a:custGeom>
                <a:avLst/>
                <a:gdLst>
                  <a:gd name="textAreaLeft" fmla="*/ 0 w 54360"/>
                  <a:gd name="textAreaRight" fmla="*/ 54720 w 54360"/>
                  <a:gd name="textAreaTop" fmla="*/ 0 h 199440"/>
                  <a:gd name="textAreaBottom" fmla="*/ 199800 h 199440"/>
                </a:gdLst>
                <a:ahLst/>
                <a:cxnLst/>
                <a:rect l="textAreaLeft" t="textAreaTop" r="textAreaRight" b="textAreaBottom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70" name="Line 261"/>
              <p:cNvSpPr/>
              <p:nvPr/>
            </p:nvSpPr>
            <p:spPr>
              <a:xfrm>
                <a:off x="2409480" y="3009240"/>
                <a:ext cx="172080" cy="360"/>
              </a:xfrm>
              <a:prstGeom prst="line">
                <a:avLst/>
              </a:prstGeom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0" bIns="0" numCol="1" spcCol="0" anchor="t">
                <a:noAutofit/>
              </a:bodyPr>
              <a:lstStyle/>
              <a:p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71" name="Line 262"/>
              <p:cNvSpPr/>
              <p:nvPr/>
            </p:nvSpPr>
            <p:spPr>
              <a:xfrm>
                <a:off x="2409480" y="2901600"/>
                <a:ext cx="172080" cy="360"/>
              </a:xfrm>
              <a:prstGeom prst="line">
                <a:avLst/>
              </a:prstGeom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0" bIns="0" numCol="1" spcCol="0" anchor="t">
                <a:noAutofit/>
              </a:bodyPr>
              <a:lstStyle/>
              <a:p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72" name="Line 263"/>
              <p:cNvSpPr/>
              <p:nvPr/>
            </p:nvSpPr>
            <p:spPr>
              <a:xfrm>
                <a:off x="2393280" y="2955600"/>
                <a:ext cx="203400" cy="360"/>
              </a:xfrm>
              <a:prstGeom prst="line">
                <a:avLst/>
              </a:prstGeom>
              <a:ln w="14288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0" bIns="0" numCol="1" spcCol="0" anchor="t">
                <a:noAutofit/>
              </a:bodyPr>
              <a:lstStyle/>
              <a:p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73" name="Oval 264"/>
              <p:cNvSpPr/>
              <p:nvPr/>
            </p:nvSpPr>
            <p:spPr>
              <a:xfrm>
                <a:off x="2338560" y="3071160"/>
                <a:ext cx="77400" cy="78120"/>
              </a:xfrm>
              <a:prstGeom prst="ellipse">
                <a:avLst/>
              </a:prstGeom>
              <a:noFill/>
              <a:ln w="14288" cap="rnd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000" bIns="2700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74" name="Oval 265"/>
              <p:cNvSpPr/>
              <p:nvPr/>
            </p:nvSpPr>
            <p:spPr>
              <a:xfrm>
                <a:off x="2456280" y="3071160"/>
                <a:ext cx="77400" cy="78120"/>
              </a:xfrm>
              <a:prstGeom prst="ellipse">
                <a:avLst/>
              </a:prstGeom>
              <a:noFill/>
              <a:ln w="14288" cap="rnd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000" bIns="2700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75" name="Oval 266"/>
              <p:cNvSpPr/>
              <p:nvPr/>
            </p:nvSpPr>
            <p:spPr>
              <a:xfrm>
                <a:off x="2573640" y="3071160"/>
                <a:ext cx="77400" cy="78120"/>
              </a:xfrm>
              <a:prstGeom prst="ellipse">
                <a:avLst/>
              </a:prstGeom>
              <a:noFill/>
              <a:ln w="14288" cap="rnd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000" bIns="2700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76" name="Freeform 267"/>
              <p:cNvSpPr/>
              <p:nvPr/>
            </p:nvSpPr>
            <p:spPr>
              <a:xfrm>
                <a:off x="2315520" y="3149280"/>
                <a:ext cx="358560" cy="61560"/>
              </a:xfrm>
              <a:custGeom>
                <a:avLst/>
                <a:gdLst>
                  <a:gd name="textAreaLeft" fmla="*/ 0 w 358560"/>
                  <a:gd name="textAreaRight" fmla="*/ 358920 w 358560"/>
                  <a:gd name="textAreaTop" fmla="*/ 0 h 61560"/>
                  <a:gd name="textAreaBottom" fmla="*/ 61920 h 61560"/>
                </a:gdLst>
                <a:ahLst/>
                <a:cxnLst/>
                <a:rect l="textAreaLeft" t="textAreaTop" r="textAreaRight" b="textAreaBottom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0240" bIns="3024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US" sz="1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sp>
          <p:nvSpPr>
            <p:cNvPr id="377" name="Rectangle 103"/>
            <p:cNvSpPr/>
            <p:nvPr/>
          </p:nvSpPr>
          <p:spPr>
            <a:xfrm>
              <a:off x="1017000" y="4502520"/>
              <a:ext cx="1313280" cy="30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1" i="1" strike="noStrike" spc="-1">
                  <a:solidFill>
                    <a:schemeClr val="lt1"/>
                  </a:solidFill>
                  <a:latin typeface="Calibri Light"/>
                </a:rPr>
                <a:t>Securit</a:t>
              </a:r>
              <a:r>
                <a:rPr lang="en-US" sz="2000" b="0" i="1" strike="noStrike" spc="-1">
                  <a:solidFill>
                    <a:schemeClr val="lt1"/>
                  </a:solidFill>
                  <a:latin typeface="Calibri Light"/>
                </a:rPr>
                <a:t>y</a:t>
              </a:r>
              <a:endParaRPr lang="en-US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8" name="Rectangle 104"/>
            <p:cNvSpPr/>
            <p:nvPr/>
          </p:nvSpPr>
          <p:spPr>
            <a:xfrm>
              <a:off x="2940480" y="1443960"/>
              <a:ext cx="1650240" cy="61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1" i="1" strike="noStrike" spc="-1">
                  <a:solidFill>
                    <a:schemeClr val="lt1"/>
                  </a:solidFill>
                  <a:latin typeface="Calibri Light"/>
                </a:rPr>
                <a:t>Performan-ce</a:t>
              </a:r>
              <a:endParaRPr lang="en-US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379" name="Straight Connector 109">
            <a:extLst>
              <a:ext uri="{C183D7F6-B498-43B3-948B-1728B52AA6E4}">
                <adec:decorative xmlns:adec="http://schemas.microsoft.com/office/drawing/2017/decorative" xmlns:mc="http://schemas.openxmlformats.org/markup-compatibility/2006" xmlns:p15="http://schemas.microsoft.com/office/powerpoint/2012/main" xmlns:p14="http://schemas.microsoft.com/office/powerpoint/2010/main" xmlns="" val="1"/>
              </a:ext>
            </a:extLst>
          </p:cNvPr>
          <p:cNvCxnSpPr/>
          <p:nvPr/>
        </p:nvCxnSpPr>
        <p:spPr>
          <a:xfrm>
            <a:off x="6629400" y="272160"/>
            <a:ext cx="360" cy="635760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sp>
        <p:nvSpPr>
          <p:cNvPr id="380" name="Oval 123">
            <a:extLst>
              <a:ext uri="{C183D7F6-B498-43B3-948B-1728B52AA6E4}">
                <adec:decorative xmlns:adec="http://schemas.microsoft.com/office/drawing/2017/decorative" xmlns:mc="http://schemas.openxmlformats.org/markup-compatibility/2006" xmlns:p15="http://schemas.microsoft.com/office/powerpoint/2012/main" xmlns:p14="http://schemas.microsoft.com/office/powerpoint/2010/main" xmlns="" val="1"/>
              </a:ext>
            </a:extLst>
          </p:cNvPr>
          <p:cNvSpPr/>
          <p:nvPr/>
        </p:nvSpPr>
        <p:spPr>
          <a:xfrm>
            <a:off x="7840080" y="1741680"/>
            <a:ext cx="52560" cy="525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7560" rIns="90000" bIns="-756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81" name="TextBox 106"/>
          <p:cNvSpPr/>
          <p:nvPr/>
        </p:nvSpPr>
        <p:spPr>
          <a:xfrm>
            <a:off x="6777360" y="567720"/>
            <a:ext cx="4907880" cy="152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4000"/>
              </a:lnSpc>
            </a:pPr>
            <a:r>
              <a:rPr lang="en-US" sz="4000" b="1" strike="noStrike" spc="-1">
                <a:solidFill>
                  <a:srgbClr val="8335E5"/>
                </a:solidFill>
                <a:latin typeface="Arial Black"/>
              </a:rPr>
              <a:t>NON-FUNCTIONAL REQUIREMENTS 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Rectangle 118"/>
          <p:cNvSpPr/>
          <p:nvPr/>
        </p:nvSpPr>
        <p:spPr>
          <a:xfrm>
            <a:off x="7347240" y="2484360"/>
            <a:ext cx="3535920" cy="1401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1" i="1" strike="noStrike" spc="-1">
                <a:solidFill>
                  <a:schemeClr val="dk1"/>
                </a:solidFill>
                <a:latin typeface="Calibri"/>
              </a:rPr>
              <a:t>Performance </a:t>
            </a: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It should respond to interactions within 2 secs to ensure a responsive experience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2060"/>
                </a:solidFill>
                <a:latin typeface="Calibri Light"/>
              </a:rPr>
              <a:t>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Rectangle 112"/>
          <p:cNvSpPr/>
          <p:nvPr/>
        </p:nvSpPr>
        <p:spPr>
          <a:xfrm>
            <a:off x="7315200" y="5257800"/>
            <a:ext cx="3535920" cy="1401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1" i="1" strike="noStrike" spc="-1">
                <a:solidFill>
                  <a:schemeClr val="dk1"/>
                </a:solidFill>
                <a:latin typeface="Calibri"/>
              </a:rPr>
              <a:t>Scalability</a:t>
            </a:r>
            <a:r>
              <a:rPr lang="en-US" sz="1600" b="1" strike="noStrike" spc="-1">
                <a:solidFill>
                  <a:schemeClr val="dk1"/>
                </a:solidFill>
                <a:latin typeface="Calibri"/>
              </a:rPr>
              <a:t> : </a:t>
            </a: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It should be able to accommodate a 50% growth in user base, and data volume over the next two years.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Rectangle 113"/>
          <p:cNvSpPr/>
          <p:nvPr/>
        </p:nvSpPr>
        <p:spPr>
          <a:xfrm>
            <a:off x="7315200" y="3855960"/>
            <a:ext cx="3535920" cy="1401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1" i="1" strike="noStrike" spc="-1">
                <a:solidFill>
                  <a:schemeClr val="dk1"/>
                </a:solidFill>
                <a:latin typeface="Calibri"/>
              </a:rPr>
              <a:t>Security</a:t>
            </a: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: </a:t>
            </a: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User data, and financial information must be encrypted during transmission and storage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2060"/>
                </a:solidFill>
                <a:latin typeface="Calibri Light"/>
              </a:rPr>
              <a:t>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56"/>
          <p:cNvSpPr/>
          <p:nvPr/>
        </p:nvSpPr>
        <p:spPr>
          <a:xfrm>
            <a:off x="302400" y="167400"/>
            <a:ext cx="4497480" cy="57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ts val="4000"/>
              </a:lnSpc>
            </a:pPr>
            <a:r>
              <a:rPr lang="en-US" sz="3600" b="1" strike="noStrike" spc="-1">
                <a:solidFill>
                  <a:srgbClr val="8335E5"/>
                </a:solidFill>
                <a:latin typeface="Segoe UI"/>
              </a:rPr>
              <a:t>LIFE CYCLE/PLAN             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86" name="Group 66">
            <a:extLst>
              <a:ext uri="{C183D7F6-B498-43B3-948B-1728B52AA6E4}">
                <adec:decorative xmlns:adec="http://schemas.microsoft.com/office/drawing/2017/decorative" xmlns:mc="http://schemas.openxmlformats.org/markup-compatibility/2006" xmlns:p15="http://schemas.microsoft.com/office/powerpoint/2012/main" xmlns:p14="http://schemas.microsoft.com/office/powerpoint/2010/main" xmlns="" val="1"/>
              </a:ext>
            </a:extLst>
          </p:cNvPr>
          <p:cNvGrpSpPr/>
          <p:nvPr/>
        </p:nvGrpSpPr>
        <p:grpSpPr>
          <a:xfrm>
            <a:off x="-12600" y="1037160"/>
            <a:ext cx="12204360" cy="2032560"/>
            <a:chOff x="-12600" y="1037160"/>
            <a:chExt cx="12204360" cy="2032560"/>
          </a:xfrm>
        </p:grpSpPr>
        <p:pic>
          <p:nvPicPr>
            <p:cNvPr id="387" name="Picture 1" descr="A group of people sitting at a desk&#10;"/>
            <p:cNvPicPr/>
            <p:nvPr/>
          </p:nvPicPr>
          <p:blipFill>
            <a:blip r:embed="rId3"/>
            <a:srcRect l="-103"/>
            <a:stretch/>
          </p:blipFill>
          <p:spPr>
            <a:xfrm>
              <a:off x="-12600" y="1037160"/>
              <a:ext cx="12191760" cy="203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8" name="Rectangle 2"/>
            <p:cNvSpPr/>
            <p:nvPr/>
          </p:nvSpPr>
          <p:spPr>
            <a:xfrm>
              <a:off x="0" y="1037160"/>
              <a:ext cx="12191760" cy="2032560"/>
            </a:xfrm>
            <a:prstGeom prst="rect">
              <a:avLst/>
            </a:prstGeom>
            <a:gradFill rotWithShape="0"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horzOverflow="overflow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89" name="Oval 13">
              <a:extLst>
                <a:ext uri="{C183D7F6-B498-43B3-948B-1728B52AA6E4}">
                  <adec:decorative xmlns:adec="http://schemas.microsoft.com/office/drawing/2017/decorative" xmlns:mc="http://schemas.openxmlformats.org/markup-compatibility/2006" xmlns:p15="http://schemas.microsoft.com/office/powerpoint/2012/main" xmlns:p14="http://schemas.microsoft.com/office/powerpoint/2010/main" xmlns="" val="1"/>
                </a:ext>
              </a:extLst>
            </p:cNvPr>
            <p:cNvSpPr/>
            <p:nvPr/>
          </p:nvSpPr>
          <p:spPr>
            <a:xfrm>
              <a:off x="852840" y="1466640"/>
              <a:ext cx="1431360" cy="1157400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90" name="Oval 15"/>
            <p:cNvSpPr/>
            <p:nvPr/>
          </p:nvSpPr>
          <p:spPr>
            <a:xfrm>
              <a:off x="1737720" y="2471040"/>
              <a:ext cx="239400" cy="193320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91" name="Oval 16"/>
            <p:cNvSpPr/>
            <p:nvPr/>
          </p:nvSpPr>
          <p:spPr>
            <a:xfrm>
              <a:off x="1782360" y="2507040"/>
              <a:ext cx="150120" cy="60480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-1800" rIns="90000" bIns="-18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92" name="TextBox 12"/>
            <p:cNvSpPr/>
            <p:nvPr/>
          </p:nvSpPr>
          <p:spPr>
            <a:xfrm>
              <a:off x="1067760" y="1787040"/>
              <a:ext cx="974880" cy="488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3200" b="1" strike="noStrike" spc="-1">
                  <a:solidFill>
                    <a:schemeClr val="lt1"/>
                  </a:solidFill>
                  <a:latin typeface="Calibri Light"/>
                </a:rPr>
                <a:t>25%</a:t>
              </a:r>
              <a:endParaRPr lang="en-US" sz="3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3" name="Oval 28">
              <a:extLst>
                <a:ext uri="{C183D7F6-B498-43B3-948B-1728B52AA6E4}">
                  <adec:decorative xmlns:adec="http://schemas.microsoft.com/office/drawing/2017/decorative" xmlns:mc="http://schemas.openxmlformats.org/markup-compatibility/2006" xmlns:p15="http://schemas.microsoft.com/office/powerpoint/2012/main" xmlns:p14="http://schemas.microsoft.com/office/powerpoint/2010/main" xmlns="" val="1"/>
                </a:ext>
              </a:extLst>
            </p:cNvPr>
            <p:cNvSpPr/>
            <p:nvPr/>
          </p:nvSpPr>
          <p:spPr>
            <a:xfrm>
              <a:off x="3845160" y="1487160"/>
              <a:ext cx="1431360" cy="1157400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94" name="Oval 30"/>
            <p:cNvSpPr/>
            <p:nvPr/>
          </p:nvSpPr>
          <p:spPr>
            <a:xfrm>
              <a:off x="5016240" y="1618200"/>
              <a:ext cx="239400" cy="193320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95" name="Oval 31"/>
            <p:cNvSpPr/>
            <p:nvPr/>
          </p:nvSpPr>
          <p:spPr>
            <a:xfrm>
              <a:off x="5060880" y="1654560"/>
              <a:ext cx="150120" cy="121320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1040" rIns="90000" bIns="4104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96" name="TextBox 27"/>
            <p:cNvSpPr/>
            <p:nvPr/>
          </p:nvSpPr>
          <p:spPr>
            <a:xfrm>
              <a:off x="4073760" y="1866600"/>
              <a:ext cx="974880" cy="488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3200" b="1" strike="noStrike" spc="-1">
                  <a:solidFill>
                    <a:schemeClr val="lt1"/>
                  </a:solidFill>
                  <a:latin typeface="Calibri Light"/>
                </a:rPr>
                <a:t>50%</a:t>
              </a:r>
              <a:endParaRPr lang="en-US" sz="3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7" name="Oval 40"/>
            <p:cNvSpPr/>
            <p:nvPr/>
          </p:nvSpPr>
          <p:spPr>
            <a:xfrm>
              <a:off x="6798960" y="1487160"/>
              <a:ext cx="1431360" cy="1157400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98" name="Arc 41">
              <a:extLst>
                <a:ext uri="{C183D7F6-B498-43B3-948B-1728B52AA6E4}">
                  <adec:decorative xmlns:adec="http://schemas.microsoft.com/office/drawing/2017/decorative" xmlns:mc="http://schemas.openxmlformats.org/markup-compatibility/2006" xmlns:p15="http://schemas.microsoft.com/office/powerpoint/2012/main" xmlns:p14="http://schemas.microsoft.com/office/powerpoint/2010/main" xmlns="" val="1"/>
                </a:ext>
              </a:extLst>
            </p:cNvPr>
            <p:cNvSpPr/>
            <p:nvPr/>
          </p:nvSpPr>
          <p:spPr>
            <a:xfrm>
              <a:off x="6798960" y="1487160"/>
              <a:ext cx="1431360" cy="1157400"/>
            </a:xfrm>
            <a:prstGeom prst="arc">
              <a:avLst>
                <a:gd name="adj1" fmla="val 16200000"/>
                <a:gd name="adj2" fmla="val 755116"/>
              </a:avLst>
            </a:prstGeom>
            <a:noFill/>
            <a:ln w="38100">
              <a:solidFill>
                <a:srgbClr val="6B8D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99" name="Oval 42"/>
            <p:cNvSpPr/>
            <p:nvPr/>
          </p:nvSpPr>
          <p:spPr>
            <a:xfrm>
              <a:off x="8110080" y="2106720"/>
              <a:ext cx="239400" cy="193320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00" name="Oval 43"/>
            <p:cNvSpPr/>
            <p:nvPr/>
          </p:nvSpPr>
          <p:spPr>
            <a:xfrm>
              <a:off x="8154720" y="2143080"/>
              <a:ext cx="150120" cy="121320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1040" rIns="90000" bIns="4104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01" name="TextBox 39"/>
            <p:cNvSpPr/>
            <p:nvPr/>
          </p:nvSpPr>
          <p:spPr>
            <a:xfrm>
              <a:off x="7086960" y="1866600"/>
              <a:ext cx="974880" cy="488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3200" b="1" strike="noStrike" spc="-1">
                  <a:solidFill>
                    <a:schemeClr val="lt1"/>
                  </a:solidFill>
                  <a:latin typeface="Calibri Light"/>
                </a:rPr>
                <a:t>75%</a:t>
              </a:r>
              <a:endParaRPr lang="en-US" sz="3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402" name="Group 45"/>
            <p:cNvGrpSpPr/>
            <p:nvPr/>
          </p:nvGrpSpPr>
          <p:grpSpPr>
            <a:xfrm>
              <a:off x="9871920" y="1476720"/>
              <a:ext cx="1431360" cy="1177920"/>
              <a:chOff x="9871920" y="1476720"/>
              <a:chExt cx="1431360" cy="1177920"/>
            </a:xfrm>
          </p:grpSpPr>
          <p:grpSp>
            <p:nvGrpSpPr>
              <p:cNvPr id="403" name="Group 50"/>
              <p:cNvGrpSpPr/>
              <p:nvPr/>
            </p:nvGrpSpPr>
            <p:grpSpPr>
              <a:xfrm>
                <a:off x="9871920" y="1476720"/>
                <a:ext cx="1431360" cy="1177920"/>
                <a:chOff x="9871920" y="1476720"/>
                <a:chExt cx="1431360" cy="1177920"/>
              </a:xfrm>
            </p:grpSpPr>
            <p:sp>
              <p:nvSpPr>
                <p:cNvPr id="404" name="Oval 52">
                  <a:extLst>
                    <a:ext uri="{C183D7F6-B498-43B3-948B-1728B52AA6E4}">
                      <adec:decorative xmlns:adec="http://schemas.microsoft.com/office/drawing/2017/decorative" xmlns:mc="http://schemas.openxmlformats.org/markup-compatibility/2006" xmlns:p15="http://schemas.microsoft.com/office/powerpoint/2012/main" xmlns:p14="http://schemas.microsoft.com/office/powerpoint/2010/main" xmlns="" val="1"/>
                    </a:ext>
                  </a:extLst>
                </p:cNvPr>
                <p:cNvSpPr/>
                <p:nvPr/>
              </p:nvSpPr>
              <p:spPr>
                <a:xfrm>
                  <a:off x="9871920" y="1497240"/>
                  <a:ext cx="1431360" cy="1157400"/>
                </a:xfrm>
                <a:prstGeom prst="ellipse">
                  <a:avLst/>
                </a:prstGeom>
                <a:solidFill>
                  <a:schemeClr val="bg1">
                    <a:alpha val="19000"/>
                  </a:schemeClr>
                </a:solidFill>
                <a:ln w="381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en-US" sz="1800" b="0" strike="noStrike" spc="-1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405" name="Arc 53"/>
                <p:cNvSpPr/>
                <p:nvPr/>
              </p:nvSpPr>
              <p:spPr>
                <a:xfrm>
                  <a:off x="9871920" y="1497240"/>
                  <a:ext cx="1431360" cy="1157400"/>
                </a:xfrm>
                <a:prstGeom prst="arc">
                  <a:avLst>
                    <a:gd name="adj1" fmla="val 16200000"/>
                    <a:gd name="adj2" fmla="val 17724961"/>
                  </a:avLst>
                </a:prstGeom>
                <a:noFill/>
                <a:ln w="38100">
                  <a:solidFill>
                    <a:srgbClr val="6B8DE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-6840" rIns="90000" bIns="-68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en-US" sz="1800" b="0" strike="noStrike" spc="-1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406" name="Oval 54"/>
                <p:cNvSpPr/>
                <p:nvPr/>
              </p:nvSpPr>
              <p:spPr>
                <a:xfrm>
                  <a:off x="10798560" y="1476720"/>
                  <a:ext cx="239400" cy="193320"/>
                </a:xfrm>
                <a:prstGeom prst="ellipse">
                  <a:avLst/>
                </a:prstGeom>
                <a:solidFill>
                  <a:srgbClr val="8335E5">
                    <a:alpha val="3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en-US" sz="1800" b="0" strike="noStrike" spc="-1">
                    <a:solidFill>
                      <a:schemeClr val="lt1"/>
                    </a:solidFill>
                    <a:latin typeface="Calibri"/>
                  </a:endParaRPr>
                </a:p>
              </p:txBody>
            </p:sp>
            <p:sp>
              <p:nvSpPr>
                <p:cNvPr id="407" name="Oval 55"/>
                <p:cNvSpPr/>
                <p:nvPr/>
              </p:nvSpPr>
              <p:spPr>
                <a:xfrm>
                  <a:off x="10843200" y="1513080"/>
                  <a:ext cx="150120" cy="121320"/>
                </a:xfrm>
                <a:prstGeom prst="ellipse">
                  <a:avLst/>
                </a:prstGeom>
                <a:solidFill>
                  <a:srgbClr val="8335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1040" rIns="90000" bIns="410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en-US" sz="1800" b="0" strike="noStrike" spc="-1">
                    <a:solidFill>
                      <a:schemeClr val="lt1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408" name="TextBox 51"/>
              <p:cNvSpPr/>
              <p:nvPr/>
            </p:nvSpPr>
            <p:spPr>
              <a:xfrm>
                <a:off x="9958320" y="1866600"/>
                <a:ext cx="1258560" cy="488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anchor="t">
                <a:sp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3200" b="1" strike="noStrike" spc="-1">
                    <a:solidFill>
                      <a:schemeClr val="lt1"/>
                    </a:solidFill>
                    <a:latin typeface="Calibri Light"/>
                  </a:rPr>
                  <a:t>100%</a:t>
                </a:r>
                <a:endParaRPr lang="en-US" sz="32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409" name="Arc 63"/>
            <p:cNvSpPr/>
            <p:nvPr/>
          </p:nvSpPr>
          <p:spPr>
            <a:xfrm>
              <a:off x="3843360" y="1488240"/>
              <a:ext cx="1431360" cy="1157400"/>
            </a:xfrm>
            <a:prstGeom prst="arc">
              <a:avLst>
                <a:gd name="adj1" fmla="val 16200000"/>
                <a:gd name="adj2" fmla="val 19003948"/>
              </a:avLst>
            </a:prstGeom>
            <a:noFill/>
            <a:ln w="38100">
              <a:solidFill>
                <a:srgbClr val="6B8D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10" name="Arc 65"/>
            <p:cNvSpPr/>
            <p:nvPr/>
          </p:nvSpPr>
          <p:spPr>
            <a:xfrm>
              <a:off x="852840" y="1466640"/>
              <a:ext cx="1431360" cy="1157400"/>
            </a:xfrm>
            <a:prstGeom prst="arc">
              <a:avLst>
                <a:gd name="adj1" fmla="val 16200000"/>
                <a:gd name="adj2" fmla="val 3850353"/>
              </a:avLst>
            </a:prstGeom>
            <a:noFill/>
            <a:ln w="38100">
              <a:solidFill>
                <a:srgbClr val="6B8D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411" name="TextBox 17"/>
          <p:cNvSpPr/>
          <p:nvPr/>
        </p:nvSpPr>
        <p:spPr>
          <a:xfrm>
            <a:off x="1265400" y="3076920"/>
            <a:ext cx="944640" cy="27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800" b="1" strike="noStrike" spc="-1">
                <a:solidFill>
                  <a:schemeClr val="dk1"/>
                </a:solidFill>
                <a:latin typeface="Segoe UI"/>
              </a:rPr>
              <a:t>Week 1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12" name="Straight Connector 19">
            <a:extLst>
              <a:ext uri="{C183D7F6-B498-43B3-948B-1728B52AA6E4}">
                <adec:decorative xmlns:adec="http://schemas.microsoft.com/office/drawing/2017/decorative" xmlns:mc="http://schemas.openxmlformats.org/markup-compatibility/2006" xmlns:p15="http://schemas.microsoft.com/office/powerpoint/2012/main" xmlns:p14="http://schemas.microsoft.com/office/powerpoint/2010/main" xmlns="" val="1"/>
              </a:ext>
            </a:extLst>
          </p:cNvPr>
          <p:cNvCxnSpPr/>
          <p:nvPr/>
        </p:nvCxnSpPr>
        <p:spPr>
          <a:xfrm>
            <a:off x="1583640" y="3492360"/>
            <a:ext cx="479160" cy="360"/>
          </a:xfrm>
          <a:prstGeom prst="straightConnector1">
            <a:avLst/>
          </a:prstGeom>
          <a:ln w="28575">
            <a:solidFill>
              <a:srgbClr val="A5A5A5"/>
            </a:solidFill>
          </a:ln>
        </p:spPr>
      </p:cxnSp>
      <p:sp>
        <p:nvSpPr>
          <p:cNvPr id="413" name="Text Placeholder 2"/>
          <p:cNvSpPr/>
          <p:nvPr/>
        </p:nvSpPr>
        <p:spPr>
          <a:xfrm>
            <a:off x="411120" y="3641400"/>
            <a:ext cx="2653200" cy="292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ct val="15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Segoe UI"/>
              </a:rPr>
              <a:t>Initiate project with stake holders, outline system architecture, and commence interface development or web and mobile platforms, followed by testing and user acceptance 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TextBox 23"/>
          <p:cNvSpPr/>
          <p:nvPr/>
        </p:nvSpPr>
        <p:spPr>
          <a:xfrm>
            <a:off x="4262040" y="3076920"/>
            <a:ext cx="944640" cy="27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800" b="1" strike="noStrike" spc="-1">
                <a:solidFill>
                  <a:schemeClr val="dk1"/>
                </a:solidFill>
                <a:latin typeface="Segoe UI"/>
              </a:rPr>
              <a:t>Week 2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15" name="Straight Connector 25">
            <a:extLst>
              <a:ext uri="{C183D7F6-B498-43B3-948B-1728B52AA6E4}">
                <adec:decorative xmlns:adec="http://schemas.microsoft.com/office/drawing/2017/decorative" xmlns:mc="http://schemas.openxmlformats.org/markup-compatibility/2006" xmlns:p15="http://schemas.microsoft.com/office/powerpoint/2012/main" xmlns:p14="http://schemas.microsoft.com/office/powerpoint/2010/main" xmlns="" val="1"/>
              </a:ext>
            </a:extLst>
          </p:cNvPr>
          <p:cNvCxnSpPr/>
          <p:nvPr/>
        </p:nvCxnSpPr>
        <p:spPr>
          <a:xfrm>
            <a:off x="4527000" y="3421080"/>
            <a:ext cx="479160" cy="360"/>
          </a:xfrm>
          <a:prstGeom prst="straightConnector1">
            <a:avLst/>
          </a:prstGeom>
          <a:ln w="28575">
            <a:solidFill>
              <a:srgbClr val="A5A5A5"/>
            </a:solidFill>
          </a:ln>
        </p:spPr>
      </p:cxnSp>
      <p:sp>
        <p:nvSpPr>
          <p:cNvPr id="416" name="Text Placeholder 2"/>
          <p:cNvSpPr/>
          <p:nvPr/>
        </p:nvSpPr>
        <p:spPr>
          <a:xfrm>
            <a:off x="3407040" y="3641400"/>
            <a:ext cx="2653200" cy="292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ct val="15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Segoe UI"/>
              </a:rPr>
              <a:t>Develop UI wireframes, implement responsive design, and conduct training sessions for administrators and end – users while monitoring and resolving deployment issues.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TextBox 35"/>
          <p:cNvSpPr/>
          <p:nvPr/>
        </p:nvSpPr>
        <p:spPr>
          <a:xfrm>
            <a:off x="7101720" y="3061080"/>
            <a:ext cx="944640" cy="27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800" b="1" strike="noStrike" spc="-1">
                <a:solidFill>
                  <a:schemeClr val="dk1"/>
                </a:solidFill>
                <a:latin typeface="Segoe UI"/>
              </a:rPr>
              <a:t>Week 3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18" name="Straight Connector 37">
            <a:extLst>
              <a:ext uri="{C183D7F6-B498-43B3-948B-1728B52AA6E4}">
                <adec:decorative xmlns:adec="http://schemas.microsoft.com/office/drawing/2017/decorative" xmlns:mc="http://schemas.openxmlformats.org/markup-compatibility/2006" xmlns:p15="http://schemas.microsoft.com/office/powerpoint/2012/main" xmlns:p14="http://schemas.microsoft.com/office/powerpoint/2010/main" xmlns="" val="1"/>
              </a:ext>
            </a:extLst>
          </p:cNvPr>
          <p:cNvCxnSpPr/>
          <p:nvPr/>
        </p:nvCxnSpPr>
        <p:spPr>
          <a:xfrm>
            <a:off x="7334640" y="3454200"/>
            <a:ext cx="479160" cy="360"/>
          </a:xfrm>
          <a:prstGeom prst="straightConnector1">
            <a:avLst/>
          </a:prstGeom>
          <a:ln w="28575">
            <a:solidFill>
              <a:srgbClr val="A5A5A5"/>
            </a:solidFill>
          </a:ln>
        </p:spPr>
      </p:cxnSp>
      <p:sp>
        <p:nvSpPr>
          <p:cNvPr id="419" name="Text Placeholder 2"/>
          <p:cNvSpPr/>
          <p:nvPr/>
        </p:nvSpPr>
        <p:spPr>
          <a:xfrm>
            <a:off x="6247440" y="3641400"/>
            <a:ext cx="2896560" cy="292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ct val="15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Segoe UI"/>
              </a:rPr>
              <a:t>Conduct feasibility study, establish database and server architecture, implement core functions, involve stakeholders in UAT, perform final testing, and provide ongoing user support post-deployment.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TextBox 47"/>
          <p:cNvSpPr/>
          <p:nvPr/>
        </p:nvSpPr>
        <p:spPr>
          <a:xfrm>
            <a:off x="10207440" y="3144240"/>
            <a:ext cx="944640" cy="27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800" b="1" strike="noStrike" spc="-1">
                <a:solidFill>
                  <a:schemeClr val="dk1"/>
                </a:solidFill>
                <a:latin typeface="Segoe UI"/>
              </a:rPr>
              <a:t>Week 4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21" name="Straight Connector 49">
            <a:extLst>
              <a:ext uri="{C183D7F6-B498-43B3-948B-1728B52AA6E4}">
                <adec:decorative xmlns:adec="http://schemas.microsoft.com/office/drawing/2017/decorative" xmlns:mc="http://schemas.openxmlformats.org/markup-compatibility/2006" xmlns:p15="http://schemas.microsoft.com/office/powerpoint/2012/main" xmlns:p14="http://schemas.microsoft.com/office/powerpoint/2010/main" xmlns="" val="1"/>
              </a:ext>
            </a:extLst>
          </p:cNvPr>
          <p:cNvCxnSpPr/>
          <p:nvPr/>
        </p:nvCxnSpPr>
        <p:spPr>
          <a:xfrm>
            <a:off x="10454400" y="3519360"/>
            <a:ext cx="479160" cy="360"/>
          </a:xfrm>
          <a:prstGeom prst="straightConnector1">
            <a:avLst/>
          </a:prstGeom>
          <a:ln w="28575">
            <a:solidFill>
              <a:srgbClr val="A5A5A5"/>
            </a:solidFill>
          </a:ln>
        </p:spPr>
      </p:cxnSp>
      <p:sp>
        <p:nvSpPr>
          <p:cNvPr id="422" name="Text Placeholder 2"/>
          <p:cNvSpPr/>
          <p:nvPr/>
        </p:nvSpPr>
        <p:spPr>
          <a:xfrm>
            <a:off x="9353160" y="3718080"/>
            <a:ext cx="2653200" cy="292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ct val="15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Segoe UI"/>
              </a:rPr>
              <a:t>Develop Project plan, prototype key features,  integrate component for testing,  monitor for any deployment issues and monitor system performance and address any challenges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TextBox 44"/>
          <p:cNvSpPr/>
          <p:nvPr/>
        </p:nvSpPr>
        <p:spPr>
          <a:xfrm>
            <a:off x="6224040" y="228600"/>
            <a:ext cx="5891760" cy="57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ts val="4000"/>
              </a:lnSpc>
            </a:pPr>
            <a:r>
              <a:rPr lang="en-US" sz="3600" b="1" strike="noStrike" spc="-1">
                <a:solidFill>
                  <a:srgbClr val="8335E5"/>
                </a:solidFill>
                <a:latin typeface="Segoe UI"/>
              </a:rPr>
              <a:t>AGILE METHODOLOGY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2"/>
          <p:cNvSpPr/>
          <p:nvPr/>
        </p:nvSpPr>
        <p:spPr>
          <a:xfrm>
            <a:off x="726840" y="273600"/>
            <a:ext cx="5368680" cy="40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ts val="4000"/>
              </a:lnSpc>
            </a:pPr>
            <a:r>
              <a:rPr lang="en-US" sz="3200" b="1" strike="noStrike" spc="-1">
                <a:solidFill>
                  <a:srgbClr val="8335E5"/>
                </a:solidFill>
                <a:latin typeface="Arial Black"/>
              </a:rPr>
              <a:t>SECURITY MEASURES 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TextBox 1"/>
          <p:cNvSpPr/>
          <p:nvPr/>
        </p:nvSpPr>
        <p:spPr>
          <a:xfrm>
            <a:off x="726840" y="865800"/>
            <a:ext cx="6224400" cy="60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1" i="1" strike="noStrike" spc="-1">
                <a:solidFill>
                  <a:schemeClr val="lt1">
                    <a:lumMod val="65000"/>
                  </a:schemeClr>
                </a:solidFill>
                <a:latin typeface="Calibri Light"/>
              </a:rPr>
              <a:t>Safeguarding the Security puzzle with encrypted pieces.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TextBox 3"/>
          <p:cNvSpPr/>
          <p:nvPr/>
        </p:nvSpPr>
        <p:spPr>
          <a:xfrm>
            <a:off x="726840" y="1801080"/>
            <a:ext cx="2883240" cy="24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600" b="1" i="1" strike="noStrike" spc="-1">
                <a:solidFill>
                  <a:srgbClr val="002060"/>
                </a:solidFill>
                <a:latin typeface="Segoe UI"/>
              </a:rPr>
              <a:t>Our Security Measures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7" name="Picture 162" descr="This image is of two sets of hands putting puzzle pieces together. "/>
          <p:cNvPicPr/>
          <p:nvPr/>
        </p:nvPicPr>
        <p:blipFill>
          <a:blip r:embed="rId3"/>
          <a:srcRect r="15221"/>
          <a:stretch/>
        </p:blipFill>
        <p:spPr>
          <a:xfrm>
            <a:off x="7548120" y="0"/>
            <a:ext cx="4643640" cy="6857640"/>
          </a:xfrm>
          <a:prstGeom prst="rect">
            <a:avLst/>
          </a:prstGeom>
          <a:ln w="0">
            <a:noFill/>
          </a:ln>
        </p:spPr>
      </p:pic>
      <p:sp>
        <p:nvSpPr>
          <p:cNvPr id="428" name="Rectangle: Rounded Corners 82">
            <a:extLst>
              <a:ext uri="{C183D7F6-B498-43B3-948B-1728B52AA6E4}">
                <adec:decorative xmlns:adec="http://schemas.microsoft.com/office/drawing/2017/decorative" xmlns:mc="http://schemas.openxmlformats.org/markup-compatibility/2006" xmlns:p15="http://schemas.microsoft.com/office/powerpoint/2012/main" xmlns:p14="http://schemas.microsoft.com/office/powerpoint/2010/main" xmlns="" val="1"/>
              </a:ext>
            </a:extLst>
          </p:cNvPr>
          <p:cNvSpPr/>
          <p:nvPr/>
        </p:nvSpPr>
        <p:spPr>
          <a:xfrm>
            <a:off x="726840" y="2129760"/>
            <a:ext cx="2353680" cy="198360"/>
          </a:xfrm>
          <a:prstGeom prst="roundRect">
            <a:avLst>
              <a:gd name="adj" fmla="val 50000"/>
            </a:avLst>
          </a:prstGeom>
          <a:gradFill rotWithShape="0"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7200000"/>
          </a:gra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numCol="1" spcCol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9" name="Rectangle: Rounded Corners 86"/>
          <p:cNvSpPr/>
          <p:nvPr/>
        </p:nvSpPr>
        <p:spPr>
          <a:xfrm>
            <a:off x="726840" y="2129760"/>
            <a:ext cx="3907800" cy="198360"/>
          </a:xfrm>
          <a:prstGeom prst="roundRect">
            <a:avLst>
              <a:gd name="adj" fmla="val 50000"/>
            </a:avLst>
          </a:prstGeom>
          <a:solidFill>
            <a:srgbClr val="7BEBD8">
              <a:alpha val="29000"/>
            </a:srgbClr>
          </a:solidFill>
          <a:ln w="12700">
            <a:noFill/>
          </a:ln>
          <a:effectLst>
            <a:innerShdw blurRad="114300">
              <a:srgbClr val="000000">
                <a:alpha val="47000"/>
              </a:srgb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numCol="1" spcCol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0" name="Rectangle 50"/>
          <p:cNvSpPr/>
          <p:nvPr/>
        </p:nvSpPr>
        <p:spPr>
          <a:xfrm>
            <a:off x="681480" y="2778120"/>
            <a:ext cx="6095520" cy="310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Three step authentication, password, email and OTP confirmation.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Encryption of sensitive data.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Tracking of passages delivered.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Logging out of users, after 10mins of inactivity.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System is constantly under updates to ensure maximum efficiency of the application.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569</Words>
  <Application>Microsoft Office PowerPoint</Application>
  <PresentationFormat>Custom</PresentationFormat>
  <Paragraphs>149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Human resources slide 3</vt:lpstr>
      <vt:lpstr>PowerPoint Presentation</vt:lpstr>
      <vt:lpstr>PowerPoint Presentation</vt:lpstr>
      <vt:lpstr>PowerPoint Presentation</vt:lpstr>
      <vt:lpstr>PowerPoint Presentation</vt:lpstr>
      <vt:lpstr>Human resources slide 10</vt:lpstr>
      <vt:lpstr>PowerPoint Presentation</vt:lpstr>
      <vt:lpstr>Human resources slide 10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HP USER</cp:lastModifiedBy>
  <cp:revision>6</cp:revision>
  <dcterms:created xsi:type="dcterms:W3CDTF">2022-01-19T22:30:16Z</dcterms:created>
  <dcterms:modified xsi:type="dcterms:W3CDTF">2024-01-19T21:08:37Z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15</vt:i4>
  </property>
  <property fmtid="{D5CDD505-2E9C-101B-9397-08002B2CF9AE}" pid="4" name="PresentationFormat">
    <vt:lpwstr>Custom</vt:lpwstr>
  </property>
  <property fmtid="{D5CDD505-2E9C-101B-9397-08002B2CF9AE}" pid="5" name="Slides">
    <vt:i4>15</vt:i4>
  </property>
</Properties>
</file>