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Default Extension="wdp" ContentType="image/vnd.ms-photo"/>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notesSlides/notesSlide7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6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33.xml" ContentType="application/vnd.openxmlformats-officedocument.presentationml.slideLayout+xml"/>
  <Override PartName="/ppt/slideLayouts/slideLayout7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117.xml" ContentType="application/vnd.openxmlformats-officedocument.presentationml.slideLayout+xml"/>
  <Override PartName="/ppt/slideLayouts/slideLayout58.xml" ContentType="application/vnd.openxmlformats-officedocument.presentationml.slideLayout+xml"/>
  <Override PartName="/ppt/slideLayouts/slideLayout109.xml" ContentType="application/vnd.openxmlformats-officedocument.presentationml.slideLayout+xml"/>
  <Override PartName="/ppt/slideLayouts/slideLayout410.xml" ContentType="application/vnd.openxmlformats-officedocument.presentationml.slideLayout+xml"/>
  <Override PartName="/ppt/slideLayouts/slideLayout911.xml" ContentType="application/vnd.openxmlformats-officedocument.presentationml.slideLayout+xml"/>
  <Override PartName="/ppt/presProps.xml" ContentType="application/vnd.openxmlformats-officedocument.presentationml.presProps+xml"/>
  <Override PartName="/customXml/item2.xml" ContentType="application/xml"/>
  <Override PartName="/customXml/itemProps21.xml" ContentType="application/vnd.openxmlformats-officedocument.customXmlProperties+xml"/>
  <Override PartName="/ppt/slides/slide22.xml" ContentType="application/vnd.openxmlformats-officedocument.presentationml.slide+xml"/>
  <Override PartName="/ppt/notesSlides/notesSlide22.xml" ContentType="application/vnd.openxmlformats-officedocument.presentationml.notesSlide+xml"/>
  <Override PartName="/ppt/slides/slide63.xml" ContentType="application/vnd.openxmlformats-officedocument.presentationml.slide+xml"/>
  <Override PartName="/ppt/notesSlides/notesSlide63.xml" ContentType="application/vnd.openxmlformats-officedocument.presentationml.notesSlide+xml"/>
  <Override PartName="/ppt/handoutMasters/handoutMaster11.xml" ContentType="application/vnd.openxmlformats-officedocument.presentationml.handoutMaster+xml"/>
  <Override PartName="/ppt/theme/theme33.xml" ContentType="application/vnd.openxmlformats-officedocument.theme+xml"/>
  <Override PartName="/customXml/item12.xml" ContentType="application/xml"/>
  <Override PartName="/customXml/itemProps12.xml" ContentType="application/vnd.openxmlformats-officedocument.customXmlProperties+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slides/slide55.xml" ContentType="application/vnd.openxmlformats-officedocument.presentationml.slide+xml"/>
  <Override PartName="/ppt/notesSlides/notesSlide5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97.xml" ContentType="application/vnd.openxmlformats-officedocument.presentationml.slide+xml"/>
  <Override PartName="/ppt/notesSlides/notesSlide97.xml" ContentType="application/vnd.openxmlformats-officedocument.presentationml.notesSlide+xml"/>
  <Override PartName="/customXml/item33.xml" ContentType="application/xml"/>
  <Override PartName="/customXml/itemProps33.xml" ContentType="application/vnd.openxmlformats-officedocument.customXmlProperties+xml"/>
  <Override PartName="/ppt/slides/slide38.xml" ContentType="application/vnd.openxmlformats-officedocument.presentationml.slide+xml"/>
  <Override PartName="/ppt/notesSlides/notesSlide38.xml" ContentType="application/vnd.openxmlformats-officedocument.presentationml.notesSlide+xml"/>
  <Override PartName="/ppt/slides/slide89.xml" ContentType="application/vnd.openxmlformats-officedocument.presentationml.slide+xml"/>
  <Override PartName="/ppt/notesSlides/notesSlide89.xml" ContentType="application/vnd.openxmlformats-officedocument.presentationml.notesSlide+xml"/>
  <Override PartName="/ppt/viewProps.xml" ContentType="application/vnd.openxmlformats-officedocument.presentationml.viewProp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1"/>
  </p:notesMasterIdLst>
  <p:handoutMasterIdLst>
    <p:handoutMasterId r:id="rId12"/>
  </p:handoutMasterIdLst>
  <p:sldIdLst>
    <p:sldId id="257" r:id="rId2"/>
    <p:sldId id="258" r:id="rId3"/>
    <p:sldId id="259" r:id="rId4"/>
    <p:sldId id="260" r:id="rId5"/>
    <p:sldId id="261" r:id="rId6"/>
    <p:sldId id="263" r:id="rId7"/>
    <p:sldId id="265"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2" autoAdjust="0"/>
  </p:normalViewPr>
  <p:slideViewPr>
    <p:cSldViewPr snapToGrid="0" showGuides="1">
      <p:cViewPr>
        <p:scale>
          <a:sx n="100" d="100"/>
          <a:sy n="100" d="100"/>
        </p:scale>
        <p:origin x="-331" y="-533"/>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presProps" Target="/ppt/presProps.xml" Id="rId13" /><Relationship Type="http://schemas.openxmlformats.org/officeDocument/2006/relationships/customXml" Target="/customXml/item2.xml" Id="rId18" /><Relationship Type="http://schemas.openxmlformats.org/officeDocument/2006/relationships/slide" Target="/ppt/slides/slide22.xml" Id="rId3" /><Relationship Type="http://schemas.openxmlformats.org/officeDocument/2006/relationships/slide" Target="/ppt/slides/slide63.xml" Id="rId7" /><Relationship Type="http://schemas.openxmlformats.org/officeDocument/2006/relationships/handoutMaster" Target="/ppt/handoutMasters/handoutMaster11.xml" Id="rId12" /><Relationship Type="http://schemas.openxmlformats.org/officeDocument/2006/relationships/customXml" Target="/customXml/item12.xml" Id="rId17" /><Relationship Type="http://schemas.openxmlformats.org/officeDocument/2006/relationships/slide" Target="/ppt/slides/slide14.xml" Id="rId2" /><Relationship Type="http://schemas.openxmlformats.org/officeDocument/2006/relationships/tableStyles" Target="/ppt/tableStyles.xml" Id="rId16" /><Relationship Type="http://schemas.openxmlformats.org/officeDocument/2006/relationships/slideMaster" Target="/ppt/slideMasters/slideMaster11.xml" Id="rId1" /><Relationship Type="http://schemas.openxmlformats.org/officeDocument/2006/relationships/slide" Target="/ppt/slides/slide55.xml" Id="rId6" /><Relationship Type="http://schemas.openxmlformats.org/officeDocument/2006/relationships/notesMaster" Target="/ppt/notesMasters/notesMaster11.xml" Id="rId11" /><Relationship Type="http://schemas.openxmlformats.org/officeDocument/2006/relationships/slide" Target="/ppt/slides/slide46.xml" Id="rId5" /><Relationship Type="http://schemas.openxmlformats.org/officeDocument/2006/relationships/theme" Target="/ppt/theme/theme12.xml" Id="rId15" /><Relationship Type="http://schemas.openxmlformats.org/officeDocument/2006/relationships/slide" Target="/ppt/slides/slide97.xml" Id="rId10" /><Relationship Type="http://schemas.openxmlformats.org/officeDocument/2006/relationships/customXml" Target="/customXml/item33.xml" Id="rId19" /><Relationship Type="http://schemas.openxmlformats.org/officeDocument/2006/relationships/slide" Target="/ppt/slides/slide38.xml" Id="rId4" /><Relationship Type="http://schemas.openxmlformats.org/officeDocument/2006/relationships/slide" Target="/ppt/slides/slide89.xml" Id="rId9" /><Relationship Type="http://schemas.openxmlformats.org/officeDocument/2006/relationships/viewProps" Target="/ppt/viewProps.xml" Id="rId14" /></Relationships>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2/9/2022</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4.xml.rels>&#65279;<?xml version="1.0" encoding="utf-8"?><Relationships xmlns="http://schemas.openxmlformats.org/package/2006/relationships"><Relationship Type="http://schemas.openxmlformats.org/officeDocument/2006/relationships/slide" Target="/ppt/slides/slide14.xml" Id="rId2" /><Relationship Type="http://schemas.openxmlformats.org/officeDocument/2006/relationships/notesMaster" Target="/ppt/notesMasters/notesMaster11.xml" Id="rId1" /></Relationships>
</file>

<file path=ppt/notesSlides/_rels/notesSlide22.xml.rels>&#65279;<?xml version="1.0" encoding="utf-8"?><Relationships xmlns="http://schemas.openxmlformats.org/package/2006/relationships"><Relationship Type="http://schemas.openxmlformats.org/officeDocument/2006/relationships/slide" Target="/ppt/slides/slide22.xml" Id="rId2" /><Relationship Type="http://schemas.openxmlformats.org/officeDocument/2006/relationships/notesMaster" Target="/ppt/notesMasters/notesMaster11.xml" Id="rId1" /></Relationships>
</file>

<file path=ppt/notesSlides/_rels/notesSlide38.xml.rels>&#65279;<?xml version="1.0" encoding="utf-8"?><Relationships xmlns="http://schemas.openxmlformats.org/package/2006/relationships"><Relationship Type="http://schemas.openxmlformats.org/officeDocument/2006/relationships/slide" Target="/ppt/slides/slide38.xml" Id="rId2" /><Relationship Type="http://schemas.openxmlformats.org/officeDocument/2006/relationships/notesMaster" Target="/ppt/notesMasters/notesMaster11.xml" Id="rId1" /></Relationships>
</file>

<file path=ppt/notesSlides/_rels/notesSlide46.xml.rels>&#65279;<?xml version="1.0" encoding="utf-8"?><Relationships xmlns="http://schemas.openxmlformats.org/package/2006/relationships"><Relationship Type="http://schemas.openxmlformats.org/officeDocument/2006/relationships/slide" Target="/ppt/slides/slide46.xml" Id="rId2" /><Relationship Type="http://schemas.openxmlformats.org/officeDocument/2006/relationships/notesMaster" Target="/ppt/notesMasters/notesMaster11.xml" Id="rId1" /></Relationships>
</file>

<file path=ppt/notesSlides/_rels/notesSlide55.xml.rels>&#65279;<?xml version="1.0" encoding="utf-8"?><Relationships xmlns="http://schemas.openxmlformats.org/package/2006/relationships"><Relationship Type="http://schemas.openxmlformats.org/officeDocument/2006/relationships/slide" Target="/ppt/slides/slide55.xml" Id="rId2" /><Relationship Type="http://schemas.openxmlformats.org/officeDocument/2006/relationships/notesMaster" Target="/ppt/notesMasters/notesMaster11.xml" Id="rId1" /></Relationships>
</file>

<file path=ppt/notesSlides/_rels/notesSlide63.xml.rels>&#65279;<?xml version="1.0" encoding="utf-8"?><Relationships xmlns="http://schemas.openxmlformats.org/package/2006/relationships"><Relationship Type="http://schemas.openxmlformats.org/officeDocument/2006/relationships/slide" Target="/ppt/slides/slide63.xml" Id="rId2" /><Relationship Type="http://schemas.openxmlformats.org/officeDocument/2006/relationships/notesMaster" Target="/ppt/notesMasters/notesMaster11.xml" Id="rId1" /></Relationships>
</file>

<file path=ppt/notesSlides/_rels/notesSlide71.xml.rels>&#65279;<?xml version="1.0" encoding="utf-8"?><Relationships xmlns="http://schemas.openxmlformats.org/package/2006/relationships"><Relationship Type="http://schemas.openxmlformats.org/officeDocument/2006/relationships/slide" Target="/ppt/slides/slide71.xml" Id="rId2" /><Relationship Type="http://schemas.openxmlformats.org/officeDocument/2006/relationships/notesMaster" Target="/ppt/notesMasters/notesMaster11.xml" Id="rId1" /></Relationships>
</file>

<file path=ppt/notesSlides/_rels/notesSlide89.xml.rels>&#65279;<?xml version="1.0" encoding="utf-8"?><Relationships xmlns="http://schemas.openxmlformats.org/package/2006/relationships"><Relationship Type="http://schemas.openxmlformats.org/officeDocument/2006/relationships/slide" Target="/ppt/slides/slide89.xml" Id="rId2" /><Relationship Type="http://schemas.openxmlformats.org/officeDocument/2006/relationships/notesMaster" Target="/ppt/notesMasters/notesMaster11.xml" Id="rId1" /></Relationships>
</file>

<file path=ppt/notesSlides/_rels/notesSlide97.xml.rels>&#65279;<?xml version="1.0" encoding="utf-8"?><Relationships xmlns="http://schemas.openxmlformats.org/package/2006/relationships"><Relationship Type="http://schemas.openxmlformats.org/officeDocument/2006/relationships/slide" Target="/ppt/slides/slide97.xml" Id="rId2" /><Relationship Type="http://schemas.openxmlformats.org/officeDocument/2006/relationships/notesMaster" Target="/ppt/notesMasters/notesMaster11.xml" Id="rId1" /></Relationship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0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2/9/2022</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theme" Target="/ppt/theme/theme12.xml" Id="rId12" /><Relationship Type="http://schemas.openxmlformats.org/officeDocument/2006/relationships/slideLayout" Target="/ppt/slideLayouts/slideLayout25.xml" Id="rId2" /><Relationship Type="http://schemas.openxmlformats.org/officeDocument/2006/relationships/slideLayout" Target="/ppt/slideLayouts/slideLayout16.xml" Id="rId1" /><Relationship Type="http://schemas.openxmlformats.org/officeDocument/2006/relationships/slideLayout" Target="/ppt/slideLayouts/slideLayout61.xml" Id="rId6" /><Relationship Type="http://schemas.openxmlformats.org/officeDocument/2006/relationships/slideLayout" Target="/ppt/slideLayouts/slideLayout117.xml" Id="rId11" /><Relationship Type="http://schemas.openxmlformats.org/officeDocument/2006/relationships/slideLayout" Target="/ppt/slideLayouts/slideLayout58.xml" Id="rId5" /><Relationship Type="http://schemas.openxmlformats.org/officeDocument/2006/relationships/slideLayout" Target="/ppt/slideLayouts/slideLayout109.xml" Id="rId10" /><Relationship Type="http://schemas.openxmlformats.org/officeDocument/2006/relationships/slideLayout" Target="/ppt/slideLayouts/slideLayout410.xml" Id="rId4" /><Relationship Type="http://schemas.openxmlformats.org/officeDocument/2006/relationships/slideLayout" Target="/ppt/slideLayouts/slideLayout911.xml" Id="rId9"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2/9/2022</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4.xml.rels>&#65279;<?xml version="1.0" encoding="utf-8"?><Relationships xmlns="http://schemas.openxmlformats.org/package/2006/relationships"><Relationship Type="http://schemas.openxmlformats.org/officeDocument/2006/relationships/notesSlide" Target="/ppt/notesSlides/notesSlide14.xml" Id="rId2" /><Relationship Type="http://schemas.openxmlformats.org/officeDocument/2006/relationships/slideLayout" Target="/ppt/slideLayouts/slideLayout16.xml" Id="rId1" /><Relationship Type="http://schemas.openxmlformats.org/officeDocument/2006/relationships/hyperlink" Target="https://24slides.com/?utm_campaign=mp&amp;utm_medium=ppt&amp;utm_source=pptlink&amp;utm_content=&amp;utm_term=" TargetMode="External" Id="rId3" /></Relationships>
</file>

<file path=ppt/slides/_rels/slide22.xml.rels>&#65279;<?xml version="1.0" encoding="utf-8"?><Relationships xmlns="http://schemas.openxmlformats.org/package/2006/relationships"><Relationship Type="http://schemas.openxmlformats.org/officeDocument/2006/relationships/notesSlide" Target="/ppt/notesSlides/notesSlide22.xml" Id="rId2" /><Relationship Type="http://schemas.openxmlformats.org/officeDocument/2006/relationships/slideLayout" Target="/ppt/slideLayouts/slideLayout61.xml" Id="rId1" /></Relationships>
</file>

<file path=ppt/slides/_rels/slide38.xml.rels>&#65279;<?xml version="1.0" encoding="utf-8"?><Relationships xmlns="http://schemas.openxmlformats.org/package/2006/relationships"><Relationship Type="http://schemas.openxmlformats.org/officeDocument/2006/relationships/image" Target="/ppt/media/image12.png" Id="rId3" /><Relationship Type="http://schemas.openxmlformats.org/officeDocument/2006/relationships/notesSlide" Target="/ppt/notesSlides/notesSlide38.xml" Id="rId2" /><Relationship Type="http://schemas.openxmlformats.org/officeDocument/2006/relationships/slideLayout" Target="/ppt/slideLayouts/slideLayout61.xml" Id="rId1" /><Relationship Type="http://schemas.microsoft.com/office/2007/relationships/hdphoto" Target="/ppt/media/hdphoto1.wdp" Id="rId4" /></Relationships>
</file>

<file path=ppt/slides/_rels/slide46.xml.rels>&#65279;<?xml version="1.0" encoding="utf-8"?><Relationships xmlns="http://schemas.openxmlformats.org/package/2006/relationships"><Relationship Type="http://schemas.openxmlformats.org/officeDocument/2006/relationships/notesSlide" Target="/ppt/notesSlides/notesSlide46.xml" Id="rId2" /><Relationship Type="http://schemas.openxmlformats.org/officeDocument/2006/relationships/slideLayout" Target="/ppt/slideLayouts/slideLayout61.xml" Id="rId1" /></Relationships>
</file>

<file path=ppt/slides/_rels/slide55.xml.rels>&#65279;<?xml version="1.0" encoding="utf-8"?><Relationships xmlns="http://schemas.openxmlformats.org/package/2006/relationships"><Relationship Type="http://schemas.openxmlformats.org/officeDocument/2006/relationships/notesSlide" Target="/ppt/notesSlides/notesSlide55.xml" Id="rId2" /><Relationship Type="http://schemas.openxmlformats.org/officeDocument/2006/relationships/slideLayout" Target="/ppt/slideLayouts/slideLayout61.xml" Id="rId1" /></Relationships>
</file>

<file path=ppt/slides/_rels/slide63.xml.rels>&#65279;<?xml version="1.0" encoding="utf-8"?><Relationships xmlns="http://schemas.openxmlformats.org/package/2006/relationships"><Relationship Type="http://schemas.openxmlformats.org/officeDocument/2006/relationships/image" Target="/ppt/media/image2.jpeg" Id="rId3" /><Relationship Type="http://schemas.openxmlformats.org/officeDocument/2006/relationships/notesSlide" Target="/ppt/notesSlides/notesSlide63.xml" Id="rId2" /><Relationship Type="http://schemas.openxmlformats.org/officeDocument/2006/relationships/slideLayout" Target="/ppt/slideLayouts/slideLayout61.xml" Id="rId1" /></Relationships>
</file>

<file path=ppt/slides/_rels/slide71.xml.rels>&#65279;<?xml version="1.0" encoding="utf-8"?><Relationships xmlns="http://schemas.openxmlformats.org/package/2006/relationships"><Relationship Type="http://schemas.openxmlformats.org/officeDocument/2006/relationships/image" Target="/ppt/media/image3.png" Id="rId3" /><Relationship Type="http://schemas.openxmlformats.org/officeDocument/2006/relationships/notesSlide" Target="/ppt/notesSlides/notesSlide71.xml" Id="rId2" /><Relationship Type="http://schemas.openxmlformats.org/officeDocument/2006/relationships/slideLayout" Target="/ppt/slideLayouts/slideLayout61.xml" Id="rId1" /></Relationships>
</file>

<file path=ppt/slides/_rels/slide89.xml.rels>&#65279;<?xml version="1.0" encoding="utf-8"?><Relationships xmlns="http://schemas.openxmlformats.org/package/2006/relationships"><Relationship Type="http://schemas.openxmlformats.org/officeDocument/2006/relationships/image" Target="/ppt/media/image42.jpeg" Id="rId3" /><Relationship Type="http://schemas.openxmlformats.org/officeDocument/2006/relationships/notesSlide" Target="/ppt/notesSlides/notesSlide89.xml" Id="rId2" /><Relationship Type="http://schemas.openxmlformats.org/officeDocument/2006/relationships/slideLayout" Target="/ppt/slideLayouts/slideLayout61.xml" Id="rId1" /><Relationship Type="http://schemas.openxmlformats.org/officeDocument/2006/relationships/image" Target="/ppt/media/image73.jpeg" Id="rId6" /><Relationship Type="http://schemas.openxmlformats.org/officeDocument/2006/relationships/image" Target="/ppt/media/image64.jpeg" Id="rId5" /><Relationship Type="http://schemas.openxmlformats.org/officeDocument/2006/relationships/image" Target="/ppt/media/image55.jpeg" Id="rId4" /></Relationships>
</file>

<file path=ppt/slides/_rels/slide97.xml.rels>&#65279;<?xml version="1.0" encoding="utf-8"?><Relationships xmlns="http://schemas.openxmlformats.org/package/2006/relationships"><Relationship Type="http://schemas.openxmlformats.org/officeDocument/2006/relationships/notesSlide" Target="/ppt/notesSlides/notesSlide97.xml" Id="rId2" /><Relationship Type="http://schemas.openxmlformats.org/officeDocument/2006/relationships/slideLayout" Target="/ppt/slideLayouts/slideLayout61.xml" Id="rId1" /><Relationship Type="http://schemas.openxmlformats.org/officeDocument/2006/relationships/hyperlink" Target="https://24slides.com/?utm_campaign=mp&amp;utm_medium=ppt&amp;utm_source=pptlink&amp;utm_content=&amp;utm_term=" TargetMode="External" Id="rId3" /></Relationships>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1" name="Group 20" descr="This image is a logo that reads &quot;24.&quot; ">
            <a:extLst>
              <a:ext uri="{FF2B5EF4-FFF2-40B4-BE49-F238E27FC236}">
                <a16:creationId xmlns:a16="http://schemas.microsoft.com/office/drawing/2014/main" id="{FBE0CB24-B318-4A75-829C-F2AFFC048326}"/>
              </a:ext>
            </a:extLst>
          </p:cNvPr>
          <p:cNvGrpSpPr/>
          <p:nvPr/>
        </p:nvGrpSpPr>
        <p:grpSpPr>
          <a:xfrm>
            <a:off x="695930" y="587345"/>
            <a:ext cx="530996" cy="530996"/>
            <a:chOff x="1116392" y="531685"/>
            <a:chExt cx="530996" cy="530996"/>
          </a:xfrm>
        </p:grpSpPr>
        <p:sp>
          <p:nvSpPr>
            <p:cNvPr id="22" name="Rectangle: Rounded Corners 21">
              <a:extLst>
                <a:ext uri="{FF2B5EF4-FFF2-40B4-BE49-F238E27FC236}">
                  <a16:creationId xmlns:a16="http://schemas.microsoft.com/office/drawing/2014/main" id="{D6FFCD8A-D531-4D2A-AABF-370BF35DF0FD}"/>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141B387A-E007-4189-8E98-2F8E5B7C9511}"/>
                </a:ext>
              </a:extLst>
            </p:cNvPr>
            <p:cNvGrpSpPr/>
            <p:nvPr/>
          </p:nvGrpSpPr>
          <p:grpSpPr>
            <a:xfrm>
              <a:off x="1225345" y="623888"/>
              <a:ext cx="313090" cy="346590"/>
              <a:chOff x="-2198688" y="-1935162"/>
              <a:chExt cx="1157288" cy="1281111"/>
            </a:xfrm>
          </p:grpSpPr>
          <p:sp>
            <p:nvSpPr>
              <p:cNvPr id="25" name="Freeform 11">
                <a:hlinkClick r:id="rId3"/>
                <a:extLst>
                  <a:ext uri="{FF2B5EF4-FFF2-40B4-BE49-F238E27FC236}">
                    <a16:creationId xmlns:a16="http://schemas.microsoft.com/office/drawing/2014/main" id="{CA3FECAC-E569-460A-8F81-CECE58A61CC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a:extLst>
                  <a:ext uri="{FF2B5EF4-FFF2-40B4-BE49-F238E27FC236}">
                    <a16:creationId xmlns:a16="http://schemas.microsoft.com/office/drawing/2014/main" id="{7CB7D654-7384-4C22-9BEF-3BF3A786CE88}"/>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HUMAN RESOURCES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742543"/>
            <a:chOff x="518433" y="1692049"/>
            <a:chExt cx="4201583" cy="3742543"/>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492443"/>
              <a:chOff x="518433" y="2717554"/>
              <a:chExt cx="4201583" cy="492443"/>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92443"/>
              <a:chOff x="518433" y="3597907"/>
              <a:chExt cx="4201583" cy="492443"/>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92443"/>
              <a:chOff x="518433" y="4478260"/>
              <a:chExt cx="4201583" cy="492443"/>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0944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Lorem ipsum dolor sit amet </a:t>
              </a: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322865"/>
            <a:chOff x="1427303" y="2203556"/>
            <a:chExt cx="1594605" cy="1322865"/>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322865"/>
            <a:chOff x="9695998" y="4157408"/>
            <a:chExt cx="1734002" cy="1322865"/>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86405" y="4157408"/>
            <a:ext cx="1598853" cy="1322865"/>
            <a:chOff x="9695998" y="4157408"/>
            <a:chExt cx="1734002" cy="1322865"/>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4371" y="4157408"/>
            <a:ext cx="1598853" cy="1322865"/>
            <a:chOff x="9695998" y="4157408"/>
            <a:chExt cx="1734002" cy="1322865"/>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HUMAN RESOURCES </a:t>
            </a:r>
            <a:endParaRPr lang="en-US"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en-US" sz="1200" dirty="0">
                  <a:solidFill>
                    <a:schemeClr val="bg1"/>
                  </a:solidFill>
                </a:rPr>
                <a:t>HR</a:t>
              </a:r>
              <a:br>
                <a:rPr lang="en-US" sz="1200" dirty="0">
                  <a:solidFill>
                    <a:schemeClr val="bg1"/>
                  </a:solidFill>
                </a:rPr>
              </a:br>
              <a:r>
                <a:rPr lang="en-US" sz="900" dirty="0">
                  <a:solidFill>
                    <a:schemeClr val="bg1"/>
                  </a:solidFill>
                </a:rPr>
                <a:t>PLAN</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92443"/>
            <a:chOff x="7991679" y="4554108"/>
            <a:chExt cx="307533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spTree>
    <p:extLst>
      <p:ext uri="{BB962C8B-B14F-4D97-AF65-F5344CB8AC3E}">
        <p14:creationId xmlns:p14="http://schemas.microsoft.com/office/powerpoint/2010/main" val="3740025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HUMAN RESOURCES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39929E06-4AB9-4598-A963-82CCC18A3FF2}"/>
              </a:ext>
            </a:extLst>
          </p:cNvPr>
          <p:cNvSpPr txBox="1"/>
          <p:nvPr/>
        </p:nvSpPr>
        <p:spPr>
          <a:xfrm>
            <a:off x="826999" y="4841786"/>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sp>
        <p:nvSpPr>
          <p:cNvPr id="24" name="TextBox 23">
            <a:extLst>
              <a:ext uri="{FF2B5EF4-FFF2-40B4-BE49-F238E27FC236}">
                <a16:creationId xmlns:a16="http://schemas.microsoft.com/office/drawing/2014/main" id="{AB0754C1-4097-4CDA-B3CB-7304331CBBB9}"/>
              </a:ext>
            </a:extLst>
          </p:cNvPr>
          <p:cNvSpPr txBox="1"/>
          <p:nvPr/>
        </p:nvSpPr>
        <p:spPr>
          <a:xfrm>
            <a:off x="3819250"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sp>
        <p:nvSpPr>
          <p:cNvPr id="36" name="TextBox 35">
            <a:extLst>
              <a:ext uri="{FF2B5EF4-FFF2-40B4-BE49-F238E27FC236}">
                <a16:creationId xmlns:a16="http://schemas.microsoft.com/office/drawing/2014/main" id="{54005B0B-E5FC-472B-962B-C2258039F3B2}"/>
              </a:ext>
            </a:extLst>
          </p:cNvPr>
          <p:cNvSpPr txBox="1"/>
          <p:nvPr/>
        </p:nvSpPr>
        <p:spPr>
          <a:xfrm>
            <a:off x="6832606"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sp>
        <p:nvSpPr>
          <p:cNvPr id="48" name="TextBox 47">
            <a:extLst>
              <a:ext uri="{FF2B5EF4-FFF2-40B4-BE49-F238E27FC236}">
                <a16:creationId xmlns:a16="http://schemas.microsoft.com/office/drawing/2014/main" id="{F7B6FBDF-4663-4A5D-A2B3-B90DCEBBA233}"/>
              </a:ext>
            </a:extLst>
          </p:cNvPr>
          <p:cNvSpPr txBox="1"/>
          <p:nvPr/>
        </p:nvSpPr>
        <p:spPr>
          <a:xfrm>
            <a:off x="9845961"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spTree>
    <p:extLst>
      <p:ext uri="{BB962C8B-B14F-4D97-AF65-F5344CB8AC3E}">
        <p14:creationId xmlns:p14="http://schemas.microsoft.com/office/powerpoint/2010/main" val="21637695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Human Resources Growth</a:t>
            </a:r>
          </a:p>
        </p:txBody>
      </p:sp>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a:t>
            </a:r>
            <a:endParaRPr lang="en-US" dirty="0"/>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Sed ut perspiciatis unde omnis iste natus error sit voluptatem accusantium doloremque laudantium, totam rem aperiam, eaque ipsa quae ab illo inventore veritatis et quasi architecto beatae vitae dicta sunt explicabo. </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Tree>
    <p:extLst>
      <p:ext uri="{BB962C8B-B14F-4D97-AF65-F5344CB8AC3E}">
        <p14:creationId xmlns:p14="http://schemas.microsoft.com/office/powerpoint/2010/main" val="22253848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320087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en-US" b="1" dirty="0"/>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p:nvPr/>
        </p:nvCxnSpPr>
        <p:spPr>
          <a:xfrm flipV="1">
            <a:off x="5736300" y="2448181"/>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405320" y="5117528"/>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Ian	</a:t>
            </a:r>
          </a:p>
        </p:txBody>
      </p:sp>
      <p:sp>
        <p:nvSpPr>
          <p:cNvPr id="83" name="TextBox 82">
            <a:extLst>
              <a:ext uri="{FF2B5EF4-FFF2-40B4-BE49-F238E27FC236}">
                <a16:creationId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Hanssen</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p:nvPr/>
        </p:nvCxnSpPr>
        <p:spPr>
          <a:xfrm flipV="1">
            <a:off x="7288463" y="1925714"/>
            <a:ext cx="0" cy="248881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800564"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8" name="Picture 77" descr="This is a picture of a human being. ">
            <a:extLst>
              <a:ext uri="{FF2B5EF4-FFF2-40B4-BE49-F238E27FC236}">
                <a16:creationId xmlns:a16="http://schemas.microsoft.com/office/drawing/2014/main" id="{2577F7D1-192D-40B4-99E0-89844CC3E1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879361" y="4154911"/>
            <a:ext cx="818204" cy="818204"/>
          </a:xfrm>
          <a:prstGeom prst="ellipse">
            <a:avLst/>
          </a:prstGeom>
        </p:spPr>
      </p:pic>
      <p:sp>
        <p:nvSpPr>
          <p:cNvPr id="73" name="TextBox 72">
            <a:extLst>
              <a:ext uri="{FF2B5EF4-FFF2-40B4-BE49-F238E27FC236}">
                <a16:creationId xmlns:a16="http://schemas.microsoft.com/office/drawing/2014/main" id="{8539F668-991D-4BEA-B3AA-3A269274108D}"/>
              </a:ext>
            </a:extLst>
          </p:cNvPr>
          <p:cNvSpPr txBox="1"/>
          <p:nvPr/>
        </p:nvSpPr>
        <p:spPr>
          <a:xfrm>
            <a:off x="6879360" y="5117528"/>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Flora	</a:t>
            </a:r>
          </a:p>
        </p:txBody>
      </p:sp>
      <p:sp>
        <p:nvSpPr>
          <p:cNvPr id="82" name="TextBox 81">
            <a:extLst>
              <a:ext uri="{FF2B5EF4-FFF2-40B4-BE49-F238E27FC236}">
                <a16:creationId xmlns:a16="http://schemas.microsoft.com/office/drawing/2014/main" id="{98E46396-D16F-446B-A9AD-53DEF0657574}"/>
              </a:ext>
            </a:extLst>
          </p:cNvPr>
          <p:cNvSpPr txBox="1"/>
          <p:nvPr/>
        </p:nvSpPr>
        <p:spPr>
          <a:xfrm>
            <a:off x="667392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Berggren</a:t>
            </a:r>
          </a:p>
        </p:txBody>
      </p: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p:nvPr/>
        </p:nvCxnSpPr>
        <p:spPr>
          <a:xfrm flipV="1">
            <a:off x="8834941" y="3030283"/>
            <a:ext cx="0" cy="150490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835163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9" name="Picture 78" descr="This is a picture of a human being. ">
            <a:extLst>
              <a:ext uri="{FF2B5EF4-FFF2-40B4-BE49-F238E27FC236}">
                <a16:creationId xmlns:a16="http://schemas.microsoft.com/office/drawing/2014/main" id="{D2843F61-A10E-4A12-A192-7001FFCF4E3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427796"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4" name="TextBox 73">
            <a:extLst>
              <a:ext uri="{FF2B5EF4-FFF2-40B4-BE49-F238E27FC236}">
                <a16:creationId xmlns:a16="http://schemas.microsoft.com/office/drawing/2014/main" id="{2FCB3924-9B8A-42C3-8967-71424F7BEF3D}"/>
              </a:ext>
            </a:extLst>
          </p:cNvPr>
          <p:cNvSpPr txBox="1"/>
          <p:nvPr/>
        </p:nvSpPr>
        <p:spPr>
          <a:xfrm>
            <a:off x="8392770" y="5117528"/>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Allan</a:t>
            </a:r>
          </a:p>
        </p:txBody>
      </p:sp>
      <p:sp>
        <p:nvSpPr>
          <p:cNvPr id="84" name="TextBox 83">
            <a:extLst>
              <a:ext uri="{FF2B5EF4-FFF2-40B4-BE49-F238E27FC236}">
                <a16:creationId xmlns:a16="http://schemas.microsoft.com/office/drawing/2014/main" id="{9E1E9291-AD0F-43F4-8144-EB5D7B638F82}"/>
              </a:ext>
            </a:extLst>
          </p:cNvPr>
          <p:cNvSpPr txBox="1"/>
          <p:nvPr/>
        </p:nvSpPr>
        <p:spPr>
          <a:xfrm>
            <a:off x="822324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Mattsson</a:t>
            </a:r>
          </a:p>
        </p:txBody>
      </p:sp>
      <p:cxnSp>
        <p:nvCxnSpPr>
          <p:cNvPr id="80" name="Straight Connector 79">
            <a:extLst>
              <a:ext uri="{FF2B5EF4-FFF2-40B4-BE49-F238E27FC236}">
                <a16:creationId xmlns:a16="http://schemas.microsoft.com/office/drawing/2014/main" id="{BB4E19F0-9268-49F1-864A-6AF530251A78}"/>
              </a:ext>
              <a:ext uri="{C183D7F6-B498-43B3-948B-1728B52AA6E4}">
                <adec:decorative xmlns:adec="http://schemas.microsoft.com/office/drawing/2017/decorative" val="1"/>
              </a:ext>
            </a:extLst>
          </p:cNvPr>
          <p:cNvCxnSpPr/>
          <p:nvPr/>
        </p:nvCxnSpPr>
        <p:spPr>
          <a:xfrm flipV="1">
            <a:off x="10390830" y="2272028"/>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2" name="Freeform 6">
            <a:extLst>
              <a:ext uri="{FF2B5EF4-FFF2-40B4-BE49-F238E27FC236}">
                <a16:creationId xmlns:a16="http://schemas.microsoft.com/office/drawing/2014/main" id="{2D409DD0-6B30-47E3-9886-F8F16D42AB79}"/>
              </a:ext>
              <a:ext uri="{C183D7F6-B498-43B3-948B-1728B52AA6E4}">
                <adec:decorative xmlns:adec="http://schemas.microsoft.com/office/drawing/2017/decorative" val="1"/>
              </a:ext>
            </a:extLst>
          </p:cNvPr>
          <p:cNvSpPr>
            <a:spLocks/>
          </p:cNvSpPr>
          <p:nvPr/>
        </p:nvSpPr>
        <p:spPr bwMode="auto">
          <a:xfrm>
            <a:off x="9902715"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81" name="Picture 80" descr="This is a picture of a human being. ">
            <a:extLst>
              <a:ext uri="{FF2B5EF4-FFF2-40B4-BE49-F238E27FC236}">
                <a16:creationId xmlns:a16="http://schemas.microsoft.com/office/drawing/2014/main" id="{27224B11-0E50-4872-A2D1-98ABC3C8B4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983685"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5" name="TextBox 74">
            <a:extLst>
              <a:ext uri="{FF2B5EF4-FFF2-40B4-BE49-F238E27FC236}">
                <a16:creationId xmlns:a16="http://schemas.microsoft.com/office/drawing/2014/main" id="{E92082CD-B83F-48FB-8070-8FA0500FF4B6}"/>
              </a:ext>
            </a:extLst>
          </p:cNvPr>
          <p:cNvSpPr txBox="1"/>
          <p:nvPr/>
        </p:nvSpPr>
        <p:spPr>
          <a:xfrm>
            <a:off x="9880274" y="5117528"/>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Victoria</a:t>
            </a:r>
          </a:p>
        </p:txBody>
      </p:sp>
      <p:sp>
        <p:nvSpPr>
          <p:cNvPr id="85" name="TextBox 84">
            <a:extLst>
              <a:ext uri="{FF2B5EF4-FFF2-40B4-BE49-F238E27FC236}">
                <a16:creationId xmlns:a16="http://schemas.microsoft.com/office/drawing/2014/main" id="{9A9AA184-8D4A-41A0-B201-C0804EF24B2C}"/>
              </a:ext>
            </a:extLst>
          </p:cNvPr>
          <p:cNvSpPr txBox="1"/>
          <p:nvPr/>
        </p:nvSpPr>
        <p:spPr>
          <a:xfrm>
            <a:off x="977913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Lindqvist</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322043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19" name="Group 18" descr="This image is a logo that reads &quot;24.&quot;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ctangle: Rounded Corners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reeform 11">
                <a:hlinkClick r:id="rId3"/>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492443"/>
          </a:xfrm>
          <a:prstGeom prst="rect">
            <a:avLst/>
          </a:prstGeom>
        </p:spPr>
        <p:txBody>
          <a:bodyPr wrap="square" lIns="0" tIns="0" rIns="0" bIns="0">
            <a:spAutoFit/>
          </a:bodyPr>
          <a:lstStyle/>
          <a:p>
            <a:r>
              <a:rPr lang="en-US" sz="1600" dirty="0">
                <a:latin typeface="+mj-lt"/>
              </a:rPr>
              <a:t>Lorem ipsum dolor sit amet, consectetur adipiscing elit. </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2.xml><?xml version="1.0" encoding="utf-8"?>
<ds:datastoreItem xmlns:ds="http://schemas.openxmlformats.org/officeDocument/2006/customXml" ds:itemID="{10CA4BDF-ECBC-4F8E-8F31-E58428FA4B7B}"/>
</file>

<file path=customXml/itemProps21.xml><?xml version="1.0" encoding="utf-8"?>
<ds:datastoreItem xmlns:ds="http://schemas.openxmlformats.org/officeDocument/2006/customXml" ds:itemID="{271421E6-0B73-4301-8D1C-0131DB42FA7F}"/>
</file>

<file path=customXml/itemProps33.xml><?xml version="1.0" encoding="utf-8"?>
<ds:datastoreItem xmlns:ds="http://schemas.openxmlformats.org/officeDocument/2006/customXml" ds:itemID="{89900F64-9193-44F8-BD63-E681103777C8}"/>
</file>

<file path=docProps/app.xml><?xml version="1.0" encoding="utf-8"?>
<ap:Properties xmlns:vt="http://schemas.openxmlformats.org/officeDocument/2006/docPropsVTypes" xmlns:ap="http://schemas.openxmlformats.org/officeDocument/2006/extended-properties">
  <ap:Template/>
  <ap:TotalTime>0</ap:TotalTime>
  <ap:Words>534</ap:Words>
  <ap:Application>Microsoft Office PowerPoint</ap:Application>
  <ap:PresentationFormat>Widescreen</ap:PresentationFormat>
  <ap:Paragraphs>98</ap:Paragraphs>
  <ap:Slides>9</ap:Slides>
  <ap:Notes>9</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9</vt:i4>
      </vt:variant>
    </vt:vector>
  </ap:HeadingPairs>
  <ap:TitlesOfParts>
    <vt:vector baseType="lpstr" size="14">
      <vt:lpstr>Arial</vt:lpstr>
      <vt:lpstr>Calibri</vt:lpstr>
      <vt:lpstr>Calibri Light</vt:lpstr>
      <vt:lpstr>Segoe UI</vt:lpstr>
      <vt:lpstr>Office Theme</vt:lpstr>
      <vt:lpstr>Human resources slide 1</vt:lpstr>
      <vt:lpstr>Human resources slide 2</vt:lpstr>
      <vt:lpstr>Human resources slide 3</vt:lpstr>
      <vt:lpstr>Human resources slide 4</vt:lpstr>
      <vt:lpstr>Human resources slide 5</vt:lpstr>
      <vt:lpstr>Human resources slide 7</vt:lpstr>
      <vt:lpstr>Human resources slide 8</vt:lpstr>
      <vt:lpstr>Human resources slide 9</vt:lpstr>
      <vt:lpstr>Human resources slide 10</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2022-02-09T06:22:21Z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