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4" r:id="rId4"/>
    <p:sldId id="285" r:id="rId5"/>
    <p:sldId id="281" r:id="rId6"/>
    <p:sldId id="286" r:id="rId7"/>
    <p:sldId id="287" r:id="rId8"/>
    <p:sldId id="289" r:id="rId9"/>
    <p:sldId id="288" r:id="rId10"/>
    <p:sldId id="290" r:id="rId11"/>
    <p:sldId id="28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1" autoAdjust="0"/>
    <p:restoredTop sz="94660"/>
  </p:normalViewPr>
  <p:slideViewPr>
    <p:cSldViewPr>
      <p:cViewPr varScale="1">
        <p:scale>
          <a:sx n="106" d="100"/>
          <a:sy n="106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5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4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76E4-A3BE-48A9-A83F-1F99306ABF21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22B3-C49E-49BE-A5FA-E1365FBF4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/>
              <a:t>3D Virtual Human Modeling &amp; Visualization 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6936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+mj-lt"/>
              </a:rPr>
              <a:t>20172655 </a:t>
            </a:r>
            <a:r>
              <a:rPr lang="ko-KR" altLang="en-US" sz="2000">
                <a:latin typeface="+mj-lt"/>
              </a:rPr>
              <a:t>컴퓨터학부 이강산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1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함수 소개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06578-B60E-9682-B338-73DEAAFD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drawPick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5ABF2E0F-8913-FA44-E5C4-4A6EF01ED9A1}"/>
              </a:ext>
            </a:extLst>
          </p:cNvPr>
          <p:cNvSpPr txBox="1">
            <a:spLocks/>
          </p:cNvSpPr>
          <p:nvPr/>
        </p:nvSpPr>
        <p:spPr>
          <a:xfrm>
            <a:off x="755576" y="2103879"/>
            <a:ext cx="7560840" cy="2477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drawPick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곡괭이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//y=0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glPushMatrix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glColor3f(0.15686, 0.11765, 0.04314);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glRotatef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(-25.0, 1.0, 0.0, 0.0);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glTranslatef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0.0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glutSolidCube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glPopMatrix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이하생략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8AFE0AB7-9D6F-DB53-745A-F8B44B628DEB}"/>
              </a:ext>
            </a:extLst>
          </p:cNvPr>
          <p:cNvSpPr txBox="1">
            <a:spLocks/>
          </p:cNvSpPr>
          <p:nvPr/>
        </p:nvSpPr>
        <p:spPr>
          <a:xfrm>
            <a:off x="457200" y="4705614"/>
            <a:ext cx="8291264" cy="137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곡괭이는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Minecraft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대표하는 도구로 좀 더 게임과 비슷한 느낌을 주고 싶어 하나하나 좌표 설정을 통해 배치한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solidCube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들로 표현하였다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drawPick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1*1*1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사이즈의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glutsolidCube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하나의 픽셀로서 사용되며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68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glutsolidCube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들이 모여 색과 좌표를 통해 곡괭이를 그려낸다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06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최종 결과 </a:t>
            </a:r>
            <a:r>
              <a:rPr lang="en-US" altLang="ko-KR" dirty="0"/>
              <a:t>(</a:t>
            </a:r>
            <a:r>
              <a:rPr lang="ko-KR" altLang="en-US" dirty="0"/>
              <a:t>동영상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98CC5F7-98E1-4C56-2ABF-244406C9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2714625" cy="3333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3C04FF-BBCD-C399-F740-51E7446D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3486337" cy="38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8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ko-KR" altLang="en-US" dirty="0"/>
              <a:t>구현 대상 및 목표</a:t>
            </a:r>
            <a:endParaRPr lang="en-US" altLang="ko-KR" dirty="0"/>
          </a:p>
          <a:p>
            <a:r>
              <a:rPr lang="ko-KR" altLang="en-US" dirty="0"/>
              <a:t>함수 설명 및 실행</a:t>
            </a:r>
            <a:endParaRPr lang="en-US" altLang="ko-KR" dirty="0"/>
          </a:p>
          <a:p>
            <a:r>
              <a:rPr lang="ko-KR" altLang="en-US" dirty="0"/>
              <a:t>최종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15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OpenGL primitive </a:t>
            </a:r>
            <a:r>
              <a:rPr lang="ko-KR" altLang="en-US" sz="2000" dirty="0"/>
              <a:t>모델링 함수 및 간단히 모델링 가능한 </a:t>
            </a:r>
            <a:r>
              <a:rPr lang="ko-KR" altLang="en-US" sz="2000" dirty="0" err="1"/>
              <a:t>메쉬</a:t>
            </a:r>
            <a:r>
              <a:rPr lang="ko-KR" altLang="en-US" sz="2000" dirty="0"/>
              <a:t> 사용하여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3D Virtual Human</a:t>
            </a:r>
            <a:r>
              <a:rPr lang="ko-KR" altLang="en-US" sz="2000" dirty="0"/>
              <a:t> </a:t>
            </a:r>
            <a:r>
              <a:rPr lang="en-US" altLang="ko-KR" sz="2000" dirty="0"/>
              <a:t>modeling </a:t>
            </a:r>
            <a:r>
              <a:rPr lang="ko-KR" altLang="en-US" sz="2000" dirty="0"/>
              <a:t>및 </a:t>
            </a:r>
            <a:r>
              <a:rPr lang="en-US" altLang="ko-KR" sz="2000" dirty="0"/>
              <a:t>texture mapping </a:t>
            </a:r>
            <a:r>
              <a:rPr lang="ko-KR" altLang="en-US" sz="2000" dirty="0"/>
              <a:t>하여 </a:t>
            </a:r>
            <a:r>
              <a:rPr lang="en-US" altLang="ko-KR" sz="2000" dirty="0"/>
              <a:t>visualization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마우스 </a:t>
            </a:r>
            <a:r>
              <a:rPr lang="ko-KR" altLang="en-US" sz="2000" dirty="0" err="1"/>
              <a:t>드래깅을</a:t>
            </a:r>
            <a:r>
              <a:rPr lang="ko-KR" altLang="en-US" sz="2000" dirty="0"/>
              <a:t> 이용한 물체의 </a:t>
            </a:r>
            <a:r>
              <a:rPr lang="en-US" altLang="ko-KR" sz="2000" dirty="0"/>
              <a:t>3D rotation </a:t>
            </a:r>
            <a:r>
              <a:rPr lang="ko-KR" altLang="en-US" sz="2000" dirty="0"/>
              <a:t>및 </a:t>
            </a:r>
            <a:r>
              <a:rPr lang="en-US" altLang="ko-KR" sz="2000" dirty="0"/>
              <a:t>zoom in, zoom out </a:t>
            </a:r>
          </a:p>
          <a:p>
            <a:pPr marL="0" indent="0">
              <a:buNone/>
            </a:pPr>
            <a:r>
              <a:rPr lang="ko-KR" altLang="en-US" sz="2000" dirty="0"/>
              <a:t>기능 구현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782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/>
              <a:t>구현 대상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708" y="1556792"/>
            <a:ext cx="3369212" cy="1394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역대 가장 많이 팔린 비디오 게임 </a:t>
            </a:r>
            <a:r>
              <a:rPr lang="en-US" altLang="ko-KR" sz="2000" dirty="0"/>
              <a:t>Minecraft </a:t>
            </a:r>
            <a:r>
              <a:rPr lang="ko-KR" altLang="en-US" sz="2000" dirty="0"/>
              <a:t>의 주인공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Steve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000638A-3A23-9395-18CC-A4A9B95F8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716633"/>
            <a:ext cx="4474840" cy="54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함수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06578-B60E-9682-B338-73DEAAFD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텍스처로 사용된 비트맵 파일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위한 함수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로딩 위해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라이브러리 사용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drawGuide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좌표 가시화 위한 기준선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(x,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y,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drawLeftleg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왼다리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drawRightleg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오른다리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drawBody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몸통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drawLeftarm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왼팔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drawRightarm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오른팔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drawHead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얼굴 텍스처 매핑하여 실감나게 구현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drawPick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	// 68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solidcube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이루어진 곡괭이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9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함수 소개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06578-B60E-9682-B338-73DEAAFD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콜백용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함수들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display();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Display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reshape(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Reshape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mouse(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클릭 상태 인식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및 현재 좌표 저장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motion(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로테이션 구현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keyboard(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a, z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 입력 시 확대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축소 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5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함수 소개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06578-B60E-9682-B338-73DEAAFD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79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5ABF2E0F-8913-FA44-E5C4-4A6EF01ED9A1}"/>
              </a:ext>
            </a:extLst>
          </p:cNvPr>
          <p:cNvSpPr txBox="1">
            <a:spLocks/>
          </p:cNvSpPr>
          <p:nvPr/>
        </p:nvSpPr>
        <p:spPr>
          <a:xfrm>
            <a:off x="755576" y="2103879"/>
            <a:ext cx="7560840" cy="2618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height, channels;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image;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얼굴 앞면 텍스처 로드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image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stbi_load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"front.bmp"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&amp;width, &amp;height, &amp;channels, 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frontTexture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glBindTexture(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frontTexture);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glTexImage2D(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GL_RGB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height,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GL_RGB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GL_UNSIGNED_BYTE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image);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GL_TEXTURE_MIN_FILTER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GL_TEXTURE_MAG_FILTER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glTexEnvi(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GL_TEXTURE_ENV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GL_TEXTURE_ENV_MODE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GL_REPLACE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stbi_image_free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(image);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이하생략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8AFE0AB7-9D6F-DB53-745A-F8B44B628DEB}"/>
              </a:ext>
            </a:extLst>
          </p:cNvPr>
          <p:cNvSpPr txBox="1">
            <a:spLocks/>
          </p:cNvSpPr>
          <p:nvPr/>
        </p:nvSpPr>
        <p:spPr>
          <a:xfrm>
            <a:off x="475487" y="4722223"/>
            <a:ext cx="8229600" cy="137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Steve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머리는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glutSolidCube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그려진 다른 부위와 달리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GL_QUADS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그려진 여섯 면으로 이루어져 있다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머리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육면에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각각 텍스처를 매핑하기 위해 비트맵 이미지를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로드하는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함수이다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로드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stbi_load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전역 선언한 텍스처 변수에 이미지를 저장한다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16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함수 소개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06578-B60E-9682-B338-73DEAAFD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79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5ABF2E0F-8913-FA44-E5C4-4A6EF01ED9A1}"/>
              </a:ext>
            </a:extLst>
          </p:cNvPr>
          <p:cNvSpPr txBox="1">
            <a:spLocks/>
          </p:cNvSpPr>
          <p:nvPr/>
        </p:nvSpPr>
        <p:spPr>
          <a:xfrm>
            <a:off x="755576" y="2103879"/>
            <a:ext cx="7560840" cy="2618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height, channels;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image;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얼굴 앞면 텍스처 로드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image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stbi_load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"front.bmp"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&amp;width, &amp;height, &amp;channels, 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glGenTextures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(1, 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frontTexture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glBindTexture(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frontTexture);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glTexImage2D(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GL_RGB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height, 0,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GL_RGB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GL_UNSIGNED_BYTE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image);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GL_TEXTURE_MIN_FILTER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glTexParameteri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GL_TEXTURE_MAG_FILTER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GL_LINEAR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glTexEnvi(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GL_TEXTURE_ENV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GL_TEXTURE_ENV_MODE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GL_REPLACE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stbi_image_free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(image);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이하생략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8AFE0AB7-9D6F-DB53-745A-F8B44B628DEB}"/>
              </a:ext>
            </a:extLst>
          </p:cNvPr>
          <p:cNvSpPr txBox="1">
            <a:spLocks/>
          </p:cNvSpPr>
          <p:nvPr/>
        </p:nvSpPr>
        <p:spPr>
          <a:xfrm>
            <a:off x="475487" y="4722223"/>
            <a:ext cx="8229600" cy="137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Steve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머리는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glutSolidCube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그려진 다른 부위와 달리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GL_QUADS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그려진 여섯 면으로 이루어져 있다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머리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육면에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각각 텍스처를 매핑하기 위해 비트맵 이미지를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로드하는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함수이다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이미지 로드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stbi_load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전역 선언한 텍스처 변수에 이미지를 저장한다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17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함수 소개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06578-B60E-9682-B338-73DEAAFD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drawHead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5ABF2E0F-8913-FA44-E5C4-4A6EF01ED9A1}"/>
              </a:ext>
            </a:extLst>
          </p:cNvPr>
          <p:cNvSpPr txBox="1">
            <a:spLocks/>
          </p:cNvSpPr>
          <p:nvPr/>
        </p:nvSpPr>
        <p:spPr>
          <a:xfrm>
            <a:off x="755576" y="2103878"/>
            <a:ext cx="7560840" cy="3153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drawHead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glPushMatrix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glTranslatef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(0.0, 27, 0.0);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glScalef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(8, 8, 8);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Front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glBindTexture(</a:t>
            </a:r>
            <a:r>
              <a:rPr lang="fr-FR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frontTexture);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glBegin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GL_QUADS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glTexCoord2f(1.0f, 1.0f); glVertex3f(-0.5f, -0.5f, 0.5f);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glTexCoord2f(0.0f, 1.0f); glVertex3f(0.5f, -0.5f, 0.5f);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glTexCoord2f(0.0f, 0.0f); glVertex3f(0.5f, 0.5f, 0.5f);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glTexCoord2f(1.0f, 0.0f);  glVertex3f(-0.5f, 0.5f, 0.5f);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glEnd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glBindTexture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GL_TEXTURE_2D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이하생략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8AFE0AB7-9D6F-DB53-745A-F8B44B628DEB}"/>
              </a:ext>
            </a:extLst>
          </p:cNvPr>
          <p:cNvSpPr txBox="1">
            <a:spLocks/>
          </p:cNvSpPr>
          <p:nvPr/>
        </p:nvSpPr>
        <p:spPr>
          <a:xfrm>
            <a:off x="457200" y="5179686"/>
            <a:ext cx="8579296" cy="137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drawHead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loadTexture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 이미지를 매핑하는 함수이다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모델과 텍스처를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바인드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한 후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glBindTexture())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glTexCoord2f()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이용하여 텍스처가 올바르게 보이도록 좌표를 설정한다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41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993</Words>
  <Application>Microsoft Office PowerPoint</Application>
  <PresentationFormat>화면 슬라이드 쇼(4:3)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3D Virtual Human Modeling &amp; Visualization </vt:lpstr>
      <vt:lpstr>Index</vt:lpstr>
      <vt:lpstr>프로젝트 소개</vt:lpstr>
      <vt:lpstr>구현 대상</vt:lpstr>
      <vt:lpstr>함수 소개</vt:lpstr>
      <vt:lpstr>함수 소개</vt:lpstr>
      <vt:lpstr>함수 소개(상세)</vt:lpstr>
      <vt:lpstr>함수 소개(상세)</vt:lpstr>
      <vt:lpstr>함수 소개(상세)</vt:lpstr>
      <vt:lpstr>함수 소개(상세)</vt:lpstr>
      <vt:lpstr>최종 결과 (동영상 첨부)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Virtual Human Modeling &amp; Visualization</dc:title>
  <dc:creator>neergreven</dc:creator>
  <cp:lastModifiedBy>이강산</cp:lastModifiedBy>
  <cp:revision>51</cp:revision>
  <dcterms:created xsi:type="dcterms:W3CDTF">2013-06-23T04:11:58Z</dcterms:created>
  <dcterms:modified xsi:type="dcterms:W3CDTF">2023-06-10T08:30:33Z</dcterms:modified>
</cp:coreProperties>
</file>