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72" r:id="rId12"/>
    <p:sldId id="27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7AFA-31C2-B075-416C-D1D42D33B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FBFD2-B7B4-F687-A2D9-76C8E55F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89BC-AD39-A4EE-9630-0880F30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C745-204D-C6DD-ADE9-649A9EBF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ED9F-A83C-484B-9633-2AF44A5F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937C-0ED0-8408-0E44-1C7134E9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4CB0-434D-A109-F706-5A1D7478B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6AFD-0B1F-5E07-D513-4386F746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25ED-5B4D-F766-06FD-E348404C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0EA0-54FA-9070-50FD-C5CAC625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9BB28-7E12-4AED-A867-EC4E1FAE4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53C83-86E7-084E-552C-7607D5CD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81C0-F6AD-173D-20E0-1D33F44C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5DAA-EA5F-3633-617C-6FD7E17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9561E-3FC8-343F-6A00-6088123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23D3-BC6A-EF45-5BA2-AA8A656D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926A-6567-3FFE-4FCE-2B0C0143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E558-6850-956D-4F0A-75652D08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4761-0F0B-0FB3-2599-2D0881AB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711D-6E5D-B682-8038-D90486D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FCE4-1F9E-7CBD-3699-60E304B9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11F1A-803C-D4E6-3776-327F1071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DA33-B0B1-4CDF-0F67-529B3CE2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0F4E-BEC6-E93B-5CDB-500522BA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0F59-52E8-F27F-DB1B-1237F95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8976-6A77-52A3-4675-A176121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8ED-9884-8F65-5BB9-6B7D73C13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62EC-2F17-5294-4895-C4E1B934D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BD17-7CC4-7E7A-9498-9EC410C5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81CAE-349F-65F4-4E10-D4C049FC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3D92-CE32-13FB-BDF9-F42459A3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2049-978A-F16A-2778-2AD390A8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3EB66-7799-FC36-92E4-58C01CDF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49B56-503B-3296-9363-46CE84610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30D78-AACF-BA5B-23C5-E69013EA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72EA8-35FD-546E-9DCD-170C01EF2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D1D15-D879-928E-EFDA-93C3B4D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AB52C-E2CD-2249-ABF9-F7036B6D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658EC-282B-F3DE-A660-5539512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3F7E-C038-1213-FAB8-8E985776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EA452-7E8B-CAB2-6054-D7F76B8C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37559-158C-8D77-9ADF-9C29CACE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A358-B913-A7F4-4DB6-EA8D83F5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4EA12-AFBE-1F02-899D-307BF8DD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7ADA4-C832-8FCD-9586-BF5A7597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37253-F76C-7FCF-F689-89AD811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E03B-03E4-D06C-DBD6-B7FD9F9E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F61C-8D48-2C6F-A341-896CF27D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87A87-84D3-AD4B-170A-65621370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8B83-23EC-310C-3BFC-3188203F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7348-DAD2-7A18-C14D-403E3F0E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86597-53D3-92E2-B9F2-02995E95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1ACC-D796-FEEB-8D88-FD610608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69060-E6F8-D58A-9874-4F293A1F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8646-6575-13AE-549F-AA98BD7E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7759-E986-8F6B-28AB-20F90668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5B72F-144A-2756-9172-F5313F7A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4D0C-67A7-3C0B-EB46-09F5C44F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B68F0-E0FB-2CE6-99E3-8C148F472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09C0-BD04-2EEF-476C-E9EA4AC3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3F32-6852-18E5-56D8-D22EEE43A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6BC-83CF-4E8A-AB6B-50231DC4982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9017-98AC-C35C-2C75-D7046167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7230B-E458-B28C-B1DB-97577C6C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C6D5-AA0B-4BFD-8D53-65650B983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7CD2-6711-4622-6646-E276455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73"/>
            <a:ext cx="10515600" cy="933254"/>
          </a:xfrm>
        </p:spPr>
        <p:txBody>
          <a:bodyPr/>
          <a:lstStyle/>
          <a:p>
            <a:r>
              <a:rPr lang="en-US" dirty="0"/>
              <a:t>Wireframing using Figma.com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5864-CE97-C4A8-20E9-0B1B905F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598"/>
            <a:ext cx="10515600" cy="2143060"/>
          </a:xfrm>
        </p:spPr>
        <p:txBody>
          <a:bodyPr>
            <a:normAutofit/>
          </a:bodyPr>
          <a:lstStyle/>
          <a:p>
            <a:r>
              <a:rPr lang="en-US" dirty="0"/>
              <a:t>Consider the user experience and App flow on various screen sizes.</a:t>
            </a:r>
          </a:p>
          <a:p>
            <a:r>
              <a:rPr lang="en-US" dirty="0"/>
              <a:t>Use naming conventions, color theory, and other UX/UI aspects that can be replicated when coding.</a:t>
            </a:r>
          </a:p>
          <a:p>
            <a:r>
              <a:rPr lang="en-US" dirty="0"/>
              <a:t>Share the Board with fellow developers to work collectively.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F550A-6CF3-8E44-B153-DCCFFAF1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6914"/>
            <a:ext cx="6953250" cy="2066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6D9C4-3730-B85F-2CD4-5B624C93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383" y="3252658"/>
            <a:ext cx="3500913" cy="29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1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7CD2-6711-4622-6646-E276455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73"/>
            <a:ext cx="10515600" cy="933254"/>
          </a:xfrm>
        </p:spPr>
        <p:txBody>
          <a:bodyPr/>
          <a:lstStyle/>
          <a:p>
            <a:r>
              <a:rPr lang="en-US" dirty="0"/>
              <a:t>Flowchart design using Miro.com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5864-CE97-C4A8-20E9-0B1B905F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598"/>
            <a:ext cx="10515600" cy="2143060"/>
          </a:xfrm>
        </p:spPr>
        <p:txBody>
          <a:bodyPr/>
          <a:lstStyle/>
          <a:p>
            <a:r>
              <a:rPr lang="en-US" dirty="0"/>
              <a:t>Understand how different parts of the App connect to each other.</a:t>
            </a:r>
          </a:p>
          <a:p>
            <a:r>
              <a:rPr lang="en-US" dirty="0"/>
              <a:t>Determine the logic behind each action on a step-by-step basis.</a:t>
            </a:r>
          </a:p>
          <a:p>
            <a:r>
              <a:rPr lang="en-US" dirty="0"/>
              <a:t>Consider the user experience and App flow.</a:t>
            </a:r>
          </a:p>
          <a:p>
            <a:r>
              <a:rPr lang="en-US" dirty="0"/>
              <a:t>Share the Board with fellow developers to work collectively.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82931-0A18-0E7D-A832-A84BFA200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9"/>
          <a:stretch/>
        </p:blipFill>
        <p:spPr>
          <a:xfrm>
            <a:off x="838200" y="3639744"/>
            <a:ext cx="813816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A7371-312E-13AD-944A-CC581DD4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922" y="3429000"/>
            <a:ext cx="2248230" cy="27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3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6AC3D-C2DC-F048-221B-ECF096E3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33" y="0"/>
            <a:ext cx="7635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7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689A2-47F6-D417-3E59-124BA55E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62" y="0"/>
            <a:ext cx="5183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582FB1-6C63-A0FA-4FB6-E1EC52A9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6" y="0"/>
            <a:ext cx="10320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ACD37A-DA49-B266-1D46-71C96026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30" y="0"/>
            <a:ext cx="8386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063FC-93F5-7435-07B1-A7E2210E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6" y="0"/>
            <a:ext cx="10524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DED3A8-9E29-124D-793D-90FA62B0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3895"/>
            <a:ext cx="12192774" cy="61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1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4D0E0-1986-40F3-96A7-BAB659DC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35"/>
            <a:ext cx="12192000" cy="61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CD84A0-EE13-F664-DABA-DB202A9E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25"/>
            <a:ext cx="12193176" cy="65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1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FDA86-BA2B-1EDD-0D36-F444F05A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" y="1614340"/>
            <a:ext cx="12153768" cy="36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88D087-DCD1-4E93-1CAB-3367F5705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7000"/>
          <a:stretch/>
        </p:blipFill>
        <p:spPr>
          <a:xfrm>
            <a:off x="0" y="519339"/>
            <a:ext cx="12192001" cy="58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6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B70CAE-E7AE-C667-3645-9E923786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70" y="0"/>
            <a:ext cx="5038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1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3FEB85-796C-A50B-178D-09E0E75F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8"/>
            <a:ext cx="12192000" cy="68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5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420C2-E272-03F6-E830-3ED741DF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" y="266307"/>
            <a:ext cx="12187973" cy="63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597AE-48D5-ED3F-024D-EB384F4F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9" y="0"/>
            <a:ext cx="10558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65240-459D-A7B6-7F76-A84FABB7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789"/>
            <a:ext cx="12190274" cy="6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63286-3A81-1E6A-5590-0FEF60CD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46" y="603315"/>
            <a:ext cx="12206304" cy="56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EB637-1203-8253-A283-A743E366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" y="1138286"/>
            <a:ext cx="12149050" cy="45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33A83-337D-0C22-CAE9-0F2C45F07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00"/>
          <a:stretch/>
        </p:blipFill>
        <p:spPr>
          <a:xfrm>
            <a:off x="356461" y="120064"/>
            <a:ext cx="1752600" cy="4937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43A33-5C1C-2ACC-C745-5E7B68964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562" y="1065523"/>
            <a:ext cx="27336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0DDF06-DCE6-3FD7-38F6-46A8AD69D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" b="41863"/>
          <a:stretch/>
        </p:blipFill>
        <p:spPr>
          <a:xfrm>
            <a:off x="5421884" y="2281287"/>
            <a:ext cx="2933700" cy="3383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99A25-6C79-8629-2C25-46C55F6A0D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065"/>
          <a:stretch/>
        </p:blipFill>
        <p:spPr>
          <a:xfrm>
            <a:off x="8753178" y="3868406"/>
            <a:ext cx="2926080" cy="2781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948B36-4E49-3376-2ED0-9780881AAC30}"/>
              </a:ext>
            </a:extLst>
          </p:cNvPr>
          <p:cNvCxnSpPr>
            <a:cxnSpLocks/>
          </p:cNvCxnSpPr>
          <p:nvPr/>
        </p:nvCxnSpPr>
        <p:spPr>
          <a:xfrm>
            <a:off x="1791092" y="914400"/>
            <a:ext cx="645470" cy="8766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C9A269-1BDE-B908-357A-498E6F0FA2BE}"/>
              </a:ext>
            </a:extLst>
          </p:cNvPr>
          <p:cNvCxnSpPr>
            <a:cxnSpLocks/>
          </p:cNvCxnSpPr>
          <p:nvPr/>
        </p:nvCxnSpPr>
        <p:spPr>
          <a:xfrm>
            <a:off x="4910705" y="2194511"/>
            <a:ext cx="651109" cy="20932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1E831-019B-32EF-7868-58E79EAB77B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355584" y="3972927"/>
            <a:ext cx="546559" cy="118353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C923C9-438A-2969-F942-3C7C35E4E83A}"/>
              </a:ext>
            </a:extLst>
          </p:cNvPr>
          <p:cNvCxnSpPr>
            <a:cxnSpLocks/>
          </p:cNvCxnSpPr>
          <p:nvPr/>
        </p:nvCxnSpPr>
        <p:spPr>
          <a:xfrm>
            <a:off x="2688209" y="2027470"/>
            <a:ext cx="0" cy="235877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8828A0-FBB8-0925-87C2-56D2513085DE}"/>
              </a:ext>
            </a:extLst>
          </p:cNvPr>
          <p:cNvCxnSpPr>
            <a:cxnSpLocks/>
          </p:cNvCxnSpPr>
          <p:nvPr/>
        </p:nvCxnSpPr>
        <p:spPr>
          <a:xfrm>
            <a:off x="5649784" y="2577780"/>
            <a:ext cx="0" cy="27342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2FD4C6-9037-7EEA-D6E0-05203302A0E8}"/>
              </a:ext>
            </a:extLst>
          </p:cNvPr>
          <p:cNvCxnSpPr>
            <a:cxnSpLocks/>
          </p:cNvCxnSpPr>
          <p:nvPr/>
        </p:nvCxnSpPr>
        <p:spPr>
          <a:xfrm>
            <a:off x="8902143" y="5312053"/>
            <a:ext cx="0" cy="120514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6720C3-5535-6747-758D-57500EDECDDF}"/>
              </a:ext>
            </a:extLst>
          </p:cNvPr>
          <p:cNvSpPr txBox="1"/>
          <p:nvPr/>
        </p:nvSpPr>
        <p:spPr>
          <a:xfrm>
            <a:off x="5421884" y="402998"/>
            <a:ext cx="56517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Each component broken down into granular detail and grouped with consistent naming conventions for clarity.</a:t>
            </a:r>
          </a:p>
        </p:txBody>
      </p:sp>
    </p:spTree>
    <p:extLst>
      <p:ext uri="{BB962C8B-B14F-4D97-AF65-F5344CB8AC3E}">
        <p14:creationId xmlns:p14="http://schemas.microsoft.com/office/powerpoint/2010/main" val="299873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07724ff-9999-494f-b257-05dacc46ac87}" enabled="1" method="Standard" siteId="{e58c8e81-abd8-48a8-929d-eb67611b83b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</Words>
  <Application>Microsoft Office PowerPoint</Application>
  <PresentationFormat>Widescreen</PresentationFormat>
  <Paragraphs>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Wireframing using Figma.com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design using Miro.com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Wireframing using Figma.com</dc:title>
  <dc:creator>Smith, Clint</dc:creator>
  <cp:lastModifiedBy>Smith, Clint</cp:lastModifiedBy>
  <cp:revision>1</cp:revision>
  <dcterms:created xsi:type="dcterms:W3CDTF">2023-04-06T18:02:16Z</dcterms:created>
  <dcterms:modified xsi:type="dcterms:W3CDTF">2023-04-06T18:38:48Z</dcterms:modified>
</cp:coreProperties>
</file>