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81860"/>
            <a:ext cx="7772400" cy="1470025"/>
          </a:xfrm>
        </p:spPr>
        <p:txBody>
          <a:bodyPr/>
          <a:lstStyle/>
          <a:p>
            <a:r>
              <a:t>Diabetes Prediction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0960" y="5328920"/>
            <a:ext cx="3891280" cy="624840"/>
          </a:xfrm>
        </p:spPr>
        <p:txBody>
          <a:bodyPr/>
          <a:lstStyle/>
          <a:p>
            <a:r>
              <a:rPr lang="en-IN">
                <a:solidFill>
                  <a:schemeClr val="tx1"/>
                </a:solidFill>
              </a:rPr>
              <a:t>- SELVA CLINTON M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Diabetes is a chronic disease affecting millions worldwide. 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through machine learning can help manage and prevent complications. 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compares different machine learning models for diabetes prediction.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8478"/>
            <a:ext cx="8229600" cy="1143000"/>
          </a:xfrm>
        </p:spPr>
        <p:txBody>
          <a:bodyPr>
            <a:normAutofit/>
          </a:bodyPr>
          <a:lstStyle/>
          <a:p>
            <a:r>
              <a:rPr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Dataset - PIMA Indian Diabetes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760" y="2062479"/>
            <a:ext cx="8229600" cy="4525963"/>
          </a:xfrm>
        </p:spPr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768 records of female patients aged 21 and above.</a:t>
            </a:r>
          </a:p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Features include glucose level, BMI, insulin, age, and more.</a:t>
            </a:r>
          </a:p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The outcome variable indicates diabetes diagnosis (1: Diabetic, 0: Non-Diabetic).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Handled missing values using median imputation.</a:t>
            </a:r>
          </a:p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Applied SMOTE for handling class imbalance.</a:t>
            </a:r>
          </a:p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Scaled features using StandardScaler.</a:t>
            </a:r>
          </a:p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Splitted data into 80% training and 20% testing.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9680" y="1935480"/>
            <a:ext cx="7142480" cy="4525963"/>
          </a:xfrm>
        </p:spPr>
        <p:txBody>
          <a:bodyPr/>
          <a:lstStyle/>
          <a:p>
            <a:pPr marL="0" indent="0">
              <a:buNone/>
            </a:pP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1. Logistic Regression</a:t>
            </a:r>
          </a:p>
          <a:p>
            <a:pPr marL="0" indent="0">
              <a:buNone/>
            </a:pP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2. Support Vector Machine (SVM)</a:t>
            </a:r>
          </a:p>
          <a:p>
            <a:pPr marL="0" indent="0">
              <a:buNone/>
            </a:pP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3. Random Forest Classifier</a:t>
            </a:r>
          </a:p>
          <a:p>
            <a:pPr marL="0" indent="0">
              <a:buNone/>
            </a:pP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4. XGBoost</a:t>
            </a:r>
          </a:p>
          <a:p>
            <a:pPr marL="0" indent="0">
              <a:buNone/>
            </a:pP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5. Multi-Layer Perceptron (MLP)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Accuracy: </a:t>
            </a: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percentage of correctly predicted cases.</a:t>
            </a:r>
          </a:p>
          <a:p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Precision: </a:t>
            </a: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Identifies the proportion of actual positives among predicted positives.</a:t>
            </a:r>
          </a:p>
          <a:p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Recall: </a:t>
            </a: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Measures the proportion of actual positives correctly identified.</a:t>
            </a:r>
          </a:p>
          <a:p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F1 Score: </a:t>
            </a: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Harmonic mean of precision and recall.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Accuracy Comparison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0E57E-95BA-E2AD-4312-20EE9B0E4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36" y="1672839"/>
            <a:ext cx="7662688" cy="43251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20520"/>
            <a:ext cx="7894320" cy="4525963"/>
          </a:xfrm>
        </p:spPr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effective for diabetes prediction.</a:t>
            </a:r>
          </a:p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XGBoost and MLP showed the highest accuracy among all models.</a:t>
            </a:r>
          </a:p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of diabetes can help in effective treatment and management.</a:t>
            </a:r>
          </a:p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Future work can explore deep learning for enhanced accuracy.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243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Diabetes Prediction Using Machine Learning</vt:lpstr>
      <vt:lpstr>Introduction</vt:lpstr>
      <vt:lpstr>Dataset - PIMA Indian Diabetes Dataset</vt:lpstr>
      <vt:lpstr>Data Preprocessing</vt:lpstr>
      <vt:lpstr>Machine Learning Models Used</vt:lpstr>
      <vt:lpstr>Evaluation Metrics</vt:lpstr>
      <vt:lpstr>Model Accuracy Comparison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Selva Clinton</cp:lastModifiedBy>
  <cp:revision>3</cp:revision>
  <dcterms:created xsi:type="dcterms:W3CDTF">2013-01-27T09:14:16Z</dcterms:created>
  <dcterms:modified xsi:type="dcterms:W3CDTF">2025-03-26T09:00:25Z</dcterms:modified>
  <cp:category/>
</cp:coreProperties>
</file>