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linton055/Generative-AI.git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43800" y="4419600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92754-533B-A62D-C2A2-C6693F2D51B9}"/>
              </a:ext>
            </a:extLst>
          </p:cNvPr>
          <p:cNvSpPr txBox="1"/>
          <p:nvPr/>
        </p:nvSpPr>
        <p:spPr>
          <a:xfrm>
            <a:off x="6752612" y="1909762"/>
            <a:ext cx="502920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spc="15" dirty="0"/>
              <a:t>SELVA CLINTON M</a:t>
            </a:r>
            <a:br>
              <a:rPr lang="en-IN" sz="2800" spc="15" dirty="0"/>
            </a:br>
            <a:r>
              <a:rPr lang="en-IN" sz="2800" spc="15" dirty="0"/>
              <a:t>422521205040</a:t>
            </a:r>
            <a:br>
              <a:rPr lang="en-IN" sz="2800" spc="15" dirty="0"/>
            </a:br>
            <a:r>
              <a:rPr lang="en-IN" sz="2800" spc="15" dirty="0" err="1"/>
              <a:t>B.Tech</a:t>
            </a:r>
            <a:r>
              <a:rPr lang="en-IN" sz="2800" spc="15" dirty="0"/>
              <a:t> – Information Technology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8A444-6E4C-B79A-18BE-F65C9367E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418449" cy="3768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4B66F-3CA9-E017-CDBB-CAE25698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7629"/>
            <a:ext cx="3040711" cy="3115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4F4FE9-8005-E030-F629-0965884EF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499658"/>
            <a:ext cx="3080506" cy="33012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CF0E06-AA26-11E7-B9D0-29F90B2C29ED}"/>
              </a:ext>
            </a:extLst>
          </p:cNvPr>
          <p:cNvSpPr txBox="1"/>
          <p:nvPr/>
        </p:nvSpPr>
        <p:spPr>
          <a:xfrm>
            <a:off x="1828800" y="5450443"/>
            <a:ext cx="58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: </a:t>
            </a:r>
            <a:r>
              <a:rPr lang="en-IN" dirty="0">
                <a:hlinkClick r:id="rId6"/>
              </a:rPr>
              <a:t>https://github.com/clinton055/Generative-AI.git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060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 TITLE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BFC55-B048-B181-D47C-866F72FC259D}"/>
              </a:ext>
            </a:extLst>
          </p:cNvPr>
          <p:cNvSpPr txBox="1"/>
          <p:nvPr/>
        </p:nvSpPr>
        <p:spPr>
          <a:xfrm>
            <a:off x="1931833" y="3006150"/>
            <a:ext cx="706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IMAGE GENERATION USING 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772E3-51E4-81B1-4F1F-6CA517E0655E}"/>
              </a:ext>
            </a:extLst>
          </p:cNvPr>
          <p:cNvSpPr txBox="1"/>
          <p:nvPr/>
        </p:nvSpPr>
        <p:spPr>
          <a:xfrm>
            <a:off x="1941072" y="1836404"/>
            <a:ext cx="86216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Introduction to Image Generation with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overview of Generative Adversarial Networks (GANs) and their role in creating realistic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Understanding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Explaining the architecture of GANs, comprising the Generator and Discriminator networks, and how they work together to produce high-quality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Training Process: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Detailing the process of training GANs, including data preprocessing, hyperparameter tuning, and convergence monitoring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3C109-9844-7918-9D8C-FB78D51630E3}"/>
              </a:ext>
            </a:extLst>
          </p:cNvPr>
          <p:cNvSpPr txBox="1"/>
          <p:nvPr/>
        </p:nvSpPr>
        <p:spPr>
          <a:xfrm>
            <a:off x="725487" y="2200810"/>
            <a:ext cx="7947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Create photorealistic images using advanced Generative Adversarial Networks (GANs).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Tackle the challenge of generating diverse and high-resolution images with fine details.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Overcome limitations of traditional image generation techniques with innovative deep learning approaches. Explore applications in art, entertainment, and digital content creation.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Push the boundaries of image synthesis for impactful visual storytelling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A1A3B-400E-5177-EDE0-59EC783C7687}"/>
              </a:ext>
            </a:extLst>
          </p:cNvPr>
          <p:cNvSpPr txBox="1"/>
          <p:nvPr/>
        </p:nvSpPr>
        <p:spPr>
          <a:xfrm>
            <a:off x="739775" y="2300200"/>
            <a:ext cx="869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Develop an image generation system leveraging Generative Adversarial Networks (GANs) for realistic and diverse image synthesis.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Utilize deep learning techniques to train GAN models on large datasets to learn intricate image features and textures.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Address complexities in training GANs, such as mode collapse and training instability, to ensure reliable and high-quality image generation. 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94D82-AC70-6411-1FB8-B85C427EBBA4}"/>
              </a:ext>
            </a:extLst>
          </p:cNvPr>
          <p:cNvSpPr txBox="1"/>
          <p:nvPr/>
        </p:nvSpPr>
        <p:spPr>
          <a:xfrm>
            <a:off x="1519237" y="1857375"/>
            <a:ext cx="5334000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Artists and Designers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Researchers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Creators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Developers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4ABC3-3BB9-93D8-386E-75CC8E1977CE}"/>
              </a:ext>
            </a:extLst>
          </p:cNvPr>
          <p:cNvSpPr txBox="1"/>
          <p:nvPr/>
        </p:nvSpPr>
        <p:spPr>
          <a:xfrm>
            <a:off x="2695574" y="1600200"/>
            <a:ext cx="8657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High-Quality Image Generation: Our solution employs Generative Adversarial Networks (GANs) to produce realistic and diverse images across multiple domains, ensuring superior visual fidelity.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Customizability and Control: Users can fine-tune parameters and conditions to generate images tailored to their specific requirements, offering unparalleled flexibility and control over the creative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Scalability and Efficiency: Leveraging state-of-the-art techniques and optimized algorithms, our solution achieves efficient image generation at scale, facilitating rapid experimentation and production.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Cost-Effectiveness: By generating synthetic images, our solution reduces the reliance on expensive and time-consuming manual image acquisition and production methods, resulting in significant cost savings.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AD588-DBAE-AE77-38A7-2FCCBDFA01CC}"/>
              </a:ext>
            </a:extLst>
          </p:cNvPr>
          <p:cNvSpPr txBox="1"/>
          <p:nvPr/>
        </p:nvSpPr>
        <p:spPr>
          <a:xfrm>
            <a:off x="2533650" y="1950212"/>
            <a:ext cx="7989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Authenticity: We pledge to produce images that are visually indistinguishable from real ones, ensuring authenticity in every generated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Innovation: We commit to leveraging cutting-edge GAN techniques and advancements in deep learning to push the boundaries of image generation.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Customization: We promise to provide users with customizable controls and parameters, empowering them to tailor the generated images to their specific needs and preferences.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0CCD8-33CF-FE50-C915-74D9BC2E5DEC}"/>
              </a:ext>
            </a:extLst>
          </p:cNvPr>
          <p:cNvSpPr txBox="1"/>
          <p:nvPr/>
        </p:nvSpPr>
        <p:spPr>
          <a:xfrm>
            <a:off x="990600" y="2286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Discriminator Model: Sequential setup with convolutional and dense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Activation Function: </a:t>
            </a:r>
            <a:r>
              <a:rPr lang="en-IN" sz="2400" dirty="0" err="1"/>
              <a:t>LeakyReLU</a:t>
            </a:r>
            <a:r>
              <a:rPr lang="en-IN" sz="2400" dirty="0"/>
              <a:t> used for non-linearity.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Optimizer: Adam optimizer employed for compiling the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Generator Model: Utilizes dense layers and Conv2DTranspose layers for upscaling input.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Final Layer Activation: Tanh function ensures output values range from -1 to 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516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PROJECT TITLE 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VISHWA.D.N</dc:title>
  <dc:creator>HP</dc:creator>
  <cp:lastModifiedBy>Selva Clinton</cp:lastModifiedBy>
  <cp:revision>4</cp:revision>
  <dcterms:created xsi:type="dcterms:W3CDTF">2024-04-04T16:33:16Z</dcterms:created>
  <dcterms:modified xsi:type="dcterms:W3CDTF">2024-04-05T15:36:24Z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